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5" r:id="rId5"/>
  </p:sldMasterIdLst>
  <p:notesMasterIdLst>
    <p:notesMasterId r:id="rId21"/>
  </p:notesMasterIdLst>
  <p:sldIdLst>
    <p:sldId id="318" r:id="rId6"/>
    <p:sldId id="292" r:id="rId7"/>
    <p:sldId id="300" r:id="rId8"/>
    <p:sldId id="297" r:id="rId9"/>
    <p:sldId id="313" r:id="rId10"/>
    <p:sldId id="302" r:id="rId11"/>
    <p:sldId id="306" r:id="rId12"/>
    <p:sldId id="314" r:id="rId13"/>
    <p:sldId id="307" r:id="rId14"/>
    <p:sldId id="315" r:id="rId15"/>
    <p:sldId id="316" r:id="rId16"/>
    <p:sldId id="317" r:id="rId17"/>
    <p:sldId id="319" r:id="rId18"/>
    <p:sldId id="298" r:id="rId19"/>
    <p:sldId id="301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Quigley" initials="SQ" lastIdx="11" clrIdx="0">
    <p:extLst>
      <p:ext uri="{19B8F6BF-5375-455C-9EA6-DF929625EA0E}">
        <p15:presenceInfo xmlns:p15="http://schemas.microsoft.com/office/powerpoint/2012/main" userId="S::susan_quigley@wycliffeassociates.org::b85b18d0-1c40-45ee-96a2-2a728d87251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A93D"/>
    <a:srgbClr val="83A83F"/>
    <a:srgbClr val="B95659"/>
    <a:srgbClr val="716557"/>
    <a:srgbClr val="C3DD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CF5105-5C11-4177-A3C3-654DF9D32B56}" v="55" dt="2024-04-11T20:44:56.3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2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borah Shaw" userId="S::deborah_shaw@wycliffeassociates.org::79bf7848-a030-4096-934a-3abbfde4984a" providerId="AD" clId="Web-{8551B6B7-C2B6-40E6-8F84-1DBF7CD2466E}"/>
    <pc:docChg chg="modSld sldOrd">
      <pc:chgData name="Deborah Shaw" userId="S::deborah_shaw@wycliffeassociates.org::79bf7848-a030-4096-934a-3abbfde4984a" providerId="AD" clId="Web-{8551B6B7-C2B6-40E6-8F84-1DBF7CD2466E}" dt="2023-09-09T15:11:15.155" v="116" actId="14100"/>
      <pc:docMkLst>
        <pc:docMk/>
      </pc:docMkLst>
      <pc:sldChg chg="delSp modSp">
        <pc:chgData name="Deborah Shaw" userId="S::deborah_shaw@wycliffeassociates.org::79bf7848-a030-4096-934a-3abbfde4984a" providerId="AD" clId="Web-{8551B6B7-C2B6-40E6-8F84-1DBF7CD2466E}" dt="2023-09-09T15:10:15.137" v="65" actId="14100"/>
        <pc:sldMkLst>
          <pc:docMk/>
          <pc:sldMk cId="1892282180" sldId="302"/>
        </pc:sldMkLst>
        <pc:spChg chg="mod">
          <ac:chgData name="Deborah Shaw" userId="S::deborah_shaw@wycliffeassociates.org::79bf7848-a030-4096-934a-3abbfde4984a" providerId="AD" clId="Web-{8551B6B7-C2B6-40E6-8F84-1DBF7CD2466E}" dt="2023-09-09T15:10:15.137" v="65" actId="14100"/>
          <ac:spMkLst>
            <pc:docMk/>
            <pc:sldMk cId="1892282180" sldId="302"/>
            <ac:spMk id="31" creationId="{00B40B78-1C98-CB37-6B8B-69C6274C4433}"/>
          </ac:spMkLst>
        </pc:spChg>
        <pc:spChg chg="del mod">
          <ac:chgData name="Deborah Shaw" userId="S::deborah_shaw@wycliffeassociates.org::79bf7848-a030-4096-934a-3abbfde4984a" providerId="AD" clId="Web-{8551B6B7-C2B6-40E6-8F84-1DBF7CD2466E}" dt="2023-09-09T15:10:09.840" v="64"/>
          <ac:spMkLst>
            <pc:docMk/>
            <pc:sldMk cId="1892282180" sldId="302"/>
            <ac:spMk id="33" creationId="{F05309B9-813B-D869-20A7-7AB4200F265A}"/>
          </ac:spMkLst>
        </pc:spChg>
        <pc:spChg chg="del">
          <ac:chgData name="Deborah Shaw" userId="S::deborah_shaw@wycliffeassociates.org::79bf7848-a030-4096-934a-3abbfde4984a" providerId="AD" clId="Web-{8551B6B7-C2B6-40E6-8F84-1DBF7CD2466E}" dt="2023-09-09T15:10:01.293" v="63"/>
          <ac:spMkLst>
            <pc:docMk/>
            <pc:sldMk cId="1892282180" sldId="302"/>
            <ac:spMk id="37" creationId="{AAD41FFA-E9B0-F442-1A55-5C831263DE0B}"/>
          </ac:spMkLst>
        </pc:spChg>
      </pc:sldChg>
      <pc:sldChg chg="delSp modSp ord">
        <pc:chgData name="Deborah Shaw" userId="S::deborah_shaw@wycliffeassociates.org::79bf7848-a030-4096-934a-3abbfde4984a" providerId="AD" clId="Web-{8551B6B7-C2B6-40E6-8F84-1DBF7CD2466E}" dt="2023-09-09T15:11:15.155" v="116" actId="14100"/>
        <pc:sldMkLst>
          <pc:docMk/>
          <pc:sldMk cId="3805135025" sldId="303"/>
        </pc:sldMkLst>
        <pc:spChg chg="mod">
          <ac:chgData name="Deborah Shaw" userId="S::deborah_shaw@wycliffeassociates.org::79bf7848-a030-4096-934a-3abbfde4984a" providerId="AD" clId="Web-{8551B6B7-C2B6-40E6-8F84-1DBF7CD2466E}" dt="2023-09-09T15:11:15.155" v="116" actId="14100"/>
          <ac:spMkLst>
            <pc:docMk/>
            <pc:sldMk cId="3805135025" sldId="303"/>
            <ac:spMk id="31" creationId="{00B40B78-1C98-CB37-6B8B-69C6274C4433}"/>
          </ac:spMkLst>
        </pc:spChg>
        <pc:spChg chg="del">
          <ac:chgData name="Deborah Shaw" userId="S::deborah_shaw@wycliffeassociates.org::79bf7848-a030-4096-934a-3abbfde4984a" providerId="AD" clId="Web-{8551B6B7-C2B6-40E6-8F84-1DBF7CD2466E}" dt="2023-09-09T15:10:35.373" v="67"/>
          <ac:spMkLst>
            <pc:docMk/>
            <pc:sldMk cId="3805135025" sldId="303"/>
            <ac:spMk id="33" creationId="{F05309B9-813B-D869-20A7-7AB4200F265A}"/>
          </ac:spMkLst>
        </pc:spChg>
        <pc:spChg chg="del">
          <ac:chgData name="Deborah Shaw" userId="S::deborah_shaw@wycliffeassociates.org::79bf7848-a030-4096-934a-3abbfde4984a" providerId="AD" clId="Web-{8551B6B7-C2B6-40E6-8F84-1DBF7CD2466E}" dt="2023-09-09T15:10:27.482" v="66"/>
          <ac:spMkLst>
            <pc:docMk/>
            <pc:sldMk cId="3805135025" sldId="303"/>
            <ac:spMk id="37" creationId="{AAD41FFA-E9B0-F442-1A55-5C831263DE0B}"/>
          </ac:spMkLst>
        </pc:spChg>
      </pc:sldChg>
    </pc:docChg>
  </pc:docChgLst>
  <pc:docChgLst>
    <pc:chgData name="Deborah Shaw" userId="79bf7848-a030-4096-934a-3abbfde4984a" providerId="ADAL" clId="{62A2DA10-3DCC-4566-949E-3F5127E034B5}"/>
    <pc:docChg chg="custSel delSld modSld">
      <pc:chgData name="Deborah Shaw" userId="79bf7848-a030-4096-934a-3abbfde4984a" providerId="ADAL" clId="{62A2DA10-3DCC-4566-949E-3F5127E034B5}" dt="2023-12-22T06:18:21.263" v="71" actId="21"/>
      <pc:docMkLst>
        <pc:docMk/>
      </pc:docMkLst>
      <pc:sldChg chg="delSp modSp del mod">
        <pc:chgData name="Deborah Shaw" userId="79bf7848-a030-4096-934a-3abbfde4984a" providerId="ADAL" clId="{62A2DA10-3DCC-4566-949E-3F5127E034B5}" dt="2023-12-21T05:24:11.693" v="22" actId="2696"/>
        <pc:sldMkLst>
          <pc:docMk/>
          <pc:sldMk cId="2126766571" sldId="260"/>
        </pc:sldMkLst>
        <pc:spChg chg="del mod">
          <ac:chgData name="Deborah Shaw" userId="79bf7848-a030-4096-934a-3abbfde4984a" providerId="ADAL" clId="{62A2DA10-3DCC-4566-949E-3F5127E034B5}" dt="2023-12-21T05:19:24.153" v="6"/>
          <ac:spMkLst>
            <pc:docMk/>
            <pc:sldMk cId="2126766571" sldId="260"/>
            <ac:spMk id="18" creationId="{4694CCB8-A161-4308-BC33-DD746CEBFA8D}"/>
          </ac:spMkLst>
        </pc:spChg>
        <pc:picChg chg="del">
          <ac:chgData name="Deborah Shaw" userId="79bf7848-a030-4096-934a-3abbfde4984a" providerId="ADAL" clId="{62A2DA10-3DCC-4566-949E-3F5127E034B5}" dt="2023-12-21T05:18:47.835" v="1" actId="21"/>
          <ac:picMkLst>
            <pc:docMk/>
            <pc:sldMk cId="2126766571" sldId="260"/>
            <ac:picMk id="29" creationId="{C7200F9B-D193-6980-2E4B-A49E74ACDBDA}"/>
          </ac:picMkLst>
        </pc:picChg>
      </pc:sldChg>
      <pc:sldChg chg="del">
        <pc:chgData name="Deborah Shaw" userId="79bf7848-a030-4096-934a-3abbfde4984a" providerId="ADAL" clId="{62A2DA10-3DCC-4566-949E-3F5127E034B5}" dt="2023-12-21T05:18:43.700" v="0" actId="2696"/>
        <pc:sldMkLst>
          <pc:docMk/>
          <pc:sldMk cId="3829610916" sldId="295"/>
        </pc:sldMkLst>
      </pc:sldChg>
      <pc:sldChg chg="modSp mod">
        <pc:chgData name="Deborah Shaw" userId="79bf7848-a030-4096-934a-3abbfde4984a" providerId="ADAL" clId="{62A2DA10-3DCC-4566-949E-3F5127E034B5}" dt="2023-12-21T06:11:55.758" v="70" actId="1076"/>
        <pc:sldMkLst>
          <pc:docMk/>
          <pc:sldMk cId="2840709157" sldId="298"/>
        </pc:sldMkLst>
        <pc:spChg chg="mod">
          <ac:chgData name="Deborah Shaw" userId="79bf7848-a030-4096-934a-3abbfde4984a" providerId="ADAL" clId="{62A2DA10-3DCC-4566-949E-3F5127E034B5}" dt="2023-12-21T06:11:55.758" v="70" actId="1076"/>
          <ac:spMkLst>
            <pc:docMk/>
            <pc:sldMk cId="2840709157" sldId="298"/>
            <ac:spMk id="4" creationId="{40AC9AF9-6AC5-E2B5-04B4-8A04C4D3212B}"/>
          </ac:spMkLst>
        </pc:spChg>
      </pc:sldChg>
      <pc:sldChg chg="delSp mod">
        <pc:chgData name="Deborah Shaw" userId="79bf7848-a030-4096-934a-3abbfde4984a" providerId="ADAL" clId="{62A2DA10-3DCC-4566-949E-3F5127E034B5}" dt="2023-12-22T06:18:21.263" v="71" actId="21"/>
        <pc:sldMkLst>
          <pc:docMk/>
          <pc:sldMk cId="3951749472" sldId="301"/>
        </pc:sldMkLst>
        <pc:spChg chg="del">
          <ac:chgData name="Deborah Shaw" userId="79bf7848-a030-4096-934a-3abbfde4984a" providerId="ADAL" clId="{62A2DA10-3DCC-4566-949E-3F5127E034B5}" dt="2023-12-22T06:18:21.263" v="71" actId="21"/>
          <ac:spMkLst>
            <pc:docMk/>
            <pc:sldMk cId="3951749472" sldId="301"/>
            <ac:spMk id="2" creationId="{902F933C-1472-8C90-827D-428A4D21EA6B}"/>
          </ac:spMkLst>
        </pc:spChg>
      </pc:sldChg>
      <pc:sldChg chg="delSp modSp mod">
        <pc:chgData name="Deborah Shaw" userId="79bf7848-a030-4096-934a-3abbfde4984a" providerId="ADAL" clId="{62A2DA10-3DCC-4566-949E-3F5127E034B5}" dt="2023-12-21T05:20:38.340" v="21" actId="27636"/>
        <pc:sldMkLst>
          <pc:docMk/>
          <pc:sldMk cId="3629754069" sldId="318"/>
        </pc:sldMkLst>
        <pc:spChg chg="mod">
          <ac:chgData name="Deborah Shaw" userId="79bf7848-a030-4096-934a-3abbfde4984a" providerId="ADAL" clId="{62A2DA10-3DCC-4566-949E-3F5127E034B5}" dt="2023-12-21T05:20:38.340" v="21" actId="27636"/>
          <ac:spMkLst>
            <pc:docMk/>
            <pc:sldMk cId="3629754069" sldId="318"/>
            <ac:spMk id="3" creationId="{117E80A5-0A88-072D-D373-1B79DB1B2DCA}"/>
          </ac:spMkLst>
        </pc:spChg>
        <pc:spChg chg="mod">
          <ac:chgData name="Deborah Shaw" userId="79bf7848-a030-4096-934a-3abbfde4984a" providerId="ADAL" clId="{62A2DA10-3DCC-4566-949E-3F5127E034B5}" dt="2023-12-21T05:19:36.152" v="9" actId="1076"/>
          <ac:spMkLst>
            <pc:docMk/>
            <pc:sldMk cId="3629754069" sldId="318"/>
            <ac:spMk id="7" creationId="{6D1C5468-2E27-9AF9-E8A7-9D00C2F6695F}"/>
          </ac:spMkLst>
        </pc:spChg>
        <pc:spChg chg="del">
          <ac:chgData name="Deborah Shaw" userId="79bf7848-a030-4096-934a-3abbfde4984a" providerId="ADAL" clId="{62A2DA10-3DCC-4566-949E-3F5127E034B5}" dt="2023-12-21T05:19:31.741" v="8" actId="21"/>
          <ac:spMkLst>
            <pc:docMk/>
            <pc:sldMk cId="3629754069" sldId="318"/>
            <ac:spMk id="9" creationId="{EA4776F2-8249-1257-551D-80D9CD0F0596}"/>
          </ac:spMkLst>
        </pc:spChg>
        <pc:picChg chg="mod modCrop">
          <ac:chgData name="Deborah Shaw" userId="79bf7848-a030-4096-934a-3abbfde4984a" providerId="ADAL" clId="{62A2DA10-3DCC-4566-949E-3F5127E034B5}" dt="2023-12-21T05:19:10.558" v="3" actId="18131"/>
          <ac:picMkLst>
            <pc:docMk/>
            <pc:sldMk cId="3629754069" sldId="318"/>
            <ac:picMk id="6" creationId="{4B1342BB-B465-1A3D-28BC-F5045ABD0A0E}"/>
          </ac:picMkLst>
        </pc:picChg>
      </pc:sldChg>
    </pc:docChg>
  </pc:docChgLst>
  <pc:docChgLst>
    <pc:chgData name="Deborah Shaw" userId="79bf7848-a030-4096-934a-3abbfde4984a" providerId="ADAL" clId="{AECF5105-5C11-4177-A3C3-654DF9D32B56}"/>
    <pc:docChg chg="undo custSel modSld">
      <pc:chgData name="Deborah Shaw" userId="79bf7848-a030-4096-934a-3abbfde4984a" providerId="ADAL" clId="{AECF5105-5C11-4177-A3C3-654DF9D32B56}" dt="2024-04-11T20:45:32.425" v="355" actId="782"/>
      <pc:docMkLst>
        <pc:docMk/>
      </pc:docMkLst>
      <pc:sldChg chg="modSp mod">
        <pc:chgData name="Deborah Shaw" userId="79bf7848-a030-4096-934a-3abbfde4984a" providerId="ADAL" clId="{AECF5105-5C11-4177-A3C3-654DF9D32B56}" dt="2024-04-11T19:57:49.207" v="22" actId="403"/>
        <pc:sldMkLst>
          <pc:docMk/>
          <pc:sldMk cId="1984317692" sldId="292"/>
        </pc:sldMkLst>
        <pc:spChg chg="mod">
          <ac:chgData name="Deborah Shaw" userId="79bf7848-a030-4096-934a-3abbfde4984a" providerId="ADAL" clId="{AECF5105-5C11-4177-A3C3-654DF9D32B56}" dt="2024-04-11T19:57:49.207" v="22" actId="403"/>
          <ac:spMkLst>
            <pc:docMk/>
            <pc:sldMk cId="1984317692" sldId="292"/>
            <ac:spMk id="2" creationId="{80DCAEE3-B199-4BB7-839B-708EAD1F92A8}"/>
          </ac:spMkLst>
        </pc:spChg>
      </pc:sldChg>
      <pc:sldChg chg="modSp mod">
        <pc:chgData name="Deborah Shaw" userId="79bf7848-a030-4096-934a-3abbfde4984a" providerId="ADAL" clId="{AECF5105-5C11-4177-A3C3-654DF9D32B56}" dt="2024-04-11T20:02:33.966" v="96" actId="1076"/>
        <pc:sldMkLst>
          <pc:docMk/>
          <pc:sldMk cId="1051157856" sldId="297"/>
        </pc:sldMkLst>
        <pc:spChg chg="mod">
          <ac:chgData name="Deborah Shaw" userId="79bf7848-a030-4096-934a-3abbfde4984a" providerId="ADAL" clId="{AECF5105-5C11-4177-A3C3-654DF9D32B56}" dt="2024-04-11T20:02:33.966" v="96" actId="1076"/>
          <ac:spMkLst>
            <pc:docMk/>
            <pc:sldMk cId="1051157856" sldId="297"/>
            <ac:spMk id="2" creationId="{3A933760-CA5F-62C5-E3D5-562DB2C74049}"/>
          </ac:spMkLst>
        </pc:spChg>
        <pc:spChg chg="mod">
          <ac:chgData name="Deborah Shaw" userId="79bf7848-a030-4096-934a-3abbfde4984a" providerId="ADAL" clId="{AECF5105-5C11-4177-A3C3-654DF9D32B56}" dt="2024-04-11T20:02:26.408" v="95" actId="1076"/>
          <ac:spMkLst>
            <pc:docMk/>
            <pc:sldMk cId="1051157856" sldId="297"/>
            <ac:spMk id="16" creationId="{800CA832-4F4D-9888-3452-64DFDE867C2E}"/>
          </ac:spMkLst>
        </pc:spChg>
        <pc:spChg chg="mod">
          <ac:chgData name="Deborah Shaw" userId="79bf7848-a030-4096-934a-3abbfde4984a" providerId="ADAL" clId="{AECF5105-5C11-4177-A3C3-654DF9D32B56}" dt="2024-04-11T20:02:26.408" v="95" actId="1076"/>
          <ac:spMkLst>
            <pc:docMk/>
            <pc:sldMk cId="1051157856" sldId="297"/>
            <ac:spMk id="17" creationId="{D9690595-F18E-01D4-9882-07B63913779E}"/>
          </ac:spMkLst>
        </pc:spChg>
        <pc:spChg chg="mod">
          <ac:chgData name="Deborah Shaw" userId="79bf7848-a030-4096-934a-3abbfde4984a" providerId="ADAL" clId="{AECF5105-5C11-4177-A3C3-654DF9D32B56}" dt="2024-04-11T20:02:26.408" v="95" actId="1076"/>
          <ac:spMkLst>
            <pc:docMk/>
            <pc:sldMk cId="1051157856" sldId="297"/>
            <ac:spMk id="18" creationId="{C1500362-2F24-1AF0-F568-91312B0D0635}"/>
          </ac:spMkLst>
        </pc:spChg>
        <pc:spChg chg="mod">
          <ac:chgData name="Deborah Shaw" userId="79bf7848-a030-4096-934a-3abbfde4984a" providerId="ADAL" clId="{AECF5105-5C11-4177-A3C3-654DF9D32B56}" dt="2024-04-11T20:01:56.579" v="90" actId="404"/>
          <ac:spMkLst>
            <pc:docMk/>
            <pc:sldMk cId="1051157856" sldId="297"/>
            <ac:spMk id="26" creationId="{072FC29B-0403-095E-67D8-B9D834DF622D}"/>
          </ac:spMkLst>
        </pc:spChg>
        <pc:spChg chg="mod">
          <ac:chgData name="Deborah Shaw" userId="79bf7848-a030-4096-934a-3abbfde4984a" providerId="ADAL" clId="{AECF5105-5C11-4177-A3C3-654DF9D32B56}" dt="2024-04-11T20:01:34.268" v="85" actId="403"/>
          <ac:spMkLst>
            <pc:docMk/>
            <pc:sldMk cId="1051157856" sldId="297"/>
            <ac:spMk id="27" creationId="{C757D08A-490F-208E-9956-8EA3619BFF75}"/>
          </ac:spMkLst>
        </pc:spChg>
        <pc:spChg chg="mod">
          <ac:chgData name="Deborah Shaw" userId="79bf7848-a030-4096-934a-3abbfde4984a" providerId="ADAL" clId="{AECF5105-5C11-4177-A3C3-654DF9D32B56}" dt="2024-04-11T20:01:24.956" v="82" actId="404"/>
          <ac:spMkLst>
            <pc:docMk/>
            <pc:sldMk cId="1051157856" sldId="297"/>
            <ac:spMk id="28" creationId="{2AEE9634-47C0-F6C7-882C-49D64823656F}"/>
          </ac:spMkLst>
        </pc:spChg>
        <pc:spChg chg="mod">
          <ac:chgData name="Deborah Shaw" userId="79bf7848-a030-4096-934a-3abbfde4984a" providerId="ADAL" clId="{AECF5105-5C11-4177-A3C3-654DF9D32B56}" dt="2024-04-11T20:02:14.773" v="94" actId="1076"/>
          <ac:spMkLst>
            <pc:docMk/>
            <pc:sldMk cId="1051157856" sldId="297"/>
            <ac:spMk id="29" creationId="{F432EF3C-1B69-D261-D5FB-5721691CAFC7}"/>
          </ac:spMkLst>
        </pc:spChg>
        <pc:spChg chg="mod">
          <ac:chgData name="Deborah Shaw" userId="79bf7848-a030-4096-934a-3abbfde4984a" providerId="ADAL" clId="{AECF5105-5C11-4177-A3C3-654DF9D32B56}" dt="2024-04-11T20:00:37.500" v="68" actId="403"/>
          <ac:spMkLst>
            <pc:docMk/>
            <pc:sldMk cId="1051157856" sldId="297"/>
            <ac:spMk id="38" creationId="{2784E481-1DB4-2B06-DBA5-C52E9117930A}"/>
          </ac:spMkLst>
        </pc:spChg>
        <pc:picChg chg="mod">
          <ac:chgData name="Deborah Shaw" userId="79bf7848-a030-4096-934a-3abbfde4984a" providerId="ADAL" clId="{AECF5105-5C11-4177-A3C3-654DF9D32B56}" dt="2024-04-11T20:02:26.408" v="95" actId="1076"/>
          <ac:picMkLst>
            <pc:docMk/>
            <pc:sldMk cId="1051157856" sldId="297"/>
            <ac:picMk id="23" creationId="{01E09CEA-BCB0-7D54-0EF6-07A60DADA175}"/>
          </ac:picMkLst>
        </pc:picChg>
        <pc:picChg chg="mod">
          <ac:chgData name="Deborah Shaw" userId="79bf7848-a030-4096-934a-3abbfde4984a" providerId="ADAL" clId="{AECF5105-5C11-4177-A3C3-654DF9D32B56}" dt="2024-04-11T20:02:26.408" v="95" actId="1076"/>
          <ac:picMkLst>
            <pc:docMk/>
            <pc:sldMk cId="1051157856" sldId="297"/>
            <ac:picMk id="24" creationId="{5E5ABED2-5BA4-C54A-012B-9DAFA2C6445E}"/>
          </ac:picMkLst>
        </pc:picChg>
        <pc:picChg chg="mod">
          <ac:chgData name="Deborah Shaw" userId="79bf7848-a030-4096-934a-3abbfde4984a" providerId="ADAL" clId="{AECF5105-5C11-4177-A3C3-654DF9D32B56}" dt="2024-04-11T20:02:26.408" v="95" actId="1076"/>
          <ac:picMkLst>
            <pc:docMk/>
            <pc:sldMk cId="1051157856" sldId="297"/>
            <ac:picMk id="25" creationId="{65572946-4A32-B99A-A8DF-D53B9391E965}"/>
          </ac:picMkLst>
        </pc:picChg>
      </pc:sldChg>
      <pc:sldChg chg="modSp mod">
        <pc:chgData name="Deborah Shaw" userId="79bf7848-a030-4096-934a-3abbfde4984a" providerId="ADAL" clId="{AECF5105-5C11-4177-A3C3-654DF9D32B56}" dt="2024-04-11T20:44:33.635" v="349" actId="782"/>
        <pc:sldMkLst>
          <pc:docMk/>
          <pc:sldMk cId="2840709157" sldId="298"/>
        </pc:sldMkLst>
        <pc:spChg chg="mod">
          <ac:chgData name="Deborah Shaw" userId="79bf7848-a030-4096-934a-3abbfde4984a" providerId="ADAL" clId="{AECF5105-5C11-4177-A3C3-654DF9D32B56}" dt="2024-04-11T20:44:33.635" v="349" actId="782"/>
          <ac:spMkLst>
            <pc:docMk/>
            <pc:sldMk cId="2840709157" sldId="298"/>
            <ac:spMk id="2" creationId="{B41B8C4E-E4C7-9727-748D-9A9485544475}"/>
          </ac:spMkLst>
        </pc:spChg>
        <pc:spChg chg="mod">
          <ac:chgData name="Deborah Shaw" userId="79bf7848-a030-4096-934a-3abbfde4984a" providerId="ADAL" clId="{AECF5105-5C11-4177-A3C3-654DF9D32B56}" dt="2024-04-11T20:44:20.334" v="346" actId="403"/>
          <ac:spMkLst>
            <pc:docMk/>
            <pc:sldMk cId="2840709157" sldId="298"/>
            <ac:spMk id="4" creationId="{40AC9AF9-6AC5-E2B5-04B4-8A04C4D3212B}"/>
          </ac:spMkLst>
        </pc:spChg>
        <pc:spChg chg="mod">
          <ac:chgData name="Deborah Shaw" userId="79bf7848-a030-4096-934a-3abbfde4984a" providerId="ADAL" clId="{AECF5105-5C11-4177-A3C3-654DF9D32B56}" dt="2024-04-11T20:44:03.398" v="343" actId="1076"/>
          <ac:spMkLst>
            <pc:docMk/>
            <pc:sldMk cId="2840709157" sldId="298"/>
            <ac:spMk id="6" creationId="{AB5671C2-3743-F940-D05E-8C9F47076FC4}"/>
          </ac:spMkLst>
        </pc:spChg>
        <pc:spChg chg="mod">
          <ac:chgData name="Deborah Shaw" userId="79bf7848-a030-4096-934a-3abbfde4984a" providerId="ADAL" clId="{AECF5105-5C11-4177-A3C3-654DF9D32B56}" dt="2024-04-11T20:43:27.818" v="298" actId="14100"/>
          <ac:spMkLst>
            <pc:docMk/>
            <pc:sldMk cId="2840709157" sldId="298"/>
            <ac:spMk id="7" creationId="{F906E830-0451-DFF8-1BAF-C8CF01C64059}"/>
          </ac:spMkLst>
        </pc:spChg>
      </pc:sldChg>
      <pc:sldChg chg="modSp mod">
        <pc:chgData name="Deborah Shaw" userId="79bf7848-a030-4096-934a-3abbfde4984a" providerId="ADAL" clId="{AECF5105-5C11-4177-A3C3-654DF9D32B56}" dt="2024-04-11T20:00:25.739" v="63" actId="403"/>
        <pc:sldMkLst>
          <pc:docMk/>
          <pc:sldMk cId="1097191094" sldId="300"/>
        </pc:sldMkLst>
        <pc:spChg chg="mod">
          <ac:chgData name="Deborah Shaw" userId="79bf7848-a030-4096-934a-3abbfde4984a" providerId="ADAL" clId="{AECF5105-5C11-4177-A3C3-654DF9D32B56}" dt="2024-04-11T20:00:25.739" v="63" actId="403"/>
          <ac:spMkLst>
            <pc:docMk/>
            <pc:sldMk cId="1097191094" sldId="300"/>
            <ac:spMk id="2" creationId="{80DCAEE3-B199-4BB7-839B-708EAD1F92A8}"/>
          </ac:spMkLst>
        </pc:spChg>
        <pc:spChg chg="mod">
          <ac:chgData name="Deborah Shaw" userId="79bf7848-a030-4096-934a-3abbfde4984a" providerId="ADAL" clId="{AECF5105-5C11-4177-A3C3-654DF9D32B56}" dt="2024-04-11T19:58:37.176" v="32" actId="14100"/>
          <ac:spMkLst>
            <pc:docMk/>
            <pc:sldMk cId="1097191094" sldId="300"/>
            <ac:spMk id="33" creationId="{DC17D1E7-9279-E2A5-9F40-81C965BC94A6}"/>
          </ac:spMkLst>
        </pc:spChg>
        <pc:spChg chg="mod">
          <ac:chgData name="Deborah Shaw" userId="79bf7848-a030-4096-934a-3abbfde4984a" providerId="ADAL" clId="{AECF5105-5C11-4177-A3C3-654DF9D32B56}" dt="2024-04-11T19:59:48.885" v="55" actId="1076"/>
          <ac:spMkLst>
            <pc:docMk/>
            <pc:sldMk cId="1097191094" sldId="300"/>
            <ac:spMk id="37" creationId="{9CDA5F3C-8FC6-49DA-7083-BC4BF1A3293A}"/>
          </ac:spMkLst>
        </pc:spChg>
        <pc:spChg chg="mod">
          <ac:chgData name="Deborah Shaw" userId="79bf7848-a030-4096-934a-3abbfde4984a" providerId="ADAL" clId="{AECF5105-5C11-4177-A3C3-654DF9D32B56}" dt="2024-04-11T20:00:03.273" v="58" actId="1076"/>
          <ac:spMkLst>
            <pc:docMk/>
            <pc:sldMk cId="1097191094" sldId="300"/>
            <ac:spMk id="38" creationId="{1BBA7A68-AEE4-2088-5A40-ABF18F6BAD0C}"/>
          </ac:spMkLst>
        </pc:spChg>
        <pc:spChg chg="mod">
          <ac:chgData name="Deborah Shaw" userId="79bf7848-a030-4096-934a-3abbfde4984a" providerId="ADAL" clId="{AECF5105-5C11-4177-A3C3-654DF9D32B56}" dt="2024-04-11T19:58:58.228" v="38" actId="14100"/>
          <ac:spMkLst>
            <pc:docMk/>
            <pc:sldMk cId="1097191094" sldId="300"/>
            <ac:spMk id="41" creationId="{324BEBC4-EB2D-8794-7A09-C53A1507B6B1}"/>
          </ac:spMkLst>
        </pc:spChg>
        <pc:picChg chg="mod">
          <ac:chgData name="Deborah Shaw" userId="79bf7848-a030-4096-934a-3abbfde4984a" providerId="ADAL" clId="{AECF5105-5C11-4177-A3C3-654DF9D32B56}" dt="2024-04-11T19:59:51.946" v="56" actId="1076"/>
          <ac:picMkLst>
            <pc:docMk/>
            <pc:sldMk cId="1097191094" sldId="300"/>
            <ac:picMk id="35" creationId="{BE283DEB-0C48-0AA9-0FF8-8670EBD6B301}"/>
          </ac:picMkLst>
        </pc:picChg>
        <pc:picChg chg="mod">
          <ac:chgData name="Deborah Shaw" userId="79bf7848-a030-4096-934a-3abbfde4984a" providerId="ADAL" clId="{AECF5105-5C11-4177-A3C3-654DF9D32B56}" dt="2024-04-11T20:00:10.049" v="59" actId="1076"/>
          <ac:picMkLst>
            <pc:docMk/>
            <pc:sldMk cId="1097191094" sldId="300"/>
            <ac:picMk id="36" creationId="{ABF33F49-1316-1E62-8516-E4411A46318D}"/>
          </ac:picMkLst>
        </pc:picChg>
      </pc:sldChg>
      <pc:sldChg chg="modSp mod">
        <pc:chgData name="Deborah Shaw" userId="79bf7848-a030-4096-934a-3abbfde4984a" providerId="ADAL" clId="{AECF5105-5C11-4177-A3C3-654DF9D32B56}" dt="2024-04-11T20:45:02.514" v="354" actId="403"/>
        <pc:sldMkLst>
          <pc:docMk/>
          <pc:sldMk cId="3951749472" sldId="301"/>
        </pc:sldMkLst>
        <pc:spChg chg="mod">
          <ac:chgData name="Deborah Shaw" userId="79bf7848-a030-4096-934a-3abbfde4984a" providerId="ADAL" clId="{AECF5105-5C11-4177-A3C3-654DF9D32B56}" dt="2024-04-11T20:45:02.514" v="354" actId="403"/>
          <ac:spMkLst>
            <pc:docMk/>
            <pc:sldMk cId="3951749472" sldId="301"/>
            <ac:spMk id="10" creationId="{2A99BE38-35A7-4804-B014-732871357EEE}"/>
          </ac:spMkLst>
        </pc:spChg>
        <pc:spChg chg="mod">
          <ac:chgData name="Deborah Shaw" userId="79bf7848-a030-4096-934a-3abbfde4984a" providerId="ADAL" clId="{AECF5105-5C11-4177-A3C3-654DF9D32B56}" dt="2024-04-11T20:44:49.876" v="350" actId="403"/>
          <ac:spMkLst>
            <pc:docMk/>
            <pc:sldMk cId="3951749472" sldId="301"/>
            <ac:spMk id="18" creationId="{A760D292-E0D6-49F5-8581-8EDCEF6F6D4C}"/>
          </ac:spMkLst>
        </pc:spChg>
      </pc:sldChg>
      <pc:sldChg chg="modSp mod">
        <pc:chgData name="Deborah Shaw" userId="79bf7848-a030-4096-934a-3abbfde4984a" providerId="ADAL" clId="{AECF5105-5C11-4177-A3C3-654DF9D32B56}" dt="2024-04-11T20:15:43.845" v="143" actId="1076"/>
        <pc:sldMkLst>
          <pc:docMk/>
          <pc:sldMk cId="1892282180" sldId="302"/>
        </pc:sldMkLst>
        <pc:spChg chg="mod">
          <ac:chgData name="Deborah Shaw" userId="79bf7848-a030-4096-934a-3abbfde4984a" providerId="ADAL" clId="{AECF5105-5C11-4177-A3C3-654DF9D32B56}" dt="2024-04-11T20:15:43.845" v="143" actId="1076"/>
          <ac:spMkLst>
            <pc:docMk/>
            <pc:sldMk cId="1892282180" sldId="302"/>
            <ac:spMk id="16" creationId="{800CA832-4F4D-9888-3452-64DFDE867C2E}"/>
          </ac:spMkLst>
        </pc:spChg>
        <pc:spChg chg="mod">
          <ac:chgData name="Deborah Shaw" userId="79bf7848-a030-4096-934a-3abbfde4984a" providerId="ADAL" clId="{AECF5105-5C11-4177-A3C3-654DF9D32B56}" dt="2024-04-11T20:15:43.845" v="143" actId="1076"/>
          <ac:spMkLst>
            <pc:docMk/>
            <pc:sldMk cId="1892282180" sldId="302"/>
            <ac:spMk id="17" creationId="{D9690595-F18E-01D4-9882-07B63913779E}"/>
          </ac:spMkLst>
        </pc:spChg>
        <pc:spChg chg="mod">
          <ac:chgData name="Deborah Shaw" userId="79bf7848-a030-4096-934a-3abbfde4984a" providerId="ADAL" clId="{AECF5105-5C11-4177-A3C3-654DF9D32B56}" dt="2024-04-11T20:14:48.057" v="141" actId="1076"/>
          <ac:spMkLst>
            <pc:docMk/>
            <pc:sldMk cId="1892282180" sldId="302"/>
            <ac:spMk id="26" creationId="{072FC29B-0403-095E-67D8-B9D834DF622D}"/>
          </ac:spMkLst>
        </pc:spChg>
        <pc:spChg chg="mod">
          <ac:chgData name="Deborah Shaw" userId="79bf7848-a030-4096-934a-3abbfde4984a" providerId="ADAL" clId="{AECF5105-5C11-4177-A3C3-654DF9D32B56}" dt="2024-04-11T20:14:38.135" v="140" actId="1076"/>
          <ac:spMkLst>
            <pc:docMk/>
            <pc:sldMk cId="1892282180" sldId="302"/>
            <ac:spMk id="27" creationId="{C757D08A-490F-208E-9956-8EA3619BFF75}"/>
          </ac:spMkLst>
        </pc:spChg>
        <pc:spChg chg="mod">
          <ac:chgData name="Deborah Shaw" userId="79bf7848-a030-4096-934a-3abbfde4984a" providerId="ADAL" clId="{AECF5105-5C11-4177-A3C3-654DF9D32B56}" dt="2024-04-11T20:15:36.173" v="142" actId="1076"/>
          <ac:spMkLst>
            <pc:docMk/>
            <pc:sldMk cId="1892282180" sldId="302"/>
            <ac:spMk id="29" creationId="{F432EF3C-1B69-D261-D5FB-5721691CAFC7}"/>
          </ac:spMkLst>
        </pc:spChg>
        <pc:spChg chg="mod">
          <ac:chgData name="Deborah Shaw" userId="79bf7848-a030-4096-934a-3abbfde4984a" providerId="ADAL" clId="{AECF5105-5C11-4177-A3C3-654DF9D32B56}" dt="2024-04-11T20:14:25.752" v="136" actId="1076"/>
          <ac:spMkLst>
            <pc:docMk/>
            <pc:sldMk cId="1892282180" sldId="302"/>
            <ac:spMk id="31" creationId="{00B40B78-1C98-CB37-6B8B-69C6274C4433}"/>
          </ac:spMkLst>
        </pc:spChg>
        <pc:spChg chg="mod">
          <ac:chgData name="Deborah Shaw" userId="79bf7848-a030-4096-934a-3abbfde4984a" providerId="ADAL" clId="{AECF5105-5C11-4177-A3C3-654DF9D32B56}" dt="2024-04-11T20:15:36.173" v="142" actId="1076"/>
          <ac:spMkLst>
            <pc:docMk/>
            <pc:sldMk cId="1892282180" sldId="302"/>
            <ac:spMk id="32" creationId="{457A6183-CDE6-39E8-F71D-7307AFD45A17}"/>
          </ac:spMkLst>
        </pc:spChg>
        <pc:spChg chg="mod">
          <ac:chgData name="Deborah Shaw" userId="79bf7848-a030-4096-934a-3abbfde4984a" providerId="ADAL" clId="{AECF5105-5C11-4177-A3C3-654DF9D32B56}" dt="2024-04-11T20:15:36.173" v="142" actId="1076"/>
          <ac:spMkLst>
            <pc:docMk/>
            <pc:sldMk cId="1892282180" sldId="302"/>
            <ac:spMk id="35" creationId="{4CB0BE9E-D74A-3DD2-97A0-47FAFB87E843}"/>
          </ac:spMkLst>
        </pc:spChg>
        <pc:spChg chg="mod">
          <ac:chgData name="Deborah Shaw" userId="79bf7848-a030-4096-934a-3abbfde4984a" providerId="ADAL" clId="{AECF5105-5C11-4177-A3C3-654DF9D32B56}" dt="2024-04-11T20:14:33.173" v="139" actId="403"/>
          <ac:spMkLst>
            <pc:docMk/>
            <pc:sldMk cId="1892282180" sldId="302"/>
            <ac:spMk id="38" creationId="{2784E481-1DB4-2B06-DBA5-C52E9117930A}"/>
          </ac:spMkLst>
        </pc:spChg>
        <pc:picChg chg="mod">
          <ac:chgData name="Deborah Shaw" userId="79bf7848-a030-4096-934a-3abbfde4984a" providerId="ADAL" clId="{AECF5105-5C11-4177-A3C3-654DF9D32B56}" dt="2024-04-11T20:15:43.845" v="143" actId="1076"/>
          <ac:picMkLst>
            <pc:docMk/>
            <pc:sldMk cId="1892282180" sldId="302"/>
            <ac:picMk id="23" creationId="{01E09CEA-BCB0-7D54-0EF6-07A60DADA175}"/>
          </ac:picMkLst>
        </pc:picChg>
        <pc:picChg chg="mod">
          <ac:chgData name="Deborah Shaw" userId="79bf7848-a030-4096-934a-3abbfde4984a" providerId="ADAL" clId="{AECF5105-5C11-4177-A3C3-654DF9D32B56}" dt="2024-04-11T20:15:43.845" v="143" actId="1076"/>
          <ac:picMkLst>
            <pc:docMk/>
            <pc:sldMk cId="1892282180" sldId="302"/>
            <ac:picMk id="24" creationId="{5E5ABED2-5BA4-C54A-012B-9DAFA2C6445E}"/>
          </ac:picMkLst>
        </pc:picChg>
      </pc:sldChg>
      <pc:sldChg chg="modSp mod">
        <pc:chgData name="Deborah Shaw" userId="79bf7848-a030-4096-934a-3abbfde4984a" providerId="ADAL" clId="{AECF5105-5C11-4177-A3C3-654DF9D32B56}" dt="2024-04-11T20:22:31.931" v="180" actId="1076"/>
        <pc:sldMkLst>
          <pc:docMk/>
          <pc:sldMk cId="2045108129" sldId="306"/>
        </pc:sldMkLst>
        <pc:spChg chg="mod">
          <ac:chgData name="Deborah Shaw" userId="79bf7848-a030-4096-934a-3abbfde4984a" providerId="ADAL" clId="{AECF5105-5C11-4177-A3C3-654DF9D32B56}" dt="2024-04-11T20:22:31.931" v="180" actId="1076"/>
          <ac:spMkLst>
            <pc:docMk/>
            <pc:sldMk cId="2045108129" sldId="306"/>
            <ac:spMk id="16" creationId="{800CA832-4F4D-9888-3452-64DFDE867C2E}"/>
          </ac:spMkLst>
        </pc:spChg>
        <pc:spChg chg="mod">
          <ac:chgData name="Deborah Shaw" userId="79bf7848-a030-4096-934a-3abbfde4984a" providerId="ADAL" clId="{AECF5105-5C11-4177-A3C3-654DF9D32B56}" dt="2024-04-11T20:22:31.931" v="180" actId="1076"/>
          <ac:spMkLst>
            <pc:docMk/>
            <pc:sldMk cId="2045108129" sldId="306"/>
            <ac:spMk id="17" creationId="{D9690595-F18E-01D4-9882-07B63913779E}"/>
          </ac:spMkLst>
        </pc:spChg>
        <pc:spChg chg="mod">
          <ac:chgData name="Deborah Shaw" userId="79bf7848-a030-4096-934a-3abbfde4984a" providerId="ADAL" clId="{AECF5105-5C11-4177-A3C3-654DF9D32B56}" dt="2024-04-11T20:22:31.931" v="180" actId="1076"/>
          <ac:spMkLst>
            <pc:docMk/>
            <pc:sldMk cId="2045108129" sldId="306"/>
            <ac:spMk id="26" creationId="{072FC29B-0403-095E-67D8-B9D834DF622D}"/>
          </ac:spMkLst>
        </pc:spChg>
        <pc:spChg chg="mod">
          <ac:chgData name="Deborah Shaw" userId="79bf7848-a030-4096-934a-3abbfde4984a" providerId="ADAL" clId="{AECF5105-5C11-4177-A3C3-654DF9D32B56}" dt="2024-04-11T20:22:31.931" v="180" actId="1076"/>
          <ac:spMkLst>
            <pc:docMk/>
            <pc:sldMk cId="2045108129" sldId="306"/>
            <ac:spMk id="27" creationId="{C757D08A-490F-208E-9956-8EA3619BFF75}"/>
          </ac:spMkLst>
        </pc:spChg>
        <pc:spChg chg="mod">
          <ac:chgData name="Deborah Shaw" userId="79bf7848-a030-4096-934a-3abbfde4984a" providerId="ADAL" clId="{AECF5105-5C11-4177-A3C3-654DF9D32B56}" dt="2024-04-11T20:22:31.931" v="180" actId="1076"/>
          <ac:spMkLst>
            <pc:docMk/>
            <pc:sldMk cId="2045108129" sldId="306"/>
            <ac:spMk id="29" creationId="{F432EF3C-1B69-D261-D5FB-5721691CAFC7}"/>
          </ac:spMkLst>
        </pc:spChg>
        <pc:spChg chg="mod">
          <ac:chgData name="Deborah Shaw" userId="79bf7848-a030-4096-934a-3abbfde4984a" providerId="ADAL" clId="{AECF5105-5C11-4177-A3C3-654DF9D32B56}" dt="2024-04-11T20:22:31.931" v="180" actId="1076"/>
          <ac:spMkLst>
            <pc:docMk/>
            <pc:sldMk cId="2045108129" sldId="306"/>
            <ac:spMk id="31" creationId="{00B40B78-1C98-CB37-6B8B-69C6274C4433}"/>
          </ac:spMkLst>
        </pc:spChg>
        <pc:spChg chg="mod">
          <ac:chgData name="Deborah Shaw" userId="79bf7848-a030-4096-934a-3abbfde4984a" providerId="ADAL" clId="{AECF5105-5C11-4177-A3C3-654DF9D32B56}" dt="2024-04-11T20:16:01.834" v="147" actId="403"/>
          <ac:spMkLst>
            <pc:docMk/>
            <pc:sldMk cId="2045108129" sldId="306"/>
            <ac:spMk id="38" creationId="{2784E481-1DB4-2B06-DBA5-C52E9117930A}"/>
          </ac:spMkLst>
        </pc:spChg>
        <pc:picChg chg="mod">
          <ac:chgData name="Deborah Shaw" userId="79bf7848-a030-4096-934a-3abbfde4984a" providerId="ADAL" clId="{AECF5105-5C11-4177-A3C3-654DF9D32B56}" dt="2024-04-11T20:22:31.931" v="180" actId="1076"/>
          <ac:picMkLst>
            <pc:docMk/>
            <pc:sldMk cId="2045108129" sldId="306"/>
            <ac:picMk id="23" creationId="{01E09CEA-BCB0-7D54-0EF6-07A60DADA175}"/>
          </ac:picMkLst>
        </pc:picChg>
        <pc:picChg chg="mod">
          <ac:chgData name="Deborah Shaw" userId="79bf7848-a030-4096-934a-3abbfde4984a" providerId="ADAL" clId="{AECF5105-5C11-4177-A3C3-654DF9D32B56}" dt="2024-04-11T20:22:31.931" v="180" actId="1076"/>
          <ac:picMkLst>
            <pc:docMk/>
            <pc:sldMk cId="2045108129" sldId="306"/>
            <ac:picMk id="24" creationId="{5E5ABED2-5BA4-C54A-012B-9DAFA2C6445E}"/>
          </ac:picMkLst>
        </pc:picChg>
      </pc:sldChg>
      <pc:sldChg chg="modSp mod">
        <pc:chgData name="Deborah Shaw" userId="79bf7848-a030-4096-934a-3abbfde4984a" providerId="ADAL" clId="{AECF5105-5C11-4177-A3C3-654DF9D32B56}" dt="2024-04-11T20:24:49.698" v="205" actId="1076"/>
        <pc:sldMkLst>
          <pc:docMk/>
          <pc:sldMk cId="1271603357" sldId="307"/>
        </pc:sldMkLst>
        <pc:spChg chg="mod">
          <ac:chgData name="Deborah Shaw" userId="79bf7848-a030-4096-934a-3abbfde4984a" providerId="ADAL" clId="{AECF5105-5C11-4177-A3C3-654DF9D32B56}" dt="2024-04-11T20:24:49.698" v="205" actId="1076"/>
          <ac:spMkLst>
            <pc:docMk/>
            <pc:sldMk cId="1271603357" sldId="307"/>
            <ac:spMk id="16" creationId="{800CA832-4F4D-9888-3452-64DFDE867C2E}"/>
          </ac:spMkLst>
        </pc:spChg>
        <pc:spChg chg="mod">
          <ac:chgData name="Deborah Shaw" userId="79bf7848-a030-4096-934a-3abbfde4984a" providerId="ADAL" clId="{AECF5105-5C11-4177-A3C3-654DF9D32B56}" dt="2024-04-11T20:24:49.698" v="205" actId="1076"/>
          <ac:spMkLst>
            <pc:docMk/>
            <pc:sldMk cId="1271603357" sldId="307"/>
            <ac:spMk id="17" creationId="{D9690595-F18E-01D4-9882-07B63913779E}"/>
          </ac:spMkLst>
        </pc:spChg>
        <pc:spChg chg="mod">
          <ac:chgData name="Deborah Shaw" userId="79bf7848-a030-4096-934a-3abbfde4984a" providerId="ADAL" clId="{AECF5105-5C11-4177-A3C3-654DF9D32B56}" dt="2024-04-11T20:23:53.288" v="192" actId="1076"/>
          <ac:spMkLst>
            <pc:docMk/>
            <pc:sldMk cId="1271603357" sldId="307"/>
            <ac:spMk id="26" creationId="{072FC29B-0403-095E-67D8-B9D834DF622D}"/>
          </ac:spMkLst>
        </pc:spChg>
        <pc:spChg chg="mod">
          <ac:chgData name="Deborah Shaw" userId="79bf7848-a030-4096-934a-3abbfde4984a" providerId="ADAL" clId="{AECF5105-5C11-4177-A3C3-654DF9D32B56}" dt="2024-04-11T20:24:16.883" v="197" actId="1076"/>
          <ac:spMkLst>
            <pc:docMk/>
            <pc:sldMk cId="1271603357" sldId="307"/>
            <ac:spMk id="27" creationId="{C757D08A-490F-208E-9956-8EA3619BFF75}"/>
          </ac:spMkLst>
        </pc:spChg>
        <pc:spChg chg="mod">
          <ac:chgData name="Deborah Shaw" userId="79bf7848-a030-4096-934a-3abbfde4984a" providerId="ADAL" clId="{AECF5105-5C11-4177-A3C3-654DF9D32B56}" dt="2024-04-11T20:23:58.775" v="193" actId="1076"/>
          <ac:spMkLst>
            <pc:docMk/>
            <pc:sldMk cId="1271603357" sldId="307"/>
            <ac:spMk id="29" creationId="{F432EF3C-1B69-D261-D5FB-5721691CAFC7}"/>
          </ac:spMkLst>
        </pc:spChg>
        <pc:spChg chg="mod">
          <ac:chgData name="Deborah Shaw" userId="79bf7848-a030-4096-934a-3abbfde4984a" providerId="ADAL" clId="{AECF5105-5C11-4177-A3C3-654DF9D32B56}" dt="2024-04-11T20:24:35.397" v="202" actId="14100"/>
          <ac:spMkLst>
            <pc:docMk/>
            <pc:sldMk cId="1271603357" sldId="307"/>
            <ac:spMk id="31" creationId="{00B40B78-1C98-CB37-6B8B-69C6274C4433}"/>
          </ac:spMkLst>
        </pc:spChg>
        <pc:spChg chg="mod">
          <ac:chgData name="Deborah Shaw" userId="79bf7848-a030-4096-934a-3abbfde4984a" providerId="ADAL" clId="{AECF5105-5C11-4177-A3C3-654DF9D32B56}" dt="2024-04-11T20:24:41.791" v="204" actId="1076"/>
          <ac:spMkLst>
            <pc:docMk/>
            <pc:sldMk cId="1271603357" sldId="307"/>
            <ac:spMk id="38" creationId="{2784E481-1DB4-2B06-DBA5-C52E9117930A}"/>
          </ac:spMkLst>
        </pc:spChg>
        <pc:picChg chg="mod">
          <ac:chgData name="Deborah Shaw" userId="79bf7848-a030-4096-934a-3abbfde4984a" providerId="ADAL" clId="{AECF5105-5C11-4177-A3C3-654DF9D32B56}" dt="2024-04-11T20:24:49.698" v="205" actId="1076"/>
          <ac:picMkLst>
            <pc:docMk/>
            <pc:sldMk cId="1271603357" sldId="307"/>
            <ac:picMk id="23" creationId="{01E09CEA-BCB0-7D54-0EF6-07A60DADA175}"/>
          </ac:picMkLst>
        </pc:picChg>
        <pc:picChg chg="mod">
          <ac:chgData name="Deborah Shaw" userId="79bf7848-a030-4096-934a-3abbfde4984a" providerId="ADAL" clId="{AECF5105-5C11-4177-A3C3-654DF9D32B56}" dt="2024-04-11T20:24:49.698" v="205" actId="1076"/>
          <ac:picMkLst>
            <pc:docMk/>
            <pc:sldMk cId="1271603357" sldId="307"/>
            <ac:picMk id="24" creationId="{5E5ABED2-5BA4-C54A-012B-9DAFA2C6445E}"/>
          </ac:picMkLst>
        </pc:picChg>
      </pc:sldChg>
      <pc:sldChg chg="addSp modSp mod">
        <pc:chgData name="Deborah Shaw" userId="79bf7848-a030-4096-934a-3abbfde4984a" providerId="ADAL" clId="{AECF5105-5C11-4177-A3C3-654DF9D32B56}" dt="2024-04-11T20:10:48.506" v="121" actId="1076"/>
        <pc:sldMkLst>
          <pc:docMk/>
          <pc:sldMk cId="3195275041" sldId="313"/>
        </pc:sldMkLst>
        <pc:spChg chg="mod">
          <ac:chgData name="Deborah Shaw" userId="79bf7848-a030-4096-934a-3abbfde4984a" providerId="ADAL" clId="{AECF5105-5C11-4177-A3C3-654DF9D32B56}" dt="2024-04-11T20:10:01.960" v="113" actId="164"/>
          <ac:spMkLst>
            <pc:docMk/>
            <pc:sldMk cId="3195275041" sldId="313"/>
            <ac:spMk id="3" creationId="{9100241A-4186-A412-E97D-B7B90D93B878}"/>
          </ac:spMkLst>
        </pc:spChg>
        <pc:spChg chg="mod">
          <ac:chgData name="Deborah Shaw" userId="79bf7848-a030-4096-934a-3abbfde4984a" providerId="ADAL" clId="{AECF5105-5C11-4177-A3C3-654DF9D32B56}" dt="2024-04-11T20:10:01.960" v="113" actId="164"/>
          <ac:spMkLst>
            <pc:docMk/>
            <pc:sldMk cId="3195275041" sldId="313"/>
            <ac:spMk id="4" creationId="{42050EF4-793A-FD06-E842-5601D067506F}"/>
          </ac:spMkLst>
        </pc:spChg>
        <pc:spChg chg="mod">
          <ac:chgData name="Deborah Shaw" userId="79bf7848-a030-4096-934a-3abbfde4984a" providerId="ADAL" clId="{AECF5105-5C11-4177-A3C3-654DF9D32B56}" dt="2024-04-11T20:10:01.960" v="113" actId="164"/>
          <ac:spMkLst>
            <pc:docMk/>
            <pc:sldMk cId="3195275041" sldId="313"/>
            <ac:spMk id="5" creationId="{7E9ACA0D-8A95-C053-8D71-297A93A20E21}"/>
          </ac:spMkLst>
        </pc:spChg>
        <pc:spChg chg="mod">
          <ac:chgData name="Deborah Shaw" userId="79bf7848-a030-4096-934a-3abbfde4984a" providerId="ADAL" clId="{AECF5105-5C11-4177-A3C3-654DF9D32B56}" dt="2024-04-11T20:10:01.960" v="113" actId="164"/>
          <ac:spMkLst>
            <pc:docMk/>
            <pc:sldMk cId="3195275041" sldId="313"/>
            <ac:spMk id="6" creationId="{47CFB414-3BCF-B2ED-3678-5250D6B992A4}"/>
          </ac:spMkLst>
        </pc:spChg>
        <pc:spChg chg="mod">
          <ac:chgData name="Deborah Shaw" userId="79bf7848-a030-4096-934a-3abbfde4984a" providerId="ADAL" clId="{AECF5105-5C11-4177-A3C3-654DF9D32B56}" dt="2024-04-11T20:10:01.960" v="113" actId="164"/>
          <ac:spMkLst>
            <pc:docMk/>
            <pc:sldMk cId="3195275041" sldId="313"/>
            <ac:spMk id="7" creationId="{B4D86480-ED2B-BA46-AD6B-176982988375}"/>
          </ac:spMkLst>
        </pc:spChg>
        <pc:spChg chg="mod">
          <ac:chgData name="Deborah Shaw" userId="79bf7848-a030-4096-934a-3abbfde4984a" providerId="ADAL" clId="{AECF5105-5C11-4177-A3C3-654DF9D32B56}" dt="2024-04-11T20:10:01.960" v="113" actId="164"/>
          <ac:spMkLst>
            <pc:docMk/>
            <pc:sldMk cId="3195275041" sldId="313"/>
            <ac:spMk id="8" creationId="{A0681211-420F-7A68-41D6-FB2CF9FAC1E7}"/>
          </ac:spMkLst>
        </pc:spChg>
        <pc:spChg chg="mod">
          <ac:chgData name="Deborah Shaw" userId="79bf7848-a030-4096-934a-3abbfde4984a" providerId="ADAL" clId="{AECF5105-5C11-4177-A3C3-654DF9D32B56}" dt="2024-04-11T20:10:01.960" v="113" actId="164"/>
          <ac:spMkLst>
            <pc:docMk/>
            <pc:sldMk cId="3195275041" sldId="313"/>
            <ac:spMk id="9" creationId="{85370FD5-8B1C-8A5E-7016-5CA9FE07D954}"/>
          </ac:spMkLst>
        </pc:spChg>
        <pc:spChg chg="mod">
          <ac:chgData name="Deborah Shaw" userId="79bf7848-a030-4096-934a-3abbfde4984a" providerId="ADAL" clId="{AECF5105-5C11-4177-A3C3-654DF9D32B56}" dt="2024-04-11T20:10:01.960" v="113" actId="164"/>
          <ac:spMkLst>
            <pc:docMk/>
            <pc:sldMk cId="3195275041" sldId="313"/>
            <ac:spMk id="11" creationId="{01C2F19D-244C-4FC6-76BE-3C1F724F5B10}"/>
          </ac:spMkLst>
        </pc:spChg>
        <pc:spChg chg="mod">
          <ac:chgData name="Deborah Shaw" userId="79bf7848-a030-4096-934a-3abbfde4984a" providerId="ADAL" clId="{AECF5105-5C11-4177-A3C3-654DF9D32B56}" dt="2024-04-11T20:10:01.960" v="113" actId="164"/>
          <ac:spMkLst>
            <pc:docMk/>
            <pc:sldMk cId="3195275041" sldId="313"/>
            <ac:spMk id="13" creationId="{42A36902-4F3B-0472-8404-AEDB31592EFB}"/>
          </ac:spMkLst>
        </pc:spChg>
        <pc:spChg chg="mod">
          <ac:chgData name="Deborah Shaw" userId="79bf7848-a030-4096-934a-3abbfde4984a" providerId="ADAL" clId="{AECF5105-5C11-4177-A3C3-654DF9D32B56}" dt="2024-04-11T20:10:01.960" v="113" actId="164"/>
          <ac:spMkLst>
            <pc:docMk/>
            <pc:sldMk cId="3195275041" sldId="313"/>
            <ac:spMk id="15" creationId="{1BB6FA07-06FB-6A9D-9629-17F9D8BFD9AF}"/>
          </ac:spMkLst>
        </pc:spChg>
        <pc:spChg chg="mod">
          <ac:chgData name="Deborah Shaw" userId="79bf7848-a030-4096-934a-3abbfde4984a" providerId="ADAL" clId="{AECF5105-5C11-4177-A3C3-654DF9D32B56}" dt="2024-04-11T20:10:01.960" v="113" actId="164"/>
          <ac:spMkLst>
            <pc:docMk/>
            <pc:sldMk cId="3195275041" sldId="313"/>
            <ac:spMk id="17" creationId="{D9690595-F18E-01D4-9882-07B63913779E}"/>
          </ac:spMkLst>
        </pc:spChg>
        <pc:spChg chg="mod">
          <ac:chgData name="Deborah Shaw" userId="79bf7848-a030-4096-934a-3abbfde4984a" providerId="ADAL" clId="{AECF5105-5C11-4177-A3C3-654DF9D32B56}" dt="2024-04-11T20:10:01.960" v="113" actId="164"/>
          <ac:spMkLst>
            <pc:docMk/>
            <pc:sldMk cId="3195275041" sldId="313"/>
            <ac:spMk id="18" creationId="{C1500362-2F24-1AF0-F568-91312B0D0635}"/>
          </ac:spMkLst>
        </pc:spChg>
        <pc:spChg chg="mod">
          <ac:chgData name="Deborah Shaw" userId="79bf7848-a030-4096-934a-3abbfde4984a" providerId="ADAL" clId="{AECF5105-5C11-4177-A3C3-654DF9D32B56}" dt="2024-04-11T20:10:01.960" v="113" actId="164"/>
          <ac:spMkLst>
            <pc:docMk/>
            <pc:sldMk cId="3195275041" sldId="313"/>
            <ac:spMk id="19" creationId="{15A7A06A-DB9B-1D3D-8285-77B255DA8EB3}"/>
          </ac:spMkLst>
        </pc:spChg>
        <pc:spChg chg="mod">
          <ac:chgData name="Deborah Shaw" userId="79bf7848-a030-4096-934a-3abbfde4984a" providerId="ADAL" clId="{AECF5105-5C11-4177-A3C3-654DF9D32B56}" dt="2024-04-11T20:10:01.960" v="113" actId="164"/>
          <ac:spMkLst>
            <pc:docMk/>
            <pc:sldMk cId="3195275041" sldId="313"/>
            <ac:spMk id="20" creationId="{CDE4C164-CDCB-B5AE-0375-8DE66421FACD}"/>
          </ac:spMkLst>
        </pc:spChg>
        <pc:spChg chg="mod">
          <ac:chgData name="Deborah Shaw" userId="79bf7848-a030-4096-934a-3abbfde4984a" providerId="ADAL" clId="{AECF5105-5C11-4177-A3C3-654DF9D32B56}" dt="2024-04-11T20:10:01.960" v="113" actId="164"/>
          <ac:spMkLst>
            <pc:docMk/>
            <pc:sldMk cId="3195275041" sldId="313"/>
            <ac:spMk id="27" creationId="{C757D08A-490F-208E-9956-8EA3619BFF75}"/>
          </ac:spMkLst>
        </pc:spChg>
        <pc:spChg chg="mod">
          <ac:chgData name="Deborah Shaw" userId="79bf7848-a030-4096-934a-3abbfde4984a" providerId="ADAL" clId="{AECF5105-5C11-4177-A3C3-654DF9D32B56}" dt="2024-04-11T20:10:01.960" v="113" actId="164"/>
          <ac:spMkLst>
            <pc:docMk/>
            <pc:sldMk cId="3195275041" sldId="313"/>
            <ac:spMk id="28" creationId="{2AEE9634-47C0-F6C7-882C-49D64823656F}"/>
          </ac:spMkLst>
        </pc:spChg>
        <pc:spChg chg="mod">
          <ac:chgData name="Deborah Shaw" userId="79bf7848-a030-4096-934a-3abbfde4984a" providerId="ADAL" clId="{AECF5105-5C11-4177-A3C3-654DF9D32B56}" dt="2024-04-11T20:10:01.960" v="113" actId="164"/>
          <ac:spMkLst>
            <pc:docMk/>
            <pc:sldMk cId="3195275041" sldId="313"/>
            <ac:spMk id="30" creationId="{099841F3-9007-3351-BF35-09E09215E7A4}"/>
          </ac:spMkLst>
        </pc:spChg>
        <pc:spChg chg="mod">
          <ac:chgData name="Deborah Shaw" userId="79bf7848-a030-4096-934a-3abbfde4984a" providerId="ADAL" clId="{AECF5105-5C11-4177-A3C3-654DF9D32B56}" dt="2024-04-11T20:10:01.960" v="113" actId="164"/>
          <ac:spMkLst>
            <pc:docMk/>
            <pc:sldMk cId="3195275041" sldId="313"/>
            <ac:spMk id="31" creationId="{00B40B78-1C98-CB37-6B8B-69C6274C4433}"/>
          </ac:spMkLst>
        </pc:spChg>
        <pc:spChg chg="mod">
          <ac:chgData name="Deborah Shaw" userId="79bf7848-a030-4096-934a-3abbfde4984a" providerId="ADAL" clId="{AECF5105-5C11-4177-A3C3-654DF9D32B56}" dt="2024-04-11T20:10:01.960" v="113" actId="164"/>
          <ac:spMkLst>
            <pc:docMk/>
            <pc:sldMk cId="3195275041" sldId="313"/>
            <ac:spMk id="33" creationId="{F05309B9-813B-D869-20A7-7AB4200F265A}"/>
          </ac:spMkLst>
        </pc:spChg>
        <pc:spChg chg="mod">
          <ac:chgData name="Deborah Shaw" userId="79bf7848-a030-4096-934a-3abbfde4984a" providerId="ADAL" clId="{AECF5105-5C11-4177-A3C3-654DF9D32B56}" dt="2024-04-11T20:10:01.960" v="113" actId="164"/>
          <ac:spMkLst>
            <pc:docMk/>
            <pc:sldMk cId="3195275041" sldId="313"/>
            <ac:spMk id="34" creationId="{FA1F52FD-8F05-DA23-1877-CC6A1DC499DD}"/>
          </ac:spMkLst>
        </pc:spChg>
        <pc:spChg chg="mod">
          <ac:chgData name="Deborah Shaw" userId="79bf7848-a030-4096-934a-3abbfde4984a" providerId="ADAL" clId="{AECF5105-5C11-4177-A3C3-654DF9D32B56}" dt="2024-04-11T20:10:01.960" v="113" actId="164"/>
          <ac:spMkLst>
            <pc:docMk/>
            <pc:sldMk cId="3195275041" sldId="313"/>
            <ac:spMk id="36" creationId="{AB9C8293-EED3-D361-25FC-886D0677EF26}"/>
          </ac:spMkLst>
        </pc:spChg>
        <pc:spChg chg="mod">
          <ac:chgData name="Deborah Shaw" userId="79bf7848-a030-4096-934a-3abbfde4984a" providerId="ADAL" clId="{AECF5105-5C11-4177-A3C3-654DF9D32B56}" dt="2024-04-11T20:10:01.960" v="113" actId="164"/>
          <ac:spMkLst>
            <pc:docMk/>
            <pc:sldMk cId="3195275041" sldId="313"/>
            <ac:spMk id="37" creationId="{AAD41FFA-E9B0-F442-1A55-5C831263DE0B}"/>
          </ac:spMkLst>
        </pc:spChg>
        <pc:spChg chg="mod">
          <ac:chgData name="Deborah Shaw" userId="79bf7848-a030-4096-934a-3abbfde4984a" providerId="ADAL" clId="{AECF5105-5C11-4177-A3C3-654DF9D32B56}" dt="2024-04-11T20:08:54.131" v="104" actId="403"/>
          <ac:spMkLst>
            <pc:docMk/>
            <pc:sldMk cId="3195275041" sldId="313"/>
            <ac:spMk id="38" creationId="{2784E481-1DB4-2B06-DBA5-C52E9117930A}"/>
          </ac:spMkLst>
        </pc:spChg>
        <pc:grpChg chg="add mod">
          <ac:chgData name="Deborah Shaw" userId="79bf7848-a030-4096-934a-3abbfde4984a" providerId="ADAL" clId="{AECF5105-5C11-4177-A3C3-654DF9D32B56}" dt="2024-04-11T20:10:48.506" v="121" actId="1076"/>
          <ac:grpSpMkLst>
            <pc:docMk/>
            <pc:sldMk cId="3195275041" sldId="313"/>
            <ac:grpSpMk id="2" creationId="{7B9D0B39-79D1-D4FC-9763-18A7E39B215D}"/>
          </ac:grpSpMkLst>
        </pc:grpChg>
        <pc:picChg chg="mod">
          <ac:chgData name="Deborah Shaw" userId="79bf7848-a030-4096-934a-3abbfde4984a" providerId="ADAL" clId="{AECF5105-5C11-4177-A3C3-654DF9D32B56}" dt="2024-04-11T20:10:01.960" v="113" actId="164"/>
          <ac:picMkLst>
            <pc:docMk/>
            <pc:sldMk cId="3195275041" sldId="313"/>
            <ac:picMk id="10" creationId="{8D762E9C-F08C-2F8A-E2FE-493D7EADF292}"/>
          </ac:picMkLst>
        </pc:picChg>
        <pc:picChg chg="mod">
          <ac:chgData name="Deborah Shaw" userId="79bf7848-a030-4096-934a-3abbfde4984a" providerId="ADAL" clId="{AECF5105-5C11-4177-A3C3-654DF9D32B56}" dt="2024-04-11T20:10:01.960" v="113" actId="164"/>
          <ac:picMkLst>
            <pc:docMk/>
            <pc:sldMk cId="3195275041" sldId="313"/>
            <ac:picMk id="12" creationId="{55DA3522-7C2A-5DA4-1A8B-0C0E9EBBE782}"/>
          </ac:picMkLst>
        </pc:picChg>
        <pc:picChg chg="mod">
          <ac:chgData name="Deborah Shaw" userId="79bf7848-a030-4096-934a-3abbfde4984a" providerId="ADAL" clId="{AECF5105-5C11-4177-A3C3-654DF9D32B56}" dt="2024-04-11T20:10:01.960" v="113" actId="164"/>
          <ac:picMkLst>
            <pc:docMk/>
            <pc:sldMk cId="3195275041" sldId="313"/>
            <ac:picMk id="14" creationId="{6DCCC723-08B6-D981-4AEC-D53A909A0D61}"/>
          </ac:picMkLst>
        </pc:picChg>
        <pc:picChg chg="mod">
          <ac:chgData name="Deborah Shaw" userId="79bf7848-a030-4096-934a-3abbfde4984a" providerId="ADAL" clId="{AECF5105-5C11-4177-A3C3-654DF9D32B56}" dt="2024-04-11T20:10:01.960" v="113" actId="164"/>
          <ac:picMkLst>
            <pc:docMk/>
            <pc:sldMk cId="3195275041" sldId="313"/>
            <ac:picMk id="23" creationId="{01E09CEA-BCB0-7D54-0EF6-07A60DADA175}"/>
          </ac:picMkLst>
        </pc:picChg>
        <pc:picChg chg="mod">
          <ac:chgData name="Deborah Shaw" userId="79bf7848-a030-4096-934a-3abbfde4984a" providerId="ADAL" clId="{AECF5105-5C11-4177-A3C3-654DF9D32B56}" dt="2024-04-11T20:10:01.960" v="113" actId="164"/>
          <ac:picMkLst>
            <pc:docMk/>
            <pc:sldMk cId="3195275041" sldId="313"/>
            <ac:picMk id="25" creationId="{65572946-4A32-B99A-A8DF-D53B9391E965}"/>
          </ac:picMkLst>
        </pc:picChg>
      </pc:sldChg>
      <pc:sldChg chg="modSp mod">
        <pc:chgData name="Deborah Shaw" userId="79bf7848-a030-4096-934a-3abbfde4984a" providerId="ADAL" clId="{AECF5105-5C11-4177-A3C3-654DF9D32B56}" dt="2024-04-11T20:23:17.575" v="185" actId="1076"/>
        <pc:sldMkLst>
          <pc:docMk/>
          <pc:sldMk cId="3555691817" sldId="314"/>
        </pc:sldMkLst>
        <pc:spChg chg="mod">
          <ac:chgData name="Deborah Shaw" userId="79bf7848-a030-4096-934a-3abbfde4984a" providerId="ADAL" clId="{AECF5105-5C11-4177-A3C3-654DF9D32B56}" dt="2024-04-11T20:22:59.667" v="183" actId="1076"/>
          <ac:spMkLst>
            <pc:docMk/>
            <pc:sldMk cId="3555691817" sldId="314"/>
            <ac:spMk id="16" creationId="{800CA832-4F4D-9888-3452-64DFDE867C2E}"/>
          </ac:spMkLst>
        </pc:spChg>
        <pc:spChg chg="mod">
          <ac:chgData name="Deborah Shaw" userId="79bf7848-a030-4096-934a-3abbfde4984a" providerId="ADAL" clId="{AECF5105-5C11-4177-A3C3-654DF9D32B56}" dt="2024-04-11T20:22:59.667" v="183" actId="1076"/>
          <ac:spMkLst>
            <pc:docMk/>
            <pc:sldMk cId="3555691817" sldId="314"/>
            <ac:spMk id="17" creationId="{D9690595-F18E-01D4-9882-07B63913779E}"/>
          </ac:spMkLst>
        </pc:spChg>
        <pc:spChg chg="mod">
          <ac:chgData name="Deborah Shaw" userId="79bf7848-a030-4096-934a-3abbfde4984a" providerId="ADAL" clId="{AECF5105-5C11-4177-A3C3-654DF9D32B56}" dt="2024-04-11T20:23:11.977" v="184" actId="1076"/>
          <ac:spMkLst>
            <pc:docMk/>
            <pc:sldMk cId="3555691817" sldId="314"/>
            <ac:spMk id="26" creationId="{072FC29B-0403-095E-67D8-B9D834DF622D}"/>
          </ac:spMkLst>
        </pc:spChg>
        <pc:spChg chg="mod">
          <ac:chgData name="Deborah Shaw" userId="79bf7848-a030-4096-934a-3abbfde4984a" providerId="ADAL" clId="{AECF5105-5C11-4177-A3C3-654DF9D32B56}" dt="2024-04-11T20:23:17.575" v="185" actId="1076"/>
          <ac:spMkLst>
            <pc:docMk/>
            <pc:sldMk cId="3555691817" sldId="314"/>
            <ac:spMk id="27" creationId="{C757D08A-490F-208E-9956-8EA3619BFF75}"/>
          </ac:spMkLst>
        </pc:spChg>
        <pc:spChg chg="mod">
          <ac:chgData name="Deborah Shaw" userId="79bf7848-a030-4096-934a-3abbfde4984a" providerId="ADAL" clId="{AECF5105-5C11-4177-A3C3-654DF9D32B56}" dt="2024-04-11T20:23:11.977" v="184" actId="1076"/>
          <ac:spMkLst>
            <pc:docMk/>
            <pc:sldMk cId="3555691817" sldId="314"/>
            <ac:spMk id="29" creationId="{F432EF3C-1B69-D261-D5FB-5721691CAFC7}"/>
          </ac:spMkLst>
        </pc:spChg>
        <pc:spChg chg="mod">
          <ac:chgData name="Deborah Shaw" userId="79bf7848-a030-4096-934a-3abbfde4984a" providerId="ADAL" clId="{AECF5105-5C11-4177-A3C3-654DF9D32B56}" dt="2024-04-11T20:22:47.944" v="182" actId="1076"/>
          <ac:spMkLst>
            <pc:docMk/>
            <pc:sldMk cId="3555691817" sldId="314"/>
            <ac:spMk id="31" creationId="{00B40B78-1C98-CB37-6B8B-69C6274C4433}"/>
          </ac:spMkLst>
        </pc:spChg>
        <pc:spChg chg="mod">
          <ac:chgData name="Deborah Shaw" userId="79bf7848-a030-4096-934a-3abbfde4984a" providerId="ADAL" clId="{AECF5105-5C11-4177-A3C3-654DF9D32B56}" dt="2024-04-11T20:21:37.054" v="170" actId="403"/>
          <ac:spMkLst>
            <pc:docMk/>
            <pc:sldMk cId="3555691817" sldId="314"/>
            <ac:spMk id="38" creationId="{2784E481-1DB4-2B06-DBA5-C52E9117930A}"/>
          </ac:spMkLst>
        </pc:spChg>
        <pc:picChg chg="mod">
          <ac:chgData name="Deborah Shaw" userId="79bf7848-a030-4096-934a-3abbfde4984a" providerId="ADAL" clId="{AECF5105-5C11-4177-A3C3-654DF9D32B56}" dt="2024-04-11T20:22:59.667" v="183" actId="1076"/>
          <ac:picMkLst>
            <pc:docMk/>
            <pc:sldMk cId="3555691817" sldId="314"/>
            <ac:picMk id="23" creationId="{01E09CEA-BCB0-7D54-0EF6-07A60DADA175}"/>
          </ac:picMkLst>
        </pc:picChg>
        <pc:picChg chg="mod">
          <ac:chgData name="Deborah Shaw" userId="79bf7848-a030-4096-934a-3abbfde4984a" providerId="ADAL" clId="{AECF5105-5C11-4177-A3C3-654DF9D32B56}" dt="2024-04-11T20:22:59.667" v="183" actId="1076"/>
          <ac:picMkLst>
            <pc:docMk/>
            <pc:sldMk cId="3555691817" sldId="314"/>
            <ac:picMk id="24" creationId="{5E5ABED2-5BA4-C54A-012B-9DAFA2C6445E}"/>
          </ac:picMkLst>
        </pc:picChg>
      </pc:sldChg>
      <pc:sldChg chg="modSp mod">
        <pc:chgData name="Deborah Shaw" userId="79bf7848-a030-4096-934a-3abbfde4984a" providerId="ADAL" clId="{AECF5105-5C11-4177-A3C3-654DF9D32B56}" dt="2024-04-11T20:38:51.846" v="226" actId="1076"/>
        <pc:sldMkLst>
          <pc:docMk/>
          <pc:sldMk cId="542063590" sldId="315"/>
        </pc:sldMkLst>
        <pc:spChg chg="mod">
          <ac:chgData name="Deborah Shaw" userId="79bf7848-a030-4096-934a-3abbfde4984a" providerId="ADAL" clId="{AECF5105-5C11-4177-A3C3-654DF9D32B56}" dt="2024-04-11T20:38:51.846" v="226" actId="1076"/>
          <ac:spMkLst>
            <pc:docMk/>
            <pc:sldMk cId="542063590" sldId="315"/>
            <ac:spMk id="16" creationId="{800CA832-4F4D-9888-3452-64DFDE867C2E}"/>
          </ac:spMkLst>
        </pc:spChg>
        <pc:spChg chg="mod">
          <ac:chgData name="Deborah Shaw" userId="79bf7848-a030-4096-934a-3abbfde4984a" providerId="ADAL" clId="{AECF5105-5C11-4177-A3C3-654DF9D32B56}" dt="2024-04-11T20:38:42.379" v="225" actId="1076"/>
          <ac:spMkLst>
            <pc:docMk/>
            <pc:sldMk cId="542063590" sldId="315"/>
            <ac:spMk id="17" creationId="{D9690595-F18E-01D4-9882-07B63913779E}"/>
          </ac:spMkLst>
        </pc:spChg>
        <pc:spChg chg="mod">
          <ac:chgData name="Deborah Shaw" userId="79bf7848-a030-4096-934a-3abbfde4984a" providerId="ADAL" clId="{AECF5105-5C11-4177-A3C3-654DF9D32B56}" dt="2024-04-11T20:25:26.435" v="214" actId="1076"/>
          <ac:spMkLst>
            <pc:docMk/>
            <pc:sldMk cId="542063590" sldId="315"/>
            <ac:spMk id="26" creationId="{072FC29B-0403-095E-67D8-B9D834DF622D}"/>
          </ac:spMkLst>
        </pc:spChg>
        <pc:spChg chg="mod">
          <ac:chgData name="Deborah Shaw" userId="79bf7848-a030-4096-934a-3abbfde4984a" providerId="ADAL" clId="{AECF5105-5C11-4177-A3C3-654DF9D32B56}" dt="2024-04-11T20:25:47.976" v="219" actId="1076"/>
          <ac:spMkLst>
            <pc:docMk/>
            <pc:sldMk cId="542063590" sldId="315"/>
            <ac:spMk id="27" creationId="{C757D08A-490F-208E-9956-8EA3619BFF75}"/>
          </ac:spMkLst>
        </pc:spChg>
        <pc:spChg chg="mod">
          <ac:chgData name="Deborah Shaw" userId="79bf7848-a030-4096-934a-3abbfde4984a" providerId="ADAL" clId="{AECF5105-5C11-4177-A3C3-654DF9D32B56}" dt="2024-04-11T20:25:32.665" v="215" actId="1076"/>
          <ac:spMkLst>
            <pc:docMk/>
            <pc:sldMk cId="542063590" sldId="315"/>
            <ac:spMk id="29" creationId="{F432EF3C-1B69-D261-D5FB-5721691CAFC7}"/>
          </ac:spMkLst>
        </pc:spChg>
        <pc:spChg chg="mod">
          <ac:chgData name="Deborah Shaw" userId="79bf7848-a030-4096-934a-3abbfde4984a" providerId="ADAL" clId="{AECF5105-5C11-4177-A3C3-654DF9D32B56}" dt="2024-04-11T20:26:04.104" v="224" actId="14100"/>
          <ac:spMkLst>
            <pc:docMk/>
            <pc:sldMk cId="542063590" sldId="315"/>
            <ac:spMk id="31" creationId="{00B40B78-1C98-CB37-6B8B-69C6274C4433}"/>
          </ac:spMkLst>
        </pc:spChg>
        <pc:spChg chg="mod">
          <ac:chgData name="Deborah Shaw" userId="79bf7848-a030-4096-934a-3abbfde4984a" providerId="ADAL" clId="{AECF5105-5C11-4177-A3C3-654DF9D32B56}" dt="2024-04-11T20:25:11.773" v="210" actId="782"/>
          <ac:spMkLst>
            <pc:docMk/>
            <pc:sldMk cId="542063590" sldId="315"/>
            <ac:spMk id="38" creationId="{2784E481-1DB4-2B06-DBA5-C52E9117930A}"/>
          </ac:spMkLst>
        </pc:spChg>
        <pc:picChg chg="mod">
          <ac:chgData name="Deborah Shaw" userId="79bf7848-a030-4096-934a-3abbfde4984a" providerId="ADAL" clId="{AECF5105-5C11-4177-A3C3-654DF9D32B56}" dt="2024-04-11T20:38:42.379" v="225" actId="1076"/>
          <ac:picMkLst>
            <pc:docMk/>
            <pc:sldMk cId="542063590" sldId="315"/>
            <ac:picMk id="23" creationId="{01E09CEA-BCB0-7D54-0EF6-07A60DADA175}"/>
          </ac:picMkLst>
        </pc:picChg>
        <pc:picChg chg="mod">
          <ac:chgData name="Deborah Shaw" userId="79bf7848-a030-4096-934a-3abbfde4984a" providerId="ADAL" clId="{AECF5105-5C11-4177-A3C3-654DF9D32B56}" dt="2024-04-11T20:38:51.846" v="226" actId="1076"/>
          <ac:picMkLst>
            <pc:docMk/>
            <pc:sldMk cId="542063590" sldId="315"/>
            <ac:picMk id="24" creationId="{5E5ABED2-5BA4-C54A-012B-9DAFA2C6445E}"/>
          </ac:picMkLst>
        </pc:picChg>
      </pc:sldChg>
      <pc:sldChg chg="modSp mod">
        <pc:chgData name="Deborah Shaw" userId="79bf7848-a030-4096-934a-3abbfde4984a" providerId="ADAL" clId="{AECF5105-5C11-4177-A3C3-654DF9D32B56}" dt="2024-04-11T20:40:04.701" v="248" actId="1076"/>
        <pc:sldMkLst>
          <pc:docMk/>
          <pc:sldMk cId="3206897375" sldId="316"/>
        </pc:sldMkLst>
        <pc:spChg chg="mod">
          <ac:chgData name="Deborah Shaw" userId="79bf7848-a030-4096-934a-3abbfde4984a" providerId="ADAL" clId="{AECF5105-5C11-4177-A3C3-654DF9D32B56}" dt="2024-04-11T20:39:48.330" v="242" actId="1076"/>
          <ac:spMkLst>
            <pc:docMk/>
            <pc:sldMk cId="3206897375" sldId="316"/>
            <ac:spMk id="16" creationId="{800CA832-4F4D-9888-3452-64DFDE867C2E}"/>
          </ac:spMkLst>
        </pc:spChg>
        <pc:spChg chg="mod">
          <ac:chgData name="Deborah Shaw" userId="79bf7848-a030-4096-934a-3abbfde4984a" providerId="ADAL" clId="{AECF5105-5C11-4177-A3C3-654DF9D32B56}" dt="2024-04-11T20:39:48.330" v="242" actId="1076"/>
          <ac:spMkLst>
            <pc:docMk/>
            <pc:sldMk cId="3206897375" sldId="316"/>
            <ac:spMk id="17" creationId="{D9690595-F18E-01D4-9882-07B63913779E}"/>
          </ac:spMkLst>
        </pc:spChg>
        <pc:spChg chg="mod">
          <ac:chgData name="Deborah Shaw" userId="79bf7848-a030-4096-934a-3abbfde4984a" providerId="ADAL" clId="{AECF5105-5C11-4177-A3C3-654DF9D32B56}" dt="2024-04-11T20:39:18.319" v="235" actId="1076"/>
          <ac:spMkLst>
            <pc:docMk/>
            <pc:sldMk cId="3206897375" sldId="316"/>
            <ac:spMk id="26" creationId="{072FC29B-0403-095E-67D8-B9D834DF622D}"/>
          </ac:spMkLst>
        </pc:spChg>
        <pc:spChg chg="mod">
          <ac:chgData name="Deborah Shaw" userId="79bf7848-a030-4096-934a-3abbfde4984a" providerId="ADAL" clId="{AECF5105-5C11-4177-A3C3-654DF9D32B56}" dt="2024-04-11T20:39:40.750" v="241" actId="1076"/>
          <ac:spMkLst>
            <pc:docMk/>
            <pc:sldMk cId="3206897375" sldId="316"/>
            <ac:spMk id="27" creationId="{C757D08A-490F-208E-9956-8EA3619BFF75}"/>
          </ac:spMkLst>
        </pc:spChg>
        <pc:spChg chg="mod">
          <ac:chgData name="Deborah Shaw" userId="79bf7848-a030-4096-934a-3abbfde4984a" providerId="ADAL" clId="{AECF5105-5C11-4177-A3C3-654DF9D32B56}" dt="2024-04-11T20:39:24.533" v="236" actId="1076"/>
          <ac:spMkLst>
            <pc:docMk/>
            <pc:sldMk cId="3206897375" sldId="316"/>
            <ac:spMk id="29" creationId="{F432EF3C-1B69-D261-D5FB-5721691CAFC7}"/>
          </ac:spMkLst>
        </pc:spChg>
        <pc:spChg chg="mod">
          <ac:chgData name="Deborah Shaw" userId="79bf7848-a030-4096-934a-3abbfde4984a" providerId="ADAL" clId="{AECF5105-5C11-4177-A3C3-654DF9D32B56}" dt="2024-04-11T20:40:04.701" v="248" actId="1076"/>
          <ac:spMkLst>
            <pc:docMk/>
            <pc:sldMk cId="3206897375" sldId="316"/>
            <ac:spMk id="31" creationId="{00B40B78-1C98-CB37-6B8B-69C6274C4433}"/>
          </ac:spMkLst>
        </pc:spChg>
        <pc:spChg chg="mod">
          <ac:chgData name="Deborah Shaw" userId="79bf7848-a030-4096-934a-3abbfde4984a" providerId="ADAL" clId="{AECF5105-5C11-4177-A3C3-654DF9D32B56}" dt="2024-04-11T20:39:06.069" v="231" actId="14100"/>
          <ac:spMkLst>
            <pc:docMk/>
            <pc:sldMk cId="3206897375" sldId="316"/>
            <ac:spMk id="38" creationId="{2784E481-1DB4-2B06-DBA5-C52E9117930A}"/>
          </ac:spMkLst>
        </pc:spChg>
        <pc:picChg chg="mod">
          <ac:chgData name="Deborah Shaw" userId="79bf7848-a030-4096-934a-3abbfde4984a" providerId="ADAL" clId="{AECF5105-5C11-4177-A3C3-654DF9D32B56}" dt="2024-04-11T20:39:48.330" v="242" actId="1076"/>
          <ac:picMkLst>
            <pc:docMk/>
            <pc:sldMk cId="3206897375" sldId="316"/>
            <ac:picMk id="23" creationId="{01E09CEA-BCB0-7D54-0EF6-07A60DADA175}"/>
          </ac:picMkLst>
        </pc:picChg>
        <pc:picChg chg="mod">
          <ac:chgData name="Deborah Shaw" userId="79bf7848-a030-4096-934a-3abbfde4984a" providerId="ADAL" clId="{AECF5105-5C11-4177-A3C3-654DF9D32B56}" dt="2024-04-11T20:39:48.330" v="242" actId="1076"/>
          <ac:picMkLst>
            <pc:docMk/>
            <pc:sldMk cId="3206897375" sldId="316"/>
            <ac:picMk id="24" creationId="{5E5ABED2-5BA4-C54A-012B-9DAFA2C6445E}"/>
          </ac:picMkLst>
        </pc:picChg>
      </pc:sldChg>
      <pc:sldChg chg="modSp mod">
        <pc:chgData name="Deborah Shaw" userId="79bf7848-a030-4096-934a-3abbfde4984a" providerId="ADAL" clId="{AECF5105-5C11-4177-A3C3-654DF9D32B56}" dt="2024-04-11T20:41:55.260" v="268" actId="1076"/>
        <pc:sldMkLst>
          <pc:docMk/>
          <pc:sldMk cId="3069738979" sldId="317"/>
        </pc:sldMkLst>
        <pc:spChg chg="mod">
          <ac:chgData name="Deborah Shaw" userId="79bf7848-a030-4096-934a-3abbfde4984a" providerId="ADAL" clId="{AECF5105-5C11-4177-A3C3-654DF9D32B56}" dt="2024-04-11T20:41:55.260" v="268" actId="1076"/>
          <ac:spMkLst>
            <pc:docMk/>
            <pc:sldMk cId="3069738979" sldId="317"/>
            <ac:spMk id="16" creationId="{800CA832-4F4D-9888-3452-64DFDE867C2E}"/>
          </ac:spMkLst>
        </pc:spChg>
        <pc:spChg chg="mod">
          <ac:chgData name="Deborah Shaw" userId="79bf7848-a030-4096-934a-3abbfde4984a" providerId="ADAL" clId="{AECF5105-5C11-4177-A3C3-654DF9D32B56}" dt="2024-04-11T20:41:55.260" v="268" actId="1076"/>
          <ac:spMkLst>
            <pc:docMk/>
            <pc:sldMk cId="3069738979" sldId="317"/>
            <ac:spMk id="17" creationId="{D9690595-F18E-01D4-9882-07B63913779E}"/>
          </ac:spMkLst>
        </pc:spChg>
        <pc:spChg chg="mod">
          <ac:chgData name="Deborah Shaw" userId="79bf7848-a030-4096-934a-3abbfde4984a" providerId="ADAL" clId="{AECF5105-5C11-4177-A3C3-654DF9D32B56}" dt="2024-04-11T20:40:42.762" v="256" actId="1076"/>
          <ac:spMkLst>
            <pc:docMk/>
            <pc:sldMk cId="3069738979" sldId="317"/>
            <ac:spMk id="26" creationId="{072FC29B-0403-095E-67D8-B9D834DF622D}"/>
          </ac:spMkLst>
        </pc:spChg>
        <pc:spChg chg="mod">
          <ac:chgData name="Deborah Shaw" userId="79bf7848-a030-4096-934a-3abbfde4984a" providerId="ADAL" clId="{AECF5105-5C11-4177-A3C3-654DF9D32B56}" dt="2024-04-11T20:41:03.573" v="261" actId="1076"/>
          <ac:spMkLst>
            <pc:docMk/>
            <pc:sldMk cId="3069738979" sldId="317"/>
            <ac:spMk id="27" creationId="{C757D08A-490F-208E-9956-8EA3619BFF75}"/>
          </ac:spMkLst>
        </pc:spChg>
        <pc:spChg chg="mod">
          <ac:chgData name="Deborah Shaw" userId="79bf7848-a030-4096-934a-3abbfde4984a" providerId="ADAL" clId="{AECF5105-5C11-4177-A3C3-654DF9D32B56}" dt="2024-04-11T20:40:48.625" v="257" actId="1076"/>
          <ac:spMkLst>
            <pc:docMk/>
            <pc:sldMk cId="3069738979" sldId="317"/>
            <ac:spMk id="29" creationId="{F432EF3C-1B69-D261-D5FB-5721691CAFC7}"/>
          </ac:spMkLst>
        </pc:spChg>
        <pc:spChg chg="mod">
          <ac:chgData name="Deborah Shaw" userId="79bf7848-a030-4096-934a-3abbfde4984a" providerId="ADAL" clId="{AECF5105-5C11-4177-A3C3-654DF9D32B56}" dt="2024-04-11T20:41:47.566" v="267" actId="1076"/>
          <ac:spMkLst>
            <pc:docMk/>
            <pc:sldMk cId="3069738979" sldId="317"/>
            <ac:spMk id="31" creationId="{00B40B78-1C98-CB37-6B8B-69C6274C4433}"/>
          </ac:spMkLst>
        </pc:spChg>
        <pc:spChg chg="mod">
          <ac:chgData name="Deborah Shaw" userId="79bf7848-a030-4096-934a-3abbfde4984a" providerId="ADAL" clId="{AECF5105-5C11-4177-A3C3-654DF9D32B56}" dt="2024-04-11T20:40:31.236" v="252" actId="14100"/>
          <ac:spMkLst>
            <pc:docMk/>
            <pc:sldMk cId="3069738979" sldId="317"/>
            <ac:spMk id="38" creationId="{2784E481-1DB4-2B06-DBA5-C52E9117930A}"/>
          </ac:spMkLst>
        </pc:spChg>
        <pc:picChg chg="mod">
          <ac:chgData name="Deborah Shaw" userId="79bf7848-a030-4096-934a-3abbfde4984a" providerId="ADAL" clId="{AECF5105-5C11-4177-A3C3-654DF9D32B56}" dt="2024-04-11T20:41:55.260" v="268" actId="1076"/>
          <ac:picMkLst>
            <pc:docMk/>
            <pc:sldMk cId="3069738979" sldId="317"/>
            <ac:picMk id="23" creationId="{01E09CEA-BCB0-7D54-0EF6-07A60DADA175}"/>
          </ac:picMkLst>
        </pc:picChg>
        <pc:picChg chg="mod">
          <ac:chgData name="Deborah Shaw" userId="79bf7848-a030-4096-934a-3abbfde4984a" providerId="ADAL" clId="{AECF5105-5C11-4177-A3C3-654DF9D32B56}" dt="2024-04-11T20:41:55.260" v="268" actId="1076"/>
          <ac:picMkLst>
            <pc:docMk/>
            <pc:sldMk cId="3069738979" sldId="317"/>
            <ac:picMk id="24" creationId="{5E5ABED2-5BA4-C54A-012B-9DAFA2C6445E}"/>
          </ac:picMkLst>
        </pc:picChg>
      </pc:sldChg>
      <pc:sldChg chg="modSp mod">
        <pc:chgData name="Deborah Shaw" userId="79bf7848-a030-4096-934a-3abbfde4984a" providerId="ADAL" clId="{AECF5105-5C11-4177-A3C3-654DF9D32B56}" dt="2024-04-11T20:45:32.425" v="355" actId="782"/>
        <pc:sldMkLst>
          <pc:docMk/>
          <pc:sldMk cId="3629754069" sldId="318"/>
        </pc:sldMkLst>
        <pc:spChg chg="mod">
          <ac:chgData name="Deborah Shaw" userId="79bf7848-a030-4096-934a-3abbfde4984a" providerId="ADAL" clId="{AECF5105-5C11-4177-A3C3-654DF9D32B56}" dt="2024-04-11T19:56:45.184" v="19" actId="782"/>
          <ac:spMkLst>
            <pc:docMk/>
            <pc:sldMk cId="3629754069" sldId="318"/>
            <ac:spMk id="3" creationId="{117E80A5-0A88-072D-D373-1B79DB1B2DCA}"/>
          </ac:spMkLst>
        </pc:spChg>
        <pc:spChg chg="mod">
          <ac:chgData name="Deborah Shaw" userId="79bf7848-a030-4096-934a-3abbfde4984a" providerId="ADAL" clId="{AECF5105-5C11-4177-A3C3-654DF9D32B56}" dt="2024-04-11T20:45:32.425" v="355" actId="782"/>
          <ac:spMkLst>
            <pc:docMk/>
            <pc:sldMk cId="3629754069" sldId="318"/>
            <ac:spMk id="7" creationId="{6D1C5468-2E27-9AF9-E8A7-9D00C2F6695F}"/>
          </ac:spMkLst>
        </pc:spChg>
      </pc:sldChg>
      <pc:sldChg chg="modSp mod">
        <pc:chgData name="Deborah Shaw" userId="79bf7848-a030-4096-934a-3abbfde4984a" providerId="ADAL" clId="{AECF5105-5C11-4177-A3C3-654DF9D32B56}" dt="2024-04-11T20:42:13.627" v="272" actId="782"/>
        <pc:sldMkLst>
          <pc:docMk/>
          <pc:sldMk cId="4279245420" sldId="319"/>
        </pc:sldMkLst>
        <pc:spChg chg="mod">
          <ac:chgData name="Deborah Shaw" userId="79bf7848-a030-4096-934a-3abbfde4984a" providerId="ADAL" clId="{AECF5105-5C11-4177-A3C3-654DF9D32B56}" dt="2024-04-11T20:42:13.627" v="272" actId="782"/>
          <ac:spMkLst>
            <pc:docMk/>
            <pc:sldMk cId="4279245420" sldId="319"/>
            <ac:spMk id="2" creationId="{DF5D9CF3-2546-652A-E758-B4EE1EBA4191}"/>
          </ac:spMkLst>
        </pc:spChg>
      </pc:sldChg>
    </pc:docChg>
  </pc:docChgLst>
  <pc:docChgLst>
    <pc:chgData name="Deborah Shaw" userId="S::deborah_shaw@wycliffeassociates.org::79bf7848-a030-4096-934a-3abbfde4984a" providerId="AD" clId="Web-{414CD0AD-D6DB-4B9C-8C62-191A7533052D}"/>
    <pc:docChg chg="sldOrd">
      <pc:chgData name="Deborah Shaw" userId="S::deborah_shaw@wycliffeassociates.org::79bf7848-a030-4096-934a-3abbfde4984a" providerId="AD" clId="Web-{414CD0AD-D6DB-4B9C-8C62-191A7533052D}" dt="2023-12-17T22:08:22.007" v="0"/>
      <pc:docMkLst>
        <pc:docMk/>
      </pc:docMkLst>
      <pc:sldChg chg="ord">
        <pc:chgData name="Deborah Shaw" userId="S::deborah_shaw@wycliffeassociates.org::79bf7848-a030-4096-934a-3abbfde4984a" providerId="AD" clId="Web-{414CD0AD-D6DB-4B9C-8C62-191A7533052D}" dt="2023-12-17T22:08:22.007" v="0"/>
        <pc:sldMkLst>
          <pc:docMk/>
          <pc:sldMk cId="3829610916" sldId="295"/>
        </pc:sldMkLst>
      </pc:sldChg>
    </pc:docChg>
  </pc:docChgLst>
  <pc:docChgLst>
    <pc:chgData clId="Web-{414CD0AD-D6DB-4B9C-8C62-191A7533052D}"/>
    <pc:docChg chg="addSld">
      <pc:chgData name="" userId="" providerId="" clId="Web-{414CD0AD-D6DB-4B9C-8C62-191A7533052D}" dt="2023-12-17T22:08:18.835" v="0"/>
      <pc:docMkLst>
        <pc:docMk/>
      </pc:docMkLst>
      <pc:sldChg chg="add">
        <pc:chgData name="" userId="" providerId="" clId="Web-{414CD0AD-D6DB-4B9C-8C62-191A7533052D}" dt="2023-12-17T22:08:18.835" v="0"/>
        <pc:sldMkLst>
          <pc:docMk/>
          <pc:sldMk cId="3829610916" sldId="295"/>
        </pc:sldMkLst>
      </pc:sldChg>
    </pc:docChg>
  </pc:docChgLst>
  <pc:docChgLst>
    <pc:chgData name="Deborah Shaw" userId="79bf7848-a030-4096-934a-3abbfde4984a" providerId="ADAL" clId="{E53BAA07-D5B5-4A51-8911-01962A2CBD85}"/>
    <pc:docChg chg="undo custSel addSld delSld modSld">
      <pc:chgData name="Deborah Shaw" userId="79bf7848-a030-4096-934a-3abbfde4984a" providerId="ADAL" clId="{E53BAA07-D5B5-4A51-8911-01962A2CBD85}" dt="2023-12-01T04:25:52.675" v="246" actId="22"/>
      <pc:docMkLst>
        <pc:docMk/>
      </pc:docMkLst>
      <pc:sldChg chg="addSp delSp modSp mod">
        <pc:chgData name="Deborah Shaw" userId="79bf7848-a030-4096-934a-3abbfde4984a" providerId="ADAL" clId="{E53BAA07-D5B5-4A51-8911-01962A2CBD85}" dt="2023-11-30T05:49:05.226" v="5" actId="1076"/>
        <pc:sldMkLst>
          <pc:docMk/>
          <pc:sldMk cId="1984317692" sldId="292"/>
        </pc:sldMkLst>
        <pc:picChg chg="add mod">
          <ac:chgData name="Deborah Shaw" userId="79bf7848-a030-4096-934a-3abbfde4984a" providerId="ADAL" clId="{E53BAA07-D5B5-4A51-8911-01962A2CBD85}" dt="2023-11-30T05:49:05.226" v="5" actId="1076"/>
          <ac:picMkLst>
            <pc:docMk/>
            <pc:sldMk cId="1984317692" sldId="292"/>
            <ac:picMk id="4" creationId="{B4B7A661-79F0-CC28-3527-954F2E0C9661}"/>
          </ac:picMkLst>
        </pc:picChg>
        <pc:picChg chg="del">
          <ac:chgData name="Deborah Shaw" userId="79bf7848-a030-4096-934a-3abbfde4984a" providerId="ADAL" clId="{E53BAA07-D5B5-4A51-8911-01962A2CBD85}" dt="2023-11-30T05:48:36.290" v="0" actId="21"/>
          <ac:picMkLst>
            <pc:docMk/>
            <pc:sldMk cId="1984317692" sldId="292"/>
            <ac:picMk id="29" creationId="{34A9DCF4-04A6-BFB9-FBEE-EB4906B1F6D7}"/>
          </ac:picMkLst>
        </pc:picChg>
      </pc:sldChg>
      <pc:sldChg chg="addSp delSp mod">
        <pc:chgData name="Deborah Shaw" userId="79bf7848-a030-4096-934a-3abbfde4984a" providerId="ADAL" clId="{E53BAA07-D5B5-4A51-8911-01962A2CBD85}" dt="2023-12-01T04:25:52.675" v="246" actId="22"/>
        <pc:sldMkLst>
          <pc:docMk/>
          <pc:sldMk cId="2840709157" sldId="298"/>
        </pc:sldMkLst>
        <pc:spChg chg="add del">
          <ac:chgData name="Deborah Shaw" userId="79bf7848-a030-4096-934a-3abbfde4984a" providerId="ADAL" clId="{E53BAA07-D5B5-4A51-8911-01962A2CBD85}" dt="2023-12-01T04:25:52.675" v="246" actId="22"/>
          <ac:spMkLst>
            <pc:docMk/>
            <pc:sldMk cId="2840709157" sldId="298"/>
            <ac:spMk id="5" creationId="{6EDF5D86-B5F4-0532-BA4C-6EEC2B51615F}"/>
          </ac:spMkLst>
        </pc:spChg>
      </pc:sldChg>
      <pc:sldChg chg="delSp modSp del mod">
        <pc:chgData name="Deborah Shaw" userId="79bf7848-a030-4096-934a-3abbfde4984a" providerId="ADAL" clId="{E53BAA07-D5B5-4A51-8911-01962A2CBD85}" dt="2023-12-01T04:12:34.507" v="55" actId="2696"/>
        <pc:sldMkLst>
          <pc:docMk/>
          <pc:sldMk cId="3728960799" sldId="301"/>
        </pc:sldMkLst>
        <pc:spChg chg="mod">
          <ac:chgData name="Deborah Shaw" userId="79bf7848-a030-4096-934a-3abbfde4984a" providerId="ADAL" clId="{E53BAA07-D5B5-4A51-8911-01962A2CBD85}" dt="2023-12-01T03:31:15.520" v="38" actId="255"/>
          <ac:spMkLst>
            <pc:docMk/>
            <pc:sldMk cId="3728960799" sldId="301"/>
            <ac:spMk id="26" creationId="{072FC29B-0403-095E-67D8-B9D834DF622D}"/>
          </ac:spMkLst>
        </pc:spChg>
        <pc:spChg chg="del">
          <ac:chgData name="Deborah Shaw" userId="79bf7848-a030-4096-934a-3abbfde4984a" providerId="ADAL" clId="{E53BAA07-D5B5-4A51-8911-01962A2CBD85}" dt="2023-12-01T03:30:50.871" v="32" actId="21"/>
          <ac:spMkLst>
            <pc:docMk/>
            <pc:sldMk cId="3728960799" sldId="301"/>
            <ac:spMk id="32" creationId="{457A6183-CDE6-39E8-F71D-7307AFD45A17}"/>
          </ac:spMkLst>
        </pc:spChg>
        <pc:spChg chg="del">
          <ac:chgData name="Deborah Shaw" userId="79bf7848-a030-4096-934a-3abbfde4984a" providerId="ADAL" clId="{E53BAA07-D5B5-4A51-8911-01962A2CBD85}" dt="2023-12-01T03:30:45.446" v="31" actId="21"/>
          <ac:spMkLst>
            <pc:docMk/>
            <pc:sldMk cId="3728960799" sldId="301"/>
            <ac:spMk id="35" creationId="{4CB0BE9E-D74A-3DD2-97A0-47FAFB87E843}"/>
          </ac:spMkLst>
        </pc:spChg>
        <pc:picChg chg="mod">
          <ac:chgData name="Deborah Shaw" userId="79bf7848-a030-4096-934a-3abbfde4984a" providerId="ADAL" clId="{E53BAA07-D5B5-4A51-8911-01962A2CBD85}" dt="2023-12-01T03:31:24.054" v="39" actId="1076"/>
          <ac:picMkLst>
            <pc:docMk/>
            <pc:sldMk cId="3728960799" sldId="301"/>
            <ac:picMk id="10" creationId="{8D762E9C-F08C-2F8A-E2FE-493D7EADF292}"/>
          </ac:picMkLst>
        </pc:picChg>
      </pc:sldChg>
      <pc:sldChg chg="modSp mod">
        <pc:chgData name="Deborah Shaw" userId="79bf7848-a030-4096-934a-3abbfde4984a" providerId="ADAL" clId="{E53BAA07-D5B5-4A51-8911-01962A2CBD85}" dt="2023-12-01T04:09:18.937" v="47" actId="14100"/>
        <pc:sldMkLst>
          <pc:docMk/>
          <pc:sldMk cId="1892282180" sldId="302"/>
        </pc:sldMkLst>
        <pc:spChg chg="mod">
          <ac:chgData name="Deborah Shaw" userId="79bf7848-a030-4096-934a-3abbfde4984a" providerId="ADAL" clId="{E53BAA07-D5B5-4A51-8911-01962A2CBD85}" dt="2023-12-01T04:09:18.937" v="47" actId="14100"/>
          <ac:spMkLst>
            <pc:docMk/>
            <pc:sldMk cId="1892282180" sldId="302"/>
            <ac:spMk id="31" creationId="{00B40B78-1C98-CB37-6B8B-69C6274C4433}"/>
          </ac:spMkLst>
        </pc:spChg>
      </pc:sldChg>
      <pc:sldChg chg="del">
        <pc:chgData name="Deborah Shaw" userId="79bf7848-a030-4096-934a-3abbfde4984a" providerId="ADAL" clId="{E53BAA07-D5B5-4A51-8911-01962A2CBD85}" dt="2023-12-01T04:23:17.566" v="242" actId="2696"/>
        <pc:sldMkLst>
          <pc:docMk/>
          <pc:sldMk cId="3805135025" sldId="303"/>
        </pc:sldMkLst>
      </pc:sldChg>
      <pc:sldChg chg="del">
        <pc:chgData name="Deborah Shaw" userId="79bf7848-a030-4096-934a-3abbfde4984a" providerId="ADAL" clId="{E53BAA07-D5B5-4A51-8911-01962A2CBD85}" dt="2023-12-01T04:24:50.870" v="243" actId="2696"/>
        <pc:sldMkLst>
          <pc:docMk/>
          <pc:sldMk cId="1429245659" sldId="304"/>
        </pc:sldMkLst>
      </pc:sldChg>
      <pc:sldChg chg="del">
        <pc:chgData name="Deborah Shaw" userId="79bf7848-a030-4096-934a-3abbfde4984a" providerId="ADAL" clId="{E53BAA07-D5B5-4A51-8911-01962A2CBD85}" dt="2023-12-01T04:24:55.015" v="244" actId="2696"/>
        <pc:sldMkLst>
          <pc:docMk/>
          <pc:sldMk cId="2055131150" sldId="305"/>
        </pc:sldMkLst>
      </pc:sldChg>
      <pc:sldChg chg="delSp modSp add mod">
        <pc:chgData name="Deborah Shaw" userId="79bf7848-a030-4096-934a-3abbfde4984a" providerId="ADAL" clId="{E53BAA07-D5B5-4A51-8911-01962A2CBD85}" dt="2023-12-01T04:16:05.686" v="116" actId="14100"/>
        <pc:sldMkLst>
          <pc:docMk/>
          <pc:sldMk cId="2045108129" sldId="306"/>
        </pc:sldMkLst>
        <pc:spChg chg="mod">
          <ac:chgData name="Deborah Shaw" userId="79bf7848-a030-4096-934a-3abbfde4984a" providerId="ADAL" clId="{E53BAA07-D5B5-4A51-8911-01962A2CBD85}" dt="2023-12-01T04:13:28.149" v="87" actId="20577"/>
          <ac:spMkLst>
            <pc:docMk/>
            <pc:sldMk cId="2045108129" sldId="306"/>
            <ac:spMk id="26" creationId="{072FC29B-0403-095E-67D8-B9D834DF622D}"/>
          </ac:spMkLst>
        </pc:spChg>
        <pc:spChg chg="mod">
          <ac:chgData name="Deborah Shaw" userId="79bf7848-a030-4096-934a-3abbfde4984a" providerId="ADAL" clId="{E53BAA07-D5B5-4A51-8911-01962A2CBD85}" dt="2023-12-01T04:13:47.290" v="90" actId="1076"/>
          <ac:spMkLst>
            <pc:docMk/>
            <pc:sldMk cId="2045108129" sldId="306"/>
            <ac:spMk id="29" creationId="{F432EF3C-1B69-D261-D5FB-5721691CAFC7}"/>
          </ac:spMkLst>
        </pc:spChg>
        <pc:spChg chg="mod">
          <ac:chgData name="Deborah Shaw" userId="79bf7848-a030-4096-934a-3abbfde4984a" providerId="ADAL" clId="{E53BAA07-D5B5-4A51-8911-01962A2CBD85}" dt="2023-12-01T04:16:05.686" v="116" actId="14100"/>
          <ac:spMkLst>
            <pc:docMk/>
            <pc:sldMk cId="2045108129" sldId="306"/>
            <ac:spMk id="31" creationId="{00B40B78-1C98-CB37-6B8B-69C6274C4433}"/>
          </ac:spMkLst>
        </pc:spChg>
        <pc:spChg chg="del">
          <ac:chgData name="Deborah Shaw" userId="79bf7848-a030-4096-934a-3abbfde4984a" providerId="ADAL" clId="{E53BAA07-D5B5-4A51-8911-01962A2CBD85}" dt="2023-12-01T04:13:42.949" v="89" actId="21"/>
          <ac:spMkLst>
            <pc:docMk/>
            <pc:sldMk cId="2045108129" sldId="306"/>
            <ac:spMk id="32" creationId="{457A6183-CDE6-39E8-F71D-7307AFD45A17}"/>
          </ac:spMkLst>
        </pc:spChg>
        <pc:spChg chg="del">
          <ac:chgData name="Deborah Shaw" userId="79bf7848-a030-4096-934a-3abbfde4984a" providerId="ADAL" clId="{E53BAA07-D5B5-4A51-8911-01962A2CBD85}" dt="2023-12-01T04:13:35.815" v="88" actId="21"/>
          <ac:spMkLst>
            <pc:docMk/>
            <pc:sldMk cId="2045108129" sldId="306"/>
            <ac:spMk id="35" creationId="{4CB0BE9E-D74A-3DD2-97A0-47FAFB87E843}"/>
          </ac:spMkLst>
        </pc:spChg>
      </pc:sldChg>
      <pc:sldChg chg="delSp modSp add mod">
        <pc:chgData name="Deborah Shaw" userId="79bf7848-a030-4096-934a-3abbfde4984a" providerId="ADAL" clId="{E53BAA07-D5B5-4A51-8911-01962A2CBD85}" dt="2023-12-01T04:19:37.835" v="138" actId="1076"/>
        <pc:sldMkLst>
          <pc:docMk/>
          <pc:sldMk cId="1271603357" sldId="307"/>
        </pc:sldMkLst>
        <pc:spChg chg="mod">
          <ac:chgData name="Deborah Shaw" userId="79bf7848-a030-4096-934a-3abbfde4984a" providerId="ADAL" clId="{E53BAA07-D5B5-4A51-8911-01962A2CBD85}" dt="2023-12-01T04:19:19.386" v="135" actId="20577"/>
          <ac:spMkLst>
            <pc:docMk/>
            <pc:sldMk cId="1271603357" sldId="307"/>
            <ac:spMk id="26" creationId="{072FC29B-0403-095E-67D8-B9D834DF622D}"/>
          </ac:spMkLst>
        </pc:spChg>
        <pc:spChg chg="mod">
          <ac:chgData name="Deborah Shaw" userId="79bf7848-a030-4096-934a-3abbfde4984a" providerId="ADAL" clId="{E53BAA07-D5B5-4A51-8911-01962A2CBD85}" dt="2023-12-01T04:19:37.835" v="138" actId="1076"/>
          <ac:spMkLst>
            <pc:docMk/>
            <pc:sldMk cId="1271603357" sldId="307"/>
            <ac:spMk id="29" creationId="{F432EF3C-1B69-D261-D5FB-5721691CAFC7}"/>
          </ac:spMkLst>
        </pc:spChg>
        <pc:spChg chg="mod">
          <ac:chgData name="Deborah Shaw" userId="79bf7848-a030-4096-934a-3abbfde4984a" providerId="ADAL" clId="{E53BAA07-D5B5-4A51-8911-01962A2CBD85}" dt="2023-12-01T04:19:04.943" v="120" actId="255"/>
          <ac:spMkLst>
            <pc:docMk/>
            <pc:sldMk cId="1271603357" sldId="307"/>
            <ac:spMk id="31" creationId="{00B40B78-1C98-CB37-6B8B-69C6274C4433}"/>
          </ac:spMkLst>
        </pc:spChg>
        <pc:spChg chg="del">
          <ac:chgData name="Deborah Shaw" userId="79bf7848-a030-4096-934a-3abbfde4984a" providerId="ADAL" clId="{E53BAA07-D5B5-4A51-8911-01962A2CBD85}" dt="2023-12-01T04:19:30.454" v="136" actId="21"/>
          <ac:spMkLst>
            <pc:docMk/>
            <pc:sldMk cId="1271603357" sldId="307"/>
            <ac:spMk id="32" creationId="{457A6183-CDE6-39E8-F71D-7307AFD45A17}"/>
          </ac:spMkLst>
        </pc:spChg>
        <pc:spChg chg="del">
          <ac:chgData name="Deborah Shaw" userId="79bf7848-a030-4096-934a-3abbfde4984a" providerId="ADAL" clId="{E53BAA07-D5B5-4A51-8911-01962A2CBD85}" dt="2023-12-01T04:19:33.666" v="137" actId="21"/>
          <ac:spMkLst>
            <pc:docMk/>
            <pc:sldMk cId="1271603357" sldId="307"/>
            <ac:spMk id="35" creationId="{4CB0BE9E-D74A-3DD2-97A0-47FAFB87E843}"/>
          </ac:spMkLst>
        </pc:spChg>
      </pc:sldChg>
      <pc:sldChg chg="add del">
        <pc:chgData name="Deborah Shaw" userId="79bf7848-a030-4096-934a-3abbfde4984a" providerId="ADAL" clId="{E53BAA07-D5B5-4A51-8911-01962A2CBD85}" dt="2023-12-01T04:22:56.936" v="237" actId="2696"/>
        <pc:sldMkLst>
          <pc:docMk/>
          <pc:sldMk cId="393978270" sldId="308"/>
        </pc:sldMkLst>
      </pc:sldChg>
      <pc:sldChg chg="add del">
        <pc:chgData name="Deborah Shaw" userId="79bf7848-a030-4096-934a-3abbfde4984a" providerId="ADAL" clId="{E53BAA07-D5B5-4A51-8911-01962A2CBD85}" dt="2023-12-01T04:23:12.186" v="241" actId="2696"/>
        <pc:sldMkLst>
          <pc:docMk/>
          <pc:sldMk cId="1421291273" sldId="309"/>
        </pc:sldMkLst>
      </pc:sldChg>
      <pc:sldChg chg="add del">
        <pc:chgData name="Deborah Shaw" userId="79bf7848-a030-4096-934a-3abbfde4984a" providerId="ADAL" clId="{E53BAA07-D5B5-4A51-8911-01962A2CBD85}" dt="2023-12-01T04:23:07.896" v="240" actId="2696"/>
        <pc:sldMkLst>
          <pc:docMk/>
          <pc:sldMk cId="1086245726" sldId="310"/>
        </pc:sldMkLst>
      </pc:sldChg>
      <pc:sldChg chg="add del">
        <pc:chgData name="Deborah Shaw" userId="79bf7848-a030-4096-934a-3abbfde4984a" providerId="ADAL" clId="{E53BAA07-D5B5-4A51-8911-01962A2CBD85}" dt="2023-12-01T04:23:04.062" v="239" actId="2696"/>
        <pc:sldMkLst>
          <pc:docMk/>
          <pc:sldMk cId="351001070" sldId="311"/>
        </pc:sldMkLst>
      </pc:sldChg>
      <pc:sldChg chg="add del">
        <pc:chgData name="Deborah Shaw" userId="79bf7848-a030-4096-934a-3abbfde4984a" providerId="ADAL" clId="{E53BAA07-D5B5-4A51-8911-01962A2CBD85}" dt="2023-12-01T04:23:00.459" v="238" actId="2696"/>
        <pc:sldMkLst>
          <pc:docMk/>
          <pc:sldMk cId="4119387191" sldId="312"/>
        </pc:sldMkLst>
      </pc:sldChg>
      <pc:sldChg chg="modSp add mod">
        <pc:chgData name="Deborah Shaw" userId="79bf7848-a030-4096-934a-3abbfde4984a" providerId="ADAL" clId="{E53BAA07-D5B5-4A51-8911-01962A2CBD85}" dt="2023-12-01T04:18:36.402" v="118" actId="255"/>
        <pc:sldMkLst>
          <pc:docMk/>
          <pc:sldMk cId="3555691817" sldId="314"/>
        </pc:sldMkLst>
        <pc:spChg chg="mod">
          <ac:chgData name="Deborah Shaw" userId="79bf7848-a030-4096-934a-3abbfde4984a" providerId="ADAL" clId="{E53BAA07-D5B5-4A51-8911-01962A2CBD85}" dt="2023-12-01T04:15:49.615" v="115" actId="20577"/>
          <ac:spMkLst>
            <pc:docMk/>
            <pc:sldMk cId="3555691817" sldId="314"/>
            <ac:spMk id="26" creationId="{072FC29B-0403-095E-67D8-B9D834DF622D}"/>
          </ac:spMkLst>
        </pc:spChg>
        <pc:spChg chg="mod">
          <ac:chgData name="Deborah Shaw" userId="79bf7848-a030-4096-934a-3abbfde4984a" providerId="ADAL" clId="{E53BAA07-D5B5-4A51-8911-01962A2CBD85}" dt="2023-12-01T04:18:36.402" v="118" actId="255"/>
          <ac:spMkLst>
            <pc:docMk/>
            <pc:sldMk cId="3555691817" sldId="314"/>
            <ac:spMk id="31" creationId="{00B40B78-1C98-CB37-6B8B-69C6274C4433}"/>
          </ac:spMkLst>
        </pc:spChg>
      </pc:sldChg>
      <pc:sldChg chg="modSp add mod">
        <pc:chgData name="Deborah Shaw" userId="79bf7848-a030-4096-934a-3abbfde4984a" providerId="ADAL" clId="{E53BAA07-D5B5-4A51-8911-01962A2CBD85}" dt="2023-12-01T04:20:14.972" v="156" actId="255"/>
        <pc:sldMkLst>
          <pc:docMk/>
          <pc:sldMk cId="542063590" sldId="315"/>
        </pc:sldMkLst>
        <pc:spChg chg="mod">
          <ac:chgData name="Deborah Shaw" userId="79bf7848-a030-4096-934a-3abbfde4984a" providerId="ADAL" clId="{E53BAA07-D5B5-4A51-8911-01962A2CBD85}" dt="2023-12-01T04:19:55.112" v="154" actId="20577"/>
          <ac:spMkLst>
            <pc:docMk/>
            <pc:sldMk cId="542063590" sldId="315"/>
            <ac:spMk id="26" creationId="{072FC29B-0403-095E-67D8-B9D834DF622D}"/>
          </ac:spMkLst>
        </pc:spChg>
        <pc:spChg chg="mod">
          <ac:chgData name="Deborah Shaw" userId="79bf7848-a030-4096-934a-3abbfde4984a" providerId="ADAL" clId="{E53BAA07-D5B5-4A51-8911-01962A2CBD85}" dt="2023-12-01T04:20:14.972" v="156" actId="255"/>
          <ac:spMkLst>
            <pc:docMk/>
            <pc:sldMk cId="542063590" sldId="315"/>
            <ac:spMk id="31" creationId="{00B40B78-1C98-CB37-6B8B-69C6274C4433}"/>
          </ac:spMkLst>
        </pc:spChg>
      </pc:sldChg>
      <pc:sldChg chg="modSp add mod">
        <pc:chgData name="Deborah Shaw" userId="79bf7848-a030-4096-934a-3abbfde4984a" providerId="ADAL" clId="{E53BAA07-D5B5-4A51-8911-01962A2CBD85}" dt="2023-12-01T04:21:23.254" v="187" actId="14100"/>
        <pc:sldMkLst>
          <pc:docMk/>
          <pc:sldMk cId="3206897375" sldId="316"/>
        </pc:sldMkLst>
        <pc:spChg chg="mod">
          <ac:chgData name="Deborah Shaw" userId="79bf7848-a030-4096-934a-3abbfde4984a" providerId="ADAL" clId="{E53BAA07-D5B5-4A51-8911-01962A2CBD85}" dt="2023-12-01T04:21:15.980" v="186" actId="1076"/>
          <ac:spMkLst>
            <pc:docMk/>
            <pc:sldMk cId="3206897375" sldId="316"/>
            <ac:spMk id="17" creationId="{D9690595-F18E-01D4-9882-07B63913779E}"/>
          </ac:spMkLst>
        </pc:spChg>
        <pc:spChg chg="mod">
          <ac:chgData name="Deborah Shaw" userId="79bf7848-a030-4096-934a-3abbfde4984a" providerId="ADAL" clId="{E53BAA07-D5B5-4A51-8911-01962A2CBD85}" dt="2023-12-01T04:21:02.998" v="185" actId="20577"/>
          <ac:spMkLst>
            <pc:docMk/>
            <pc:sldMk cId="3206897375" sldId="316"/>
            <ac:spMk id="26" creationId="{072FC29B-0403-095E-67D8-B9D834DF622D}"/>
          </ac:spMkLst>
        </pc:spChg>
        <pc:spChg chg="mod">
          <ac:chgData name="Deborah Shaw" userId="79bf7848-a030-4096-934a-3abbfde4984a" providerId="ADAL" clId="{E53BAA07-D5B5-4A51-8911-01962A2CBD85}" dt="2023-12-01T04:21:15.980" v="186" actId="1076"/>
          <ac:spMkLst>
            <pc:docMk/>
            <pc:sldMk cId="3206897375" sldId="316"/>
            <ac:spMk id="27" creationId="{C757D08A-490F-208E-9956-8EA3619BFF75}"/>
          </ac:spMkLst>
        </pc:spChg>
        <pc:spChg chg="mod">
          <ac:chgData name="Deborah Shaw" userId="79bf7848-a030-4096-934a-3abbfde4984a" providerId="ADAL" clId="{E53BAA07-D5B5-4A51-8911-01962A2CBD85}" dt="2023-12-01T04:20:50.634" v="163" actId="20577"/>
          <ac:spMkLst>
            <pc:docMk/>
            <pc:sldMk cId="3206897375" sldId="316"/>
            <ac:spMk id="29" creationId="{F432EF3C-1B69-D261-D5FB-5721691CAFC7}"/>
          </ac:spMkLst>
        </pc:spChg>
        <pc:spChg chg="mod">
          <ac:chgData name="Deborah Shaw" userId="79bf7848-a030-4096-934a-3abbfde4984a" providerId="ADAL" clId="{E53BAA07-D5B5-4A51-8911-01962A2CBD85}" dt="2023-12-01T04:21:23.254" v="187" actId="14100"/>
          <ac:spMkLst>
            <pc:docMk/>
            <pc:sldMk cId="3206897375" sldId="316"/>
            <ac:spMk id="31" creationId="{00B40B78-1C98-CB37-6B8B-69C6274C4433}"/>
          </ac:spMkLst>
        </pc:spChg>
        <pc:picChg chg="mod">
          <ac:chgData name="Deborah Shaw" userId="79bf7848-a030-4096-934a-3abbfde4984a" providerId="ADAL" clId="{E53BAA07-D5B5-4A51-8911-01962A2CBD85}" dt="2023-12-01T04:21:15.980" v="186" actId="1076"/>
          <ac:picMkLst>
            <pc:docMk/>
            <pc:sldMk cId="3206897375" sldId="316"/>
            <ac:picMk id="23" creationId="{01E09CEA-BCB0-7D54-0EF6-07A60DADA175}"/>
          </ac:picMkLst>
        </pc:picChg>
      </pc:sldChg>
      <pc:sldChg chg="modSp add mod">
        <pc:chgData name="Deborah Shaw" userId="79bf7848-a030-4096-934a-3abbfde4984a" providerId="ADAL" clId="{E53BAA07-D5B5-4A51-8911-01962A2CBD85}" dt="2023-12-01T04:22:38.912" v="236" actId="14100"/>
        <pc:sldMkLst>
          <pc:docMk/>
          <pc:sldMk cId="3069738979" sldId="317"/>
        </pc:sldMkLst>
        <pc:spChg chg="mod">
          <ac:chgData name="Deborah Shaw" userId="79bf7848-a030-4096-934a-3abbfde4984a" providerId="ADAL" clId="{E53BAA07-D5B5-4A51-8911-01962A2CBD85}" dt="2023-12-01T04:22:24.846" v="222" actId="14100"/>
          <ac:spMkLst>
            <pc:docMk/>
            <pc:sldMk cId="3069738979" sldId="317"/>
            <ac:spMk id="26" creationId="{072FC29B-0403-095E-67D8-B9D834DF622D}"/>
          </ac:spMkLst>
        </pc:spChg>
        <pc:spChg chg="mod">
          <ac:chgData name="Deborah Shaw" userId="79bf7848-a030-4096-934a-3abbfde4984a" providerId="ADAL" clId="{E53BAA07-D5B5-4A51-8911-01962A2CBD85}" dt="2023-12-01T04:22:38.912" v="236" actId="14100"/>
          <ac:spMkLst>
            <pc:docMk/>
            <pc:sldMk cId="3069738979" sldId="317"/>
            <ac:spMk id="29" creationId="{F432EF3C-1B69-D261-D5FB-5721691CAFC7}"/>
          </ac:spMkLst>
        </pc:spChg>
        <pc:spChg chg="mod">
          <ac:chgData name="Deborah Shaw" userId="79bf7848-a030-4096-934a-3abbfde4984a" providerId="ADAL" clId="{E53BAA07-D5B5-4A51-8911-01962A2CBD85}" dt="2023-12-01T04:22:08.249" v="190" actId="255"/>
          <ac:spMkLst>
            <pc:docMk/>
            <pc:sldMk cId="3069738979" sldId="317"/>
            <ac:spMk id="31" creationId="{00B40B78-1C98-CB37-6B8B-69C6274C4433}"/>
          </ac:spMkLst>
        </pc:spChg>
      </pc:sldChg>
    </pc:docChg>
  </pc:docChgLst>
  <pc:docChgLst>
    <pc:chgData name="Tina Slack" userId="S::tina_slack@wycliffeassociates.org::44bf6d8f-8440-4ec5-a765-802fe99ab0c9" providerId="AD" clId="Web-{CE495E99-3FD4-1160-75F5-11CFC7F5E17F}"/>
    <pc:docChg chg="sldOrd">
      <pc:chgData name="Tina Slack" userId="S::tina_slack@wycliffeassociates.org::44bf6d8f-8440-4ec5-a765-802fe99ab0c9" providerId="AD" clId="Web-{CE495E99-3FD4-1160-75F5-11CFC7F5E17F}" dt="2023-09-02T20:18:25.886" v="0"/>
      <pc:docMkLst>
        <pc:docMk/>
      </pc:docMkLst>
      <pc:sldChg chg="ord">
        <pc:chgData name="Tina Slack" userId="S::tina_slack@wycliffeassociates.org::44bf6d8f-8440-4ec5-a765-802fe99ab0c9" providerId="AD" clId="Web-{CE495E99-3FD4-1160-75F5-11CFC7F5E17F}" dt="2023-09-02T20:18:25.886" v="0"/>
        <pc:sldMkLst>
          <pc:docMk/>
          <pc:sldMk cId="1892282180" sldId="302"/>
        </pc:sldMkLst>
      </pc:sldChg>
    </pc:docChg>
  </pc:docChgLst>
  <pc:docChgLst>
    <pc:chgData name="Tina Slack" userId="5020e05b7d920362" providerId="LiveId" clId="{6B243F18-A0F8-49E4-A0A0-2F2A8DA00155}"/>
    <pc:docChg chg="undo custSel addSld delSld modSld sldOrd">
      <pc:chgData name="Tina Slack" userId="5020e05b7d920362" providerId="LiveId" clId="{6B243F18-A0F8-49E4-A0A0-2F2A8DA00155}" dt="2023-09-02T09:14:15.054" v="118" actId="1076"/>
      <pc:docMkLst>
        <pc:docMk/>
      </pc:docMkLst>
      <pc:sldChg chg="del">
        <pc:chgData name="Tina Slack" userId="5020e05b7d920362" providerId="LiveId" clId="{6B243F18-A0F8-49E4-A0A0-2F2A8DA00155}" dt="2023-08-24T22:07:03.581" v="25" actId="2696"/>
        <pc:sldMkLst>
          <pc:docMk/>
          <pc:sldMk cId="3709445605" sldId="264"/>
        </pc:sldMkLst>
      </pc:sldChg>
      <pc:sldChg chg="del">
        <pc:chgData name="Tina Slack" userId="5020e05b7d920362" providerId="LiveId" clId="{6B243F18-A0F8-49E4-A0A0-2F2A8DA00155}" dt="2023-08-24T20:56:11.111" v="0" actId="2696"/>
        <pc:sldMkLst>
          <pc:docMk/>
          <pc:sldMk cId="3072800876" sldId="280"/>
        </pc:sldMkLst>
      </pc:sldChg>
      <pc:sldChg chg="delSp modSp mod delAnim modAnim">
        <pc:chgData name="Tina Slack" userId="5020e05b7d920362" providerId="LiveId" clId="{6B243F18-A0F8-49E4-A0A0-2F2A8DA00155}" dt="2023-09-02T09:14:15.054" v="118" actId="1076"/>
        <pc:sldMkLst>
          <pc:docMk/>
          <pc:sldMk cId="1984317692" sldId="292"/>
        </pc:sldMkLst>
        <pc:spChg chg="del">
          <ac:chgData name="Tina Slack" userId="5020e05b7d920362" providerId="LiveId" clId="{6B243F18-A0F8-49E4-A0A0-2F2A8DA00155}" dt="2023-08-24T21:05:13.732" v="6" actId="478"/>
          <ac:spMkLst>
            <pc:docMk/>
            <pc:sldMk cId="1984317692" sldId="292"/>
            <ac:spMk id="33" creationId="{DC17D1E7-9279-E2A5-9F40-81C965BC94A6}"/>
          </ac:spMkLst>
        </pc:spChg>
        <pc:spChg chg="del">
          <ac:chgData name="Tina Slack" userId="5020e05b7d920362" providerId="LiveId" clId="{6B243F18-A0F8-49E4-A0A0-2F2A8DA00155}" dt="2023-08-24T21:05:08.504" v="5" actId="478"/>
          <ac:spMkLst>
            <pc:docMk/>
            <pc:sldMk cId="1984317692" sldId="292"/>
            <ac:spMk id="37" creationId="{9CDA5F3C-8FC6-49DA-7083-BC4BF1A3293A}"/>
          </ac:spMkLst>
        </pc:spChg>
        <pc:spChg chg="del">
          <ac:chgData name="Tina Slack" userId="5020e05b7d920362" providerId="LiveId" clId="{6B243F18-A0F8-49E4-A0A0-2F2A8DA00155}" dt="2023-08-24T21:05:08.504" v="5" actId="478"/>
          <ac:spMkLst>
            <pc:docMk/>
            <pc:sldMk cId="1984317692" sldId="292"/>
            <ac:spMk id="38" creationId="{1BBA7A68-AEE4-2088-5A40-ABF18F6BAD0C}"/>
          </ac:spMkLst>
        </pc:spChg>
        <pc:spChg chg="del">
          <ac:chgData name="Tina Slack" userId="5020e05b7d920362" providerId="LiveId" clId="{6B243F18-A0F8-49E4-A0A0-2F2A8DA00155}" dt="2023-08-24T21:05:08.504" v="5" actId="478"/>
          <ac:spMkLst>
            <pc:docMk/>
            <pc:sldMk cId="1984317692" sldId="292"/>
            <ac:spMk id="41" creationId="{324BEBC4-EB2D-8794-7A09-C53A1507B6B1}"/>
          </ac:spMkLst>
        </pc:spChg>
        <pc:picChg chg="mod">
          <ac:chgData name="Tina Slack" userId="5020e05b7d920362" providerId="LiveId" clId="{6B243F18-A0F8-49E4-A0A0-2F2A8DA00155}" dt="2023-09-02T09:14:15.054" v="118" actId="1076"/>
          <ac:picMkLst>
            <pc:docMk/>
            <pc:sldMk cId="1984317692" sldId="292"/>
            <ac:picMk id="29" creationId="{34A9DCF4-04A6-BFB9-FBEE-EB4906B1F6D7}"/>
          </ac:picMkLst>
        </pc:picChg>
        <pc:picChg chg="del">
          <ac:chgData name="Tina Slack" userId="5020e05b7d920362" providerId="LiveId" clId="{6B243F18-A0F8-49E4-A0A0-2F2A8DA00155}" dt="2023-08-24T21:05:08.504" v="5" actId="478"/>
          <ac:picMkLst>
            <pc:docMk/>
            <pc:sldMk cId="1984317692" sldId="292"/>
            <ac:picMk id="30" creationId="{85652EDF-4411-1BB7-CF12-953857E2CA3E}"/>
          </ac:picMkLst>
        </pc:picChg>
        <pc:picChg chg="del">
          <ac:chgData name="Tina Slack" userId="5020e05b7d920362" providerId="LiveId" clId="{6B243F18-A0F8-49E4-A0A0-2F2A8DA00155}" dt="2023-08-24T21:04:06.084" v="3" actId="478"/>
          <ac:picMkLst>
            <pc:docMk/>
            <pc:sldMk cId="1984317692" sldId="292"/>
            <ac:picMk id="34" creationId="{3DDC4ECF-F35D-C3F9-A186-A9EB2EF15988}"/>
          </ac:picMkLst>
        </pc:picChg>
        <pc:picChg chg="del">
          <ac:chgData name="Tina Slack" userId="5020e05b7d920362" providerId="LiveId" clId="{6B243F18-A0F8-49E4-A0A0-2F2A8DA00155}" dt="2023-08-24T21:05:08.504" v="5" actId="478"/>
          <ac:picMkLst>
            <pc:docMk/>
            <pc:sldMk cId="1984317692" sldId="292"/>
            <ac:picMk id="35" creationId="{BE283DEB-0C48-0AA9-0FF8-8670EBD6B301}"/>
          </ac:picMkLst>
        </pc:picChg>
        <pc:picChg chg="del">
          <ac:chgData name="Tina Slack" userId="5020e05b7d920362" providerId="LiveId" clId="{6B243F18-A0F8-49E4-A0A0-2F2A8DA00155}" dt="2023-08-24T21:05:08.504" v="5" actId="478"/>
          <ac:picMkLst>
            <pc:docMk/>
            <pc:sldMk cId="1984317692" sldId="292"/>
            <ac:picMk id="36" creationId="{ABF33F49-1316-1E62-8516-E4411A46318D}"/>
          </ac:picMkLst>
        </pc:picChg>
        <pc:picChg chg="del">
          <ac:chgData name="Tina Slack" userId="5020e05b7d920362" providerId="LiveId" clId="{6B243F18-A0F8-49E4-A0A0-2F2A8DA00155}" dt="2023-08-24T21:05:08.504" v="5" actId="478"/>
          <ac:picMkLst>
            <pc:docMk/>
            <pc:sldMk cId="1984317692" sldId="292"/>
            <ac:picMk id="40" creationId="{00349704-1FE9-8F41-9681-DD49C4987603}"/>
          </ac:picMkLst>
        </pc:picChg>
      </pc:sldChg>
      <pc:sldChg chg="del">
        <pc:chgData name="Tina Slack" userId="5020e05b7d920362" providerId="LiveId" clId="{6B243F18-A0F8-49E4-A0A0-2F2A8DA00155}" dt="2023-08-24T21:02:13.514" v="1" actId="2696"/>
        <pc:sldMkLst>
          <pc:docMk/>
          <pc:sldMk cId="1633996774" sldId="296"/>
        </pc:sldMkLst>
      </pc:sldChg>
      <pc:sldChg chg="addSp modSp mod ord modAnim">
        <pc:chgData name="Tina Slack" userId="5020e05b7d920362" providerId="LiveId" clId="{6B243F18-A0F8-49E4-A0A0-2F2A8DA00155}" dt="2023-08-24T21:44:15.731" v="24" actId="20577"/>
        <pc:sldMkLst>
          <pc:docMk/>
          <pc:sldMk cId="1051157856" sldId="297"/>
        </pc:sldMkLst>
        <pc:spChg chg="add mod">
          <ac:chgData name="Tina Slack" userId="5020e05b7d920362" providerId="LiveId" clId="{6B243F18-A0F8-49E4-A0A0-2F2A8DA00155}" dt="2023-08-24T21:44:15.731" v="24" actId="20577"/>
          <ac:spMkLst>
            <pc:docMk/>
            <pc:sldMk cId="1051157856" sldId="297"/>
            <ac:spMk id="2" creationId="{3A933760-CA5F-62C5-E3D5-562DB2C74049}"/>
          </ac:spMkLst>
        </pc:spChg>
      </pc:sldChg>
      <pc:sldChg chg="ord">
        <pc:chgData name="Tina Slack" userId="5020e05b7d920362" providerId="LiveId" clId="{6B243F18-A0F8-49E4-A0A0-2F2A8DA00155}" dt="2023-08-25T14:08:13.195" v="115"/>
        <pc:sldMkLst>
          <pc:docMk/>
          <pc:sldMk cId="2840709157" sldId="298"/>
        </pc:sldMkLst>
      </pc:sldChg>
      <pc:sldChg chg="del">
        <pc:chgData name="Tina Slack" userId="5020e05b7d920362" providerId="LiveId" clId="{6B243F18-A0F8-49E4-A0A0-2F2A8DA00155}" dt="2023-08-25T14:23:15.641" v="116" actId="2696"/>
        <pc:sldMkLst>
          <pc:docMk/>
          <pc:sldMk cId="2728910945" sldId="299"/>
        </pc:sldMkLst>
      </pc:sldChg>
      <pc:sldChg chg="add modAnim">
        <pc:chgData name="Tina Slack" userId="5020e05b7d920362" providerId="LiveId" clId="{6B243F18-A0F8-49E4-A0A0-2F2A8DA00155}" dt="2023-08-24T21:06:11.833" v="7"/>
        <pc:sldMkLst>
          <pc:docMk/>
          <pc:sldMk cId="1097191094" sldId="300"/>
        </pc:sldMkLst>
      </pc:sldChg>
      <pc:sldChg chg="new del">
        <pc:chgData name="Tina Slack" userId="5020e05b7d920362" providerId="LiveId" clId="{6B243F18-A0F8-49E4-A0A0-2F2A8DA00155}" dt="2023-08-25T13:18:25.236" v="31" actId="2696"/>
        <pc:sldMkLst>
          <pc:docMk/>
          <pc:sldMk cId="3088028639" sldId="301"/>
        </pc:sldMkLst>
      </pc:sldChg>
      <pc:sldChg chg="delSp modSp add mod">
        <pc:chgData name="Tina Slack" userId="5020e05b7d920362" providerId="LiveId" clId="{6B243F18-A0F8-49E4-A0A0-2F2A8DA00155}" dt="2023-08-25T13:19:23.289" v="52" actId="478"/>
        <pc:sldMkLst>
          <pc:docMk/>
          <pc:sldMk cId="3728960799" sldId="301"/>
        </pc:sldMkLst>
        <pc:spChg chg="del">
          <ac:chgData name="Tina Slack" userId="5020e05b7d920362" providerId="LiveId" clId="{6B243F18-A0F8-49E4-A0A0-2F2A8DA00155}" dt="2023-08-25T13:18:43.601" v="33" actId="478"/>
          <ac:spMkLst>
            <pc:docMk/>
            <pc:sldMk cId="3728960799" sldId="301"/>
            <ac:spMk id="2" creationId="{3A933760-CA5F-62C5-E3D5-562DB2C74049}"/>
          </ac:spMkLst>
        </pc:spChg>
        <pc:spChg chg="del">
          <ac:chgData name="Tina Slack" userId="5020e05b7d920362" providerId="LiveId" clId="{6B243F18-A0F8-49E4-A0A0-2F2A8DA00155}" dt="2023-08-25T13:18:43.601" v="33" actId="478"/>
          <ac:spMkLst>
            <pc:docMk/>
            <pc:sldMk cId="3728960799" sldId="301"/>
            <ac:spMk id="17" creationId="{D9690595-F18E-01D4-9882-07B63913779E}"/>
          </ac:spMkLst>
        </pc:spChg>
        <pc:spChg chg="del">
          <ac:chgData name="Tina Slack" userId="5020e05b7d920362" providerId="LiveId" clId="{6B243F18-A0F8-49E4-A0A0-2F2A8DA00155}" dt="2023-08-25T13:18:43.601" v="33" actId="478"/>
          <ac:spMkLst>
            <pc:docMk/>
            <pc:sldMk cId="3728960799" sldId="301"/>
            <ac:spMk id="18" creationId="{C1500362-2F24-1AF0-F568-91312B0D0635}"/>
          </ac:spMkLst>
        </pc:spChg>
        <pc:spChg chg="mod">
          <ac:chgData name="Tina Slack" userId="5020e05b7d920362" providerId="LiveId" clId="{6B243F18-A0F8-49E4-A0A0-2F2A8DA00155}" dt="2023-08-25T13:19:03.831" v="50" actId="20577"/>
          <ac:spMkLst>
            <pc:docMk/>
            <pc:sldMk cId="3728960799" sldId="301"/>
            <ac:spMk id="26" creationId="{072FC29B-0403-095E-67D8-B9D834DF622D}"/>
          </ac:spMkLst>
        </pc:spChg>
        <pc:spChg chg="del">
          <ac:chgData name="Tina Slack" userId="5020e05b7d920362" providerId="LiveId" clId="{6B243F18-A0F8-49E4-A0A0-2F2A8DA00155}" dt="2023-08-25T13:18:43.601" v="33" actId="478"/>
          <ac:spMkLst>
            <pc:docMk/>
            <pc:sldMk cId="3728960799" sldId="301"/>
            <ac:spMk id="27" creationId="{C757D08A-490F-208E-9956-8EA3619BFF75}"/>
          </ac:spMkLst>
        </pc:spChg>
        <pc:spChg chg="del">
          <ac:chgData name="Tina Slack" userId="5020e05b7d920362" providerId="LiveId" clId="{6B243F18-A0F8-49E4-A0A0-2F2A8DA00155}" dt="2023-08-25T13:18:43.601" v="33" actId="478"/>
          <ac:spMkLst>
            <pc:docMk/>
            <pc:sldMk cId="3728960799" sldId="301"/>
            <ac:spMk id="28" creationId="{2AEE9634-47C0-F6C7-882C-49D64823656F}"/>
          </ac:spMkLst>
        </pc:spChg>
        <pc:spChg chg="del">
          <ac:chgData name="Tina Slack" userId="5020e05b7d920362" providerId="LiveId" clId="{6B243F18-A0F8-49E4-A0A0-2F2A8DA00155}" dt="2023-08-25T13:19:23.289" v="52" actId="478"/>
          <ac:spMkLst>
            <pc:docMk/>
            <pc:sldMk cId="3728960799" sldId="301"/>
            <ac:spMk id="29" creationId="{F432EF3C-1B69-D261-D5FB-5721691CAFC7}"/>
          </ac:spMkLst>
        </pc:spChg>
        <pc:spChg chg="del">
          <ac:chgData name="Tina Slack" userId="5020e05b7d920362" providerId="LiveId" clId="{6B243F18-A0F8-49E4-A0A0-2F2A8DA00155}" dt="2023-08-25T13:18:43.601" v="33" actId="478"/>
          <ac:spMkLst>
            <pc:docMk/>
            <pc:sldMk cId="3728960799" sldId="301"/>
            <ac:spMk id="30" creationId="{099841F3-9007-3351-BF35-09E09215E7A4}"/>
          </ac:spMkLst>
        </pc:spChg>
        <pc:spChg chg="del">
          <ac:chgData name="Tina Slack" userId="5020e05b7d920362" providerId="LiveId" clId="{6B243F18-A0F8-49E4-A0A0-2F2A8DA00155}" dt="2023-08-25T13:18:43.601" v="33" actId="478"/>
          <ac:spMkLst>
            <pc:docMk/>
            <pc:sldMk cId="3728960799" sldId="301"/>
            <ac:spMk id="31" creationId="{00B40B78-1C98-CB37-6B8B-69C6274C4433}"/>
          </ac:spMkLst>
        </pc:spChg>
        <pc:spChg chg="mod">
          <ac:chgData name="Tina Slack" userId="5020e05b7d920362" providerId="LiveId" clId="{6B243F18-A0F8-49E4-A0A0-2F2A8DA00155}" dt="2023-08-25T13:19:19.358" v="51" actId="1076"/>
          <ac:spMkLst>
            <pc:docMk/>
            <pc:sldMk cId="3728960799" sldId="301"/>
            <ac:spMk id="32" creationId="{457A6183-CDE6-39E8-F71D-7307AFD45A17}"/>
          </ac:spMkLst>
        </pc:spChg>
        <pc:spChg chg="del">
          <ac:chgData name="Tina Slack" userId="5020e05b7d920362" providerId="LiveId" clId="{6B243F18-A0F8-49E4-A0A0-2F2A8DA00155}" dt="2023-08-25T13:18:43.601" v="33" actId="478"/>
          <ac:spMkLst>
            <pc:docMk/>
            <pc:sldMk cId="3728960799" sldId="301"/>
            <ac:spMk id="33" creationId="{F05309B9-813B-D869-20A7-7AB4200F265A}"/>
          </ac:spMkLst>
        </pc:spChg>
        <pc:spChg chg="del">
          <ac:chgData name="Tina Slack" userId="5020e05b7d920362" providerId="LiveId" clId="{6B243F18-A0F8-49E4-A0A0-2F2A8DA00155}" dt="2023-08-25T13:18:43.601" v="33" actId="478"/>
          <ac:spMkLst>
            <pc:docMk/>
            <pc:sldMk cId="3728960799" sldId="301"/>
            <ac:spMk id="34" creationId="{FA1F52FD-8F05-DA23-1877-CC6A1DC499DD}"/>
          </ac:spMkLst>
        </pc:spChg>
        <pc:spChg chg="mod">
          <ac:chgData name="Tina Slack" userId="5020e05b7d920362" providerId="LiveId" clId="{6B243F18-A0F8-49E4-A0A0-2F2A8DA00155}" dt="2023-08-25T13:19:19.358" v="51" actId="1076"/>
          <ac:spMkLst>
            <pc:docMk/>
            <pc:sldMk cId="3728960799" sldId="301"/>
            <ac:spMk id="35" creationId="{4CB0BE9E-D74A-3DD2-97A0-47FAFB87E843}"/>
          </ac:spMkLst>
        </pc:spChg>
        <pc:spChg chg="del">
          <ac:chgData name="Tina Slack" userId="5020e05b7d920362" providerId="LiveId" clId="{6B243F18-A0F8-49E4-A0A0-2F2A8DA00155}" dt="2023-08-25T13:18:43.601" v="33" actId="478"/>
          <ac:spMkLst>
            <pc:docMk/>
            <pc:sldMk cId="3728960799" sldId="301"/>
            <ac:spMk id="36" creationId="{AB9C8293-EED3-D361-25FC-886D0677EF26}"/>
          </ac:spMkLst>
        </pc:spChg>
        <pc:spChg chg="del">
          <ac:chgData name="Tina Slack" userId="5020e05b7d920362" providerId="LiveId" clId="{6B243F18-A0F8-49E4-A0A0-2F2A8DA00155}" dt="2023-08-25T13:18:43.601" v="33" actId="478"/>
          <ac:spMkLst>
            <pc:docMk/>
            <pc:sldMk cId="3728960799" sldId="301"/>
            <ac:spMk id="37" creationId="{AAD41FFA-E9B0-F442-1A55-5C831263DE0B}"/>
          </ac:spMkLst>
        </pc:spChg>
        <pc:picChg chg="del">
          <ac:chgData name="Tina Slack" userId="5020e05b7d920362" providerId="LiveId" clId="{6B243F18-A0F8-49E4-A0A0-2F2A8DA00155}" dt="2023-08-25T13:18:47.077" v="34" actId="478"/>
          <ac:picMkLst>
            <pc:docMk/>
            <pc:sldMk cId="3728960799" sldId="301"/>
            <ac:picMk id="12" creationId="{55DA3522-7C2A-5DA4-1A8B-0C0E9EBBE782}"/>
          </ac:picMkLst>
        </pc:picChg>
        <pc:picChg chg="del">
          <ac:chgData name="Tina Slack" userId="5020e05b7d920362" providerId="LiveId" clId="{6B243F18-A0F8-49E4-A0A0-2F2A8DA00155}" dt="2023-08-25T13:18:43.601" v="33" actId="478"/>
          <ac:picMkLst>
            <pc:docMk/>
            <pc:sldMk cId="3728960799" sldId="301"/>
            <ac:picMk id="23" creationId="{01E09CEA-BCB0-7D54-0EF6-07A60DADA175}"/>
          </ac:picMkLst>
        </pc:picChg>
        <pc:picChg chg="del">
          <ac:chgData name="Tina Slack" userId="5020e05b7d920362" providerId="LiveId" clId="{6B243F18-A0F8-49E4-A0A0-2F2A8DA00155}" dt="2023-08-25T13:18:43.601" v="33" actId="478"/>
          <ac:picMkLst>
            <pc:docMk/>
            <pc:sldMk cId="3728960799" sldId="301"/>
            <ac:picMk id="25" creationId="{65572946-4A32-B99A-A8DF-D53B9391E965}"/>
          </ac:picMkLst>
        </pc:picChg>
      </pc:sldChg>
      <pc:sldChg chg="delSp modSp add mod ord">
        <pc:chgData name="Tina Slack" userId="5020e05b7d920362" providerId="LiveId" clId="{6B243F18-A0F8-49E4-A0A0-2F2A8DA00155}" dt="2023-08-25T13:20:15.585" v="71" actId="478"/>
        <pc:sldMkLst>
          <pc:docMk/>
          <pc:sldMk cId="1892282180" sldId="302"/>
        </pc:sldMkLst>
        <pc:spChg chg="del">
          <ac:chgData name="Tina Slack" userId="5020e05b7d920362" providerId="LiveId" clId="{6B243F18-A0F8-49E4-A0A0-2F2A8DA00155}" dt="2023-08-25T13:19:44.622" v="56" actId="478"/>
          <ac:spMkLst>
            <pc:docMk/>
            <pc:sldMk cId="1892282180" sldId="302"/>
            <ac:spMk id="2" creationId="{3A933760-CA5F-62C5-E3D5-562DB2C74049}"/>
          </ac:spMkLst>
        </pc:spChg>
        <pc:spChg chg="del">
          <ac:chgData name="Tina Slack" userId="5020e05b7d920362" providerId="LiveId" clId="{6B243F18-A0F8-49E4-A0A0-2F2A8DA00155}" dt="2023-08-25T13:20:15.585" v="71" actId="478"/>
          <ac:spMkLst>
            <pc:docMk/>
            <pc:sldMk cId="1892282180" sldId="302"/>
            <ac:spMk id="18" creationId="{C1500362-2F24-1AF0-F568-91312B0D0635}"/>
          </ac:spMkLst>
        </pc:spChg>
        <pc:spChg chg="mod">
          <ac:chgData name="Tina Slack" userId="5020e05b7d920362" providerId="LiveId" clId="{6B243F18-A0F8-49E4-A0A0-2F2A8DA00155}" dt="2023-08-25T13:20:07.331" v="69" actId="20577"/>
          <ac:spMkLst>
            <pc:docMk/>
            <pc:sldMk cId="1892282180" sldId="302"/>
            <ac:spMk id="26" creationId="{072FC29B-0403-095E-67D8-B9D834DF622D}"/>
          </ac:spMkLst>
        </pc:spChg>
        <pc:spChg chg="mod">
          <ac:chgData name="Tina Slack" userId="5020e05b7d920362" providerId="LiveId" clId="{6B243F18-A0F8-49E4-A0A0-2F2A8DA00155}" dt="2023-08-25T13:20:11.384" v="70" actId="20577"/>
          <ac:spMkLst>
            <pc:docMk/>
            <pc:sldMk cId="1892282180" sldId="302"/>
            <ac:spMk id="27" creationId="{C757D08A-490F-208E-9956-8EA3619BFF75}"/>
          </ac:spMkLst>
        </pc:spChg>
        <pc:spChg chg="del">
          <ac:chgData name="Tina Slack" userId="5020e05b7d920362" providerId="LiveId" clId="{6B243F18-A0F8-49E4-A0A0-2F2A8DA00155}" dt="2023-08-25T13:20:15.585" v="71" actId="478"/>
          <ac:spMkLst>
            <pc:docMk/>
            <pc:sldMk cId="1892282180" sldId="302"/>
            <ac:spMk id="28" creationId="{2AEE9634-47C0-F6C7-882C-49D64823656F}"/>
          </ac:spMkLst>
        </pc:spChg>
        <pc:spChg chg="del">
          <ac:chgData name="Tina Slack" userId="5020e05b7d920362" providerId="LiveId" clId="{6B243F18-A0F8-49E4-A0A0-2F2A8DA00155}" dt="2023-08-25T13:20:15.585" v="71" actId="478"/>
          <ac:spMkLst>
            <pc:docMk/>
            <pc:sldMk cId="1892282180" sldId="302"/>
            <ac:spMk id="30" creationId="{099841F3-9007-3351-BF35-09E09215E7A4}"/>
          </ac:spMkLst>
        </pc:spChg>
        <pc:spChg chg="del">
          <ac:chgData name="Tina Slack" userId="5020e05b7d920362" providerId="LiveId" clId="{6B243F18-A0F8-49E4-A0A0-2F2A8DA00155}" dt="2023-08-25T13:20:15.585" v="71" actId="478"/>
          <ac:spMkLst>
            <pc:docMk/>
            <pc:sldMk cId="1892282180" sldId="302"/>
            <ac:spMk id="34" creationId="{FA1F52FD-8F05-DA23-1877-CC6A1DC499DD}"/>
          </ac:spMkLst>
        </pc:spChg>
        <pc:spChg chg="del">
          <ac:chgData name="Tina Slack" userId="5020e05b7d920362" providerId="LiveId" clId="{6B243F18-A0F8-49E4-A0A0-2F2A8DA00155}" dt="2023-08-25T13:20:15.585" v="71" actId="478"/>
          <ac:spMkLst>
            <pc:docMk/>
            <pc:sldMk cId="1892282180" sldId="302"/>
            <ac:spMk id="36" creationId="{AB9C8293-EED3-D361-25FC-886D0677EF26}"/>
          </ac:spMkLst>
        </pc:spChg>
        <pc:picChg chg="del">
          <ac:chgData name="Tina Slack" userId="5020e05b7d920362" providerId="LiveId" clId="{6B243F18-A0F8-49E4-A0A0-2F2A8DA00155}" dt="2023-08-25T13:19:44.622" v="56" actId="478"/>
          <ac:picMkLst>
            <pc:docMk/>
            <pc:sldMk cId="1892282180" sldId="302"/>
            <ac:picMk id="10" creationId="{8D762E9C-F08C-2F8A-E2FE-493D7EADF292}"/>
          </ac:picMkLst>
        </pc:picChg>
        <pc:picChg chg="del">
          <ac:chgData name="Tina Slack" userId="5020e05b7d920362" providerId="LiveId" clId="{6B243F18-A0F8-49E4-A0A0-2F2A8DA00155}" dt="2023-08-25T13:19:44.622" v="56" actId="478"/>
          <ac:picMkLst>
            <pc:docMk/>
            <pc:sldMk cId="1892282180" sldId="302"/>
            <ac:picMk id="12" creationId="{55DA3522-7C2A-5DA4-1A8B-0C0E9EBBE782}"/>
          </ac:picMkLst>
        </pc:picChg>
        <pc:picChg chg="del">
          <ac:chgData name="Tina Slack" userId="5020e05b7d920362" providerId="LiveId" clId="{6B243F18-A0F8-49E4-A0A0-2F2A8DA00155}" dt="2023-08-25T13:20:15.585" v="71" actId="478"/>
          <ac:picMkLst>
            <pc:docMk/>
            <pc:sldMk cId="1892282180" sldId="302"/>
            <ac:picMk id="25" creationId="{65572946-4A32-B99A-A8DF-D53B9391E965}"/>
          </ac:picMkLst>
        </pc:picChg>
      </pc:sldChg>
      <pc:sldChg chg="new del">
        <pc:chgData name="Tina Slack" userId="5020e05b7d920362" providerId="LiveId" clId="{6B243F18-A0F8-49E4-A0A0-2F2A8DA00155}" dt="2023-08-25T13:18:22.325" v="30" actId="2696"/>
        <pc:sldMkLst>
          <pc:docMk/>
          <pc:sldMk cId="3095864338" sldId="302"/>
        </pc:sldMkLst>
      </pc:sldChg>
      <pc:sldChg chg="modSp add mod">
        <pc:chgData name="Tina Slack" userId="5020e05b7d920362" providerId="LiveId" clId="{6B243F18-A0F8-49E4-A0A0-2F2A8DA00155}" dt="2023-08-25T13:20:45.932" v="88" actId="20577"/>
        <pc:sldMkLst>
          <pc:docMk/>
          <pc:sldMk cId="3805135025" sldId="303"/>
        </pc:sldMkLst>
        <pc:spChg chg="mod">
          <ac:chgData name="Tina Slack" userId="5020e05b7d920362" providerId="LiveId" clId="{6B243F18-A0F8-49E4-A0A0-2F2A8DA00155}" dt="2023-08-25T13:20:45.932" v="88" actId="20577"/>
          <ac:spMkLst>
            <pc:docMk/>
            <pc:sldMk cId="3805135025" sldId="303"/>
            <ac:spMk id="26" creationId="{072FC29B-0403-095E-67D8-B9D834DF622D}"/>
          </ac:spMkLst>
        </pc:spChg>
        <pc:spChg chg="mod">
          <ac:chgData name="Tina Slack" userId="5020e05b7d920362" providerId="LiveId" clId="{6B243F18-A0F8-49E4-A0A0-2F2A8DA00155}" dt="2023-08-25T13:20:39.334" v="82" actId="1076"/>
          <ac:spMkLst>
            <pc:docMk/>
            <pc:sldMk cId="3805135025" sldId="303"/>
            <ac:spMk id="29" creationId="{F432EF3C-1B69-D261-D5FB-5721691CAFC7}"/>
          </ac:spMkLst>
        </pc:spChg>
      </pc:sldChg>
      <pc:sldChg chg="modSp add mod ord">
        <pc:chgData name="Tina Slack" userId="5020e05b7d920362" providerId="LiveId" clId="{6B243F18-A0F8-49E4-A0A0-2F2A8DA00155}" dt="2023-08-25T13:21:24.572" v="104" actId="20577"/>
        <pc:sldMkLst>
          <pc:docMk/>
          <pc:sldMk cId="1429245659" sldId="304"/>
        </pc:sldMkLst>
        <pc:spChg chg="mod">
          <ac:chgData name="Tina Slack" userId="5020e05b7d920362" providerId="LiveId" clId="{6B243F18-A0F8-49E4-A0A0-2F2A8DA00155}" dt="2023-08-25T13:21:24.572" v="104" actId="20577"/>
          <ac:spMkLst>
            <pc:docMk/>
            <pc:sldMk cId="1429245659" sldId="304"/>
            <ac:spMk id="26" creationId="{072FC29B-0403-095E-67D8-B9D834DF622D}"/>
          </ac:spMkLst>
        </pc:spChg>
      </pc:sldChg>
      <pc:sldChg chg="modSp add mod">
        <pc:chgData name="Tina Slack" userId="5020e05b7d920362" providerId="LiveId" clId="{6B243F18-A0F8-49E4-A0A0-2F2A8DA00155}" dt="2023-08-25T13:21:39.481" v="111" actId="20577"/>
        <pc:sldMkLst>
          <pc:docMk/>
          <pc:sldMk cId="2055131150" sldId="305"/>
        </pc:sldMkLst>
        <pc:spChg chg="mod">
          <ac:chgData name="Tina Slack" userId="5020e05b7d920362" providerId="LiveId" clId="{6B243F18-A0F8-49E4-A0A0-2F2A8DA00155}" dt="2023-08-25T13:21:39.481" v="111" actId="20577"/>
          <ac:spMkLst>
            <pc:docMk/>
            <pc:sldMk cId="2055131150" sldId="305"/>
            <ac:spMk id="26" creationId="{072FC29B-0403-095E-67D8-B9D834DF622D}"/>
          </ac:spMkLst>
        </pc:spChg>
      </pc:sldChg>
    </pc:docChg>
  </pc:docChgLst>
  <pc:docChgLst>
    <pc:chgData name="Deborah Shaw" userId="S::deborah_shaw@wycliffeassociates.org::79bf7848-a030-4096-934a-3abbfde4984a" providerId="AD" clId="Web-{C4B35F03-4423-D4CB-8B14-74B125B5720A}"/>
    <pc:docChg chg="addSld modSld addMainMaster">
      <pc:chgData name="Deborah Shaw" userId="S::deborah_shaw@wycliffeassociates.org::79bf7848-a030-4096-934a-3abbfde4984a" providerId="AD" clId="Web-{C4B35F03-4423-D4CB-8B14-74B125B5720A}" dt="2023-12-19T04:54:09.711" v="54" actId="1076"/>
      <pc:docMkLst>
        <pc:docMk/>
      </pc:docMkLst>
      <pc:sldChg chg="delAnim">
        <pc:chgData name="Deborah Shaw" userId="S::deborah_shaw@wycliffeassociates.org::79bf7848-a030-4096-934a-3abbfde4984a" providerId="AD" clId="Web-{C4B35F03-4423-D4CB-8B14-74B125B5720A}" dt="2023-12-19T04:49:32.894" v="28"/>
        <pc:sldMkLst>
          <pc:docMk/>
          <pc:sldMk cId="2840709157" sldId="298"/>
        </pc:sldMkLst>
      </pc:sldChg>
      <pc:sldChg chg="delAnim">
        <pc:chgData name="Deborah Shaw" userId="S::deborah_shaw@wycliffeassociates.org::79bf7848-a030-4096-934a-3abbfde4984a" providerId="AD" clId="Web-{C4B35F03-4423-D4CB-8B14-74B125B5720A}" dt="2023-12-19T04:49:49.957" v="32"/>
        <pc:sldMkLst>
          <pc:docMk/>
          <pc:sldMk cId="3951749472" sldId="301"/>
        </pc:sldMkLst>
      </pc:sldChg>
      <pc:sldChg chg="delAnim">
        <pc:chgData name="Deborah Shaw" userId="S::deborah_shaw@wycliffeassociates.org::79bf7848-a030-4096-934a-3abbfde4984a" providerId="AD" clId="Web-{C4B35F03-4423-D4CB-8B14-74B125B5720A}" dt="2023-12-19T04:49:19.956" v="25"/>
        <pc:sldMkLst>
          <pc:docMk/>
          <pc:sldMk cId="3195275041" sldId="313"/>
        </pc:sldMkLst>
      </pc:sldChg>
      <pc:sldChg chg="add">
        <pc:chgData name="Deborah Shaw" userId="S::deborah_shaw@wycliffeassociates.org::79bf7848-a030-4096-934a-3abbfde4984a" providerId="AD" clId="Web-{C4B35F03-4423-D4CB-8B14-74B125B5720A}" dt="2023-12-19T04:48:20.205" v="0"/>
        <pc:sldMkLst>
          <pc:docMk/>
          <pc:sldMk cId="3629754069" sldId="318"/>
        </pc:sldMkLst>
      </pc:sldChg>
      <pc:sldChg chg="addSp delSp modSp new">
        <pc:chgData name="Deborah Shaw" userId="S::deborah_shaw@wycliffeassociates.org::79bf7848-a030-4096-934a-3abbfde4984a" providerId="AD" clId="Web-{C4B35F03-4423-D4CB-8B14-74B125B5720A}" dt="2023-12-19T04:54:09.711" v="54" actId="1076"/>
        <pc:sldMkLst>
          <pc:docMk/>
          <pc:sldMk cId="4279245420" sldId="319"/>
        </pc:sldMkLst>
        <pc:spChg chg="mod">
          <ac:chgData name="Deborah Shaw" userId="S::deborah_shaw@wycliffeassociates.org::79bf7848-a030-4096-934a-3abbfde4984a" providerId="AD" clId="Web-{C4B35F03-4423-D4CB-8B14-74B125B5720A}" dt="2023-12-19T04:53:33.132" v="49" actId="1076"/>
          <ac:spMkLst>
            <pc:docMk/>
            <pc:sldMk cId="4279245420" sldId="319"/>
            <ac:spMk id="2" creationId="{DF5D9CF3-2546-652A-E758-B4EE1EBA4191}"/>
          </ac:spMkLst>
        </pc:spChg>
        <pc:spChg chg="del">
          <ac:chgData name="Deborah Shaw" userId="S::deborah_shaw@wycliffeassociates.org::79bf7848-a030-4096-934a-3abbfde4984a" providerId="AD" clId="Web-{C4B35F03-4423-D4CB-8B14-74B125B5720A}" dt="2023-12-19T04:52:04.787" v="43"/>
          <ac:spMkLst>
            <pc:docMk/>
            <pc:sldMk cId="4279245420" sldId="319"/>
            <ac:spMk id="3" creationId="{4A5A0741-7C69-F5AC-421E-EB198822E735}"/>
          </ac:spMkLst>
        </pc:spChg>
        <pc:picChg chg="add mod ord">
          <ac:chgData name="Deborah Shaw" userId="S::deborah_shaw@wycliffeassociates.org::79bf7848-a030-4096-934a-3abbfde4984a" providerId="AD" clId="Web-{C4B35F03-4423-D4CB-8B14-74B125B5720A}" dt="2023-12-19T04:54:09.711" v="54" actId="1076"/>
          <ac:picMkLst>
            <pc:docMk/>
            <pc:sldMk cId="4279245420" sldId="319"/>
            <ac:picMk id="4" creationId="{ABDC51C8-8B2C-D41D-7DD0-99951B75542D}"/>
          </ac:picMkLst>
        </pc:picChg>
      </pc:sldChg>
      <pc:sldMasterChg chg="add addSldLayout">
        <pc:chgData name="Deborah Shaw" userId="S::deborah_shaw@wycliffeassociates.org::79bf7848-a030-4096-934a-3abbfde4984a" providerId="AD" clId="Web-{C4B35F03-4423-D4CB-8B14-74B125B5720A}" dt="2023-12-19T04:48:20.205" v="0"/>
        <pc:sldMasterMkLst>
          <pc:docMk/>
          <pc:sldMasterMk cId="2245449552" sldId="2147483665"/>
        </pc:sldMasterMkLst>
        <pc:sldLayoutChg chg="add">
          <pc:chgData name="Deborah Shaw" userId="S::deborah_shaw@wycliffeassociates.org::79bf7848-a030-4096-934a-3abbfde4984a" providerId="AD" clId="Web-{C4B35F03-4423-D4CB-8B14-74B125B5720A}" dt="2023-12-19T04:48:20.205" v="0"/>
          <pc:sldLayoutMkLst>
            <pc:docMk/>
            <pc:sldMasterMk cId="2245449552" sldId="2147483665"/>
            <pc:sldLayoutMk cId="982179255" sldId="2147483666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6AA070-92F4-A447-BB88-F5E94FF9CF8B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9B3C9-13A9-6540-8F68-9A544DD08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4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D7C9E-35D9-4D05-A3C8-EB7FE07A4C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2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D7C9E-35D9-4D05-A3C8-EB7FE07A4C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577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D176C0A-5C67-429D-B78E-C0F7FE360763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86A303C-F57A-46A0-A01E-607FF4D92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2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486219-3A02-4B8F-9654-356937189673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54180"/>
          </a:xfrm>
        </p:spPr>
        <p:txBody>
          <a:bodyPr>
            <a:noAutofit/>
          </a:bodyPr>
          <a:lstStyle>
            <a:lvl1pPr>
              <a:defRPr>
                <a:solidFill>
                  <a:srgbClr val="716557"/>
                </a:solidFill>
              </a:defRPr>
            </a:lvl1pPr>
            <a:lvl2pPr>
              <a:defRPr>
                <a:solidFill>
                  <a:srgbClr val="716557"/>
                </a:solidFill>
              </a:defRPr>
            </a:lvl2pPr>
            <a:lvl3pPr>
              <a:defRPr>
                <a:solidFill>
                  <a:srgbClr val="716557"/>
                </a:solidFill>
              </a:defRPr>
            </a:lvl3pPr>
            <a:lvl4pPr>
              <a:defRPr>
                <a:solidFill>
                  <a:srgbClr val="716557"/>
                </a:solidFill>
              </a:defRPr>
            </a:lvl4pPr>
            <a:lvl5pPr>
              <a:defRPr>
                <a:solidFill>
                  <a:srgbClr val="71655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217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BAAEAE7B-3B5A-4C25-AC11-01A159AD8EE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199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3E46E85-8EF7-4D4E-A5B5-D327F4516A8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111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486219-3A02-4B8F-9654-356937189673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54180"/>
          </a:xfrm>
        </p:spPr>
        <p:txBody>
          <a:bodyPr>
            <a:noAutofit/>
          </a:bodyPr>
          <a:lstStyle>
            <a:lvl1pPr>
              <a:defRPr>
                <a:solidFill>
                  <a:srgbClr val="716557"/>
                </a:solidFill>
              </a:defRPr>
            </a:lvl1pPr>
            <a:lvl2pPr>
              <a:defRPr>
                <a:solidFill>
                  <a:srgbClr val="716557"/>
                </a:solidFill>
              </a:defRPr>
            </a:lvl2pPr>
            <a:lvl3pPr>
              <a:defRPr>
                <a:solidFill>
                  <a:srgbClr val="716557"/>
                </a:solidFill>
              </a:defRPr>
            </a:lvl3pPr>
            <a:lvl4pPr>
              <a:defRPr>
                <a:solidFill>
                  <a:srgbClr val="716557"/>
                </a:solidFill>
              </a:defRPr>
            </a:lvl4pPr>
            <a:lvl5pPr>
              <a:defRPr>
                <a:solidFill>
                  <a:srgbClr val="71655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2179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331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544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331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544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B1342BB-B465-1A3D-28BC-F5045ABD0A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44" b="13994"/>
          <a:stretch/>
        </p:blipFill>
        <p:spPr>
          <a:xfrm>
            <a:off x="20" y="146817"/>
            <a:ext cx="9143980" cy="3511365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E80A5-0A88-072D-D373-1B79DB1B2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7212" y="3658183"/>
            <a:ext cx="5394834" cy="2851456"/>
          </a:xfrm>
        </p:spPr>
        <p:txBody>
          <a:bodyPr anchor="ctr">
            <a:normAutofit fontScale="92500"/>
          </a:bodyPr>
          <a:lstStyle/>
          <a:p>
            <a:pPr marL="0" marR="0" indent="0" algn="r" rtl="1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ar-SA" sz="2600" dirty="0">
                <a:solidFill>
                  <a:schemeClr val="tx1"/>
                </a:solidFill>
                <a:ea typeface="Arial" panose="020B0604020202020204" pitchFamily="34" charset="0"/>
              </a:rPr>
              <a:t>كان [اليهود في </a:t>
            </a:r>
            <a:r>
              <a:rPr lang="ar-SA" sz="2600" dirty="0" err="1">
                <a:solidFill>
                  <a:schemeClr val="tx1"/>
                </a:solidFill>
                <a:ea typeface="Arial" panose="020B0604020202020204" pitchFamily="34" charset="0"/>
              </a:rPr>
              <a:t>بيريا</a:t>
            </a:r>
            <a:r>
              <a:rPr lang="ar-SA" sz="2600" dirty="0">
                <a:solidFill>
                  <a:schemeClr val="tx1"/>
                </a:solidFill>
                <a:ea typeface="Arial" panose="020B0604020202020204" pitchFamily="34" charset="0"/>
              </a:rPr>
              <a:t>] أكثر إنصافا من أولئك الذين في تسالونيكي ، حيث تلقوا الكلمة بكل استعداد ، وبحثوا في الكتاب المقدس يوميا لمعرفة ما إذا كانت هذه الأشياء كذلك (أعمال الرسل 17: 11).</a:t>
            </a:r>
            <a:endParaRPr lang="en-US" sz="2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r" rtl="1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ar-SA" sz="2600" dirty="0">
                <a:solidFill>
                  <a:schemeClr val="tx1"/>
                </a:solidFill>
                <a:ea typeface="Arial" panose="020B0604020202020204" pitchFamily="34" charset="0"/>
              </a:rPr>
              <a:t>أيها الأحباء ، لا تصدقوا كل روح ، بل امتحنوا الأرواح ، سواء كانت من الله. لأن العديد من الأنبياء الكذبة قد خرجوا إلى العالم (يوحنا الأولى 4: 1).</a:t>
            </a:r>
            <a:endParaRPr lang="en-US" sz="1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algn="r" rtl="1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ar-SA" sz="1600" dirty="0">
                <a:latin typeface="Calibri"/>
                <a:ea typeface="Times New Roman" panose="02020603050405020304" pitchFamily="18" charset="0"/>
                <a:cs typeface="Arial"/>
              </a:rPr>
              <a:t>كل الكتاب المقدس مأخوذ من نسخة® الملك جيمس الجديدة. © 1982 بواسطة </a:t>
            </a:r>
            <a:r>
              <a:rPr lang="en-US" sz="1600" dirty="0">
                <a:latin typeface="Calibri"/>
                <a:ea typeface="Times New Roman" panose="02020603050405020304" pitchFamily="18" charset="0"/>
                <a:cs typeface="Arial"/>
              </a:rPr>
              <a:t>Thomas Nelson، Inc. </a:t>
            </a:r>
            <a:r>
              <a:rPr lang="ar-SA" sz="1600" dirty="0">
                <a:latin typeface="Calibri"/>
                <a:ea typeface="Times New Roman" panose="02020603050405020304" pitchFamily="18" charset="0"/>
                <a:cs typeface="Arial"/>
              </a:rPr>
              <a:t>مستخدمة بإذن. كل الحقوق محفوظة.</a:t>
            </a:r>
            <a:endParaRPr lang="en-US" sz="1600" dirty="0">
              <a:effectLst/>
              <a:latin typeface="Calibri"/>
              <a:ea typeface="Times New Roman" panose="02020603050405020304" pitchFamily="18" charset="0"/>
              <a:cs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C5468-2E27-9AF9-E8A7-9D00C2F6695F}"/>
              </a:ext>
            </a:extLst>
          </p:cNvPr>
          <p:cNvSpPr/>
          <p:nvPr/>
        </p:nvSpPr>
        <p:spPr>
          <a:xfrm>
            <a:off x="173598" y="4114416"/>
            <a:ext cx="3040036" cy="1938992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1"/>
            <a:r>
              <a:rPr lang="ar-SA" sz="6000" b="1" dirty="0">
                <a:solidFill>
                  <a:srgbClr val="B95659"/>
                </a:solidFill>
                <a:latin typeface="Arial" panose="020B0604020202020204" pitchFamily="34" charset="0"/>
                <a:ea typeface="+mj-ea"/>
              </a:rPr>
              <a:t>تقييم الجودة</a:t>
            </a:r>
            <a:endParaRPr lang="en-US" sz="6000" b="1" dirty="0">
              <a:solidFill>
                <a:srgbClr val="B9565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25E1EC-2B3D-B92F-74BA-AE9AEC3DD826}"/>
              </a:ext>
            </a:extLst>
          </p:cNvPr>
          <p:cNvCxnSpPr/>
          <p:nvPr/>
        </p:nvCxnSpPr>
        <p:spPr>
          <a:xfrm flipH="1">
            <a:off x="3224956" y="4020230"/>
            <a:ext cx="7549" cy="2246153"/>
          </a:xfrm>
          <a:prstGeom prst="straightConnector1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8935C890-2269-E49E-86DF-C211A0DE5924}"/>
              </a:ext>
            </a:extLst>
          </p:cNvPr>
          <p:cNvSpPr/>
          <p:nvPr/>
        </p:nvSpPr>
        <p:spPr>
          <a:xfrm flipH="1">
            <a:off x="-12773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B956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DDF8B0AC-4967-3644-B916-F6C2ECC53264}"/>
              </a:ext>
            </a:extLst>
          </p:cNvPr>
          <p:cNvSpPr/>
          <p:nvPr/>
        </p:nvSpPr>
        <p:spPr>
          <a:xfrm flipH="1">
            <a:off x="297180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83A8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5AE8FE71-03A0-CB9B-C12A-D84F3A382A80}"/>
              </a:ext>
            </a:extLst>
          </p:cNvPr>
          <p:cNvSpPr/>
          <p:nvPr/>
        </p:nvSpPr>
        <p:spPr>
          <a:xfrm flipH="1">
            <a:off x="607133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FBA9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54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00CA832-4F4D-9888-3452-64DFDE867C2E}"/>
              </a:ext>
            </a:extLst>
          </p:cNvPr>
          <p:cNvSpPr/>
          <p:nvPr/>
        </p:nvSpPr>
        <p:spPr>
          <a:xfrm>
            <a:off x="7336596" y="1365003"/>
            <a:ext cx="518984" cy="46369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200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690595-F18E-01D4-9882-07B63913779E}"/>
              </a:ext>
            </a:extLst>
          </p:cNvPr>
          <p:cNvSpPr/>
          <p:nvPr/>
        </p:nvSpPr>
        <p:spPr>
          <a:xfrm>
            <a:off x="7351530" y="3089444"/>
            <a:ext cx="518984" cy="46369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200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1E09CEA-BCB0-7D54-0EF6-07A60DADA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568" y="3159392"/>
            <a:ext cx="342908" cy="323795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E5ABED2-5BA4-C54A-012B-9DAFA2C64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634" y="1423134"/>
            <a:ext cx="342908" cy="323795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72FC29B-0403-095E-67D8-B9D834DF622D}"/>
              </a:ext>
            </a:extLst>
          </p:cNvPr>
          <p:cNvSpPr txBox="1"/>
          <p:nvPr/>
        </p:nvSpPr>
        <p:spPr>
          <a:xfrm>
            <a:off x="5234944" y="1371534"/>
            <a:ext cx="21057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3200"/>
              <a:t>جودة
أمين</a:t>
            </a:r>
            <a:endParaRPr lang="en-US" sz="3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57D08A-490F-208E-9956-8EA3619BFF75}"/>
              </a:ext>
            </a:extLst>
          </p:cNvPr>
          <p:cNvSpPr txBox="1"/>
          <p:nvPr/>
        </p:nvSpPr>
        <p:spPr>
          <a:xfrm>
            <a:off x="5234944" y="3167084"/>
            <a:ext cx="2105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3200"/>
              <a:t>تعريف</a:t>
            </a:r>
            <a:endParaRPr lang="en-US" sz="32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32EF3C-1B69-D261-D5FB-5721691CAFC7}"/>
              </a:ext>
            </a:extLst>
          </p:cNvPr>
          <p:cNvSpPr txBox="1"/>
          <p:nvPr/>
        </p:nvSpPr>
        <p:spPr>
          <a:xfrm>
            <a:off x="5150990" y="1952562"/>
            <a:ext cx="227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________________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B40B78-1C98-CB37-6B8B-69C6274C4433}"/>
              </a:ext>
            </a:extLst>
          </p:cNvPr>
          <p:cNvSpPr txBox="1"/>
          <p:nvPr/>
        </p:nvSpPr>
        <p:spPr>
          <a:xfrm>
            <a:off x="1505415" y="3625001"/>
            <a:ext cx="6007905" cy="158056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 rtl="1">
              <a:lnSpc>
                <a:spcPct val="103000"/>
              </a:lnSpc>
            </a:pPr>
            <a:r>
              <a:rPr lang="ar-SA" sz="3200" b="1" ker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الترجمة لا تفضل رأيا على آخر في اللاهوت.
• لا يوجد تحيز طائفي ، مثل الصياغة المعدلة لدعم ممارسة معمودية معينة.</a:t>
            </a:r>
            <a:endParaRPr lang="en-US" sz="32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2784E481-1DB4-2B06-DBA5-C52E91179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6513"/>
            <a:ext cx="7886700" cy="632274"/>
          </a:xfrm>
        </p:spPr>
        <p:txBody>
          <a:bodyPr/>
          <a:lstStyle/>
          <a:p>
            <a:pPr rtl="1"/>
            <a:r>
              <a:rPr lang="ar-SA" sz="4400"/>
              <a:t>دليل تقييم الجودة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542063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00CA832-4F4D-9888-3452-64DFDE867C2E}"/>
              </a:ext>
            </a:extLst>
          </p:cNvPr>
          <p:cNvSpPr/>
          <p:nvPr/>
        </p:nvSpPr>
        <p:spPr>
          <a:xfrm>
            <a:off x="7645023" y="1436402"/>
            <a:ext cx="518984" cy="46369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200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690595-F18E-01D4-9882-07B63913779E}"/>
              </a:ext>
            </a:extLst>
          </p:cNvPr>
          <p:cNvSpPr/>
          <p:nvPr/>
        </p:nvSpPr>
        <p:spPr>
          <a:xfrm>
            <a:off x="7645023" y="2677791"/>
            <a:ext cx="518984" cy="46369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200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1E09CEA-BCB0-7D54-0EF6-07A60DADA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061" y="2747739"/>
            <a:ext cx="342908" cy="323795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E5ABED2-5BA4-C54A-012B-9DAFA2C64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061" y="1494533"/>
            <a:ext cx="342908" cy="323795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72FC29B-0403-095E-67D8-B9D834DF622D}"/>
              </a:ext>
            </a:extLst>
          </p:cNvPr>
          <p:cNvSpPr txBox="1"/>
          <p:nvPr/>
        </p:nvSpPr>
        <p:spPr>
          <a:xfrm>
            <a:off x="5558330" y="1411802"/>
            <a:ext cx="21057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3200"/>
              <a:t>جودة
تاريخي</a:t>
            </a:r>
            <a:endParaRPr lang="en-US" sz="3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57D08A-490F-208E-9956-8EA3619BFF75}"/>
              </a:ext>
            </a:extLst>
          </p:cNvPr>
          <p:cNvSpPr txBox="1"/>
          <p:nvPr/>
        </p:nvSpPr>
        <p:spPr>
          <a:xfrm>
            <a:off x="5558330" y="2729063"/>
            <a:ext cx="2105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3600"/>
              <a:t>تعريف</a:t>
            </a:r>
            <a:endParaRPr lang="en-US" sz="36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32EF3C-1B69-D261-D5FB-5721691CAFC7}"/>
              </a:ext>
            </a:extLst>
          </p:cNvPr>
          <p:cNvSpPr txBox="1"/>
          <p:nvPr/>
        </p:nvSpPr>
        <p:spPr>
          <a:xfrm>
            <a:off x="5390422" y="1975011"/>
            <a:ext cx="227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________________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B40B78-1C98-CB37-6B8B-69C6274C4433}"/>
              </a:ext>
            </a:extLst>
          </p:cNvPr>
          <p:cNvSpPr txBox="1"/>
          <p:nvPr/>
        </p:nvSpPr>
        <p:spPr>
          <a:xfrm>
            <a:off x="683260" y="3300877"/>
            <a:ext cx="7049801" cy="208775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 rtl="1">
              <a:lnSpc>
                <a:spcPct val="103000"/>
              </a:lnSpc>
            </a:pPr>
            <a:r>
              <a:rPr lang="ar-SA" sz="3200" b="1" ker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تحافظ الترجمة على جغرافية النص المصدر وبيئته ووقته.
• أسماء الأشخاص والأماكن متسقة وصحيحة.
• النباتات دقيقة للبيئة التاريخية للكتاب المقدس.</a:t>
            </a:r>
            <a:endParaRPr lang="en-US" sz="32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2784E481-1DB4-2B06-DBA5-C52E91179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828973"/>
          </a:xfrm>
        </p:spPr>
        <p:txBody>
          <a:bodyPr/>
          <a:lstStyle/>
          <a:p>
            <a:pPr rtl="1"/>
            <a:r>
              <a:rPr lang="ar-SA" sz="4400"/>
              <a:t>دليل تقييم الجودة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206897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00CA832-4F4D-9888-3452-64DFDE867C2E}"/>
              </a:ext>
            </a:extLst>
          </p:cNvPr>
          <p:cNvSpPr/>
          <p:nvPr/>
        </p:nvSpPr>
        <p:spPr>
          <a:xfrm>
            <a:off x="7975768" y="1528244"/>
            <a:ext cx="518984" cy="46369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200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690595-F18E-01D4-9882-07B63913779E}"/>
              </a:ext>
            </a:extLst>
          </p:cNvPr>
          <p:cNvSpPr/>
          <p:nvPr/>
        </p:nvSpPr>
        <p:spPr>
          <a:xfrm>
            <a:off x="7975768" y="2769633"/>
            <a:ext cx="518984" cy="46369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200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1E09CEA-BCB0-7D54-0EF6-07A60DADA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806" y="2839581"/>
            <a:ext cx="342908" cy="323795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E5ABED2-5BA4-C54A-012B-9DAFA2C64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806" y="1586375"/>
            <a:ext cx="342908" cy="323795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72FC29B-0403-095E-67D8-B9D834DF622D}"/>
              </a:ext>
            </a:extLst>
          </p:cNvPr>
          <p:cNvSpPr txBox="1"/>
          <p:nvPr/>
        </p:nvSpPr>
        <p:spPr>
          <a:xfrm>
            <a:off x="4572000" y="1466106"/>
            <a:ext cx="34232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3200"/>
              <a:t>جودة
صحيح نحويا</a:t>
            </a:r>
            <a:endParaRPr lang="en-US" sz="3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57D08A-490F-208E-9956-8EA3619BFF75}"/>
              </a:ext>
            </a:extLst>
          </p:cNvPr>
          <p:cNvSpPr txBox="1"/>
          <p:nvPr/>
        </p:nvSpPr>
        <p:spPr>
          <a:xfrm>
            <a:off x="5889498" y="2836090"/>
            <a:ext cx="2105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3200"/>
              <a:t>تعريف</a:t>
            </a:r>
            <a:endParaRPr lang="en-US" sz="32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32EF3C-1B69-D261-D5FB-5721691CAFC7}"/>
              </a:ext>
            </a:extLst>
          </p:cNvPr>
          <p:cNvSpPr txBox="1"/>
          <p:nvPr/>
        </p:nvSpPr>
        <p:spPr>
          <a:xfrm>
            <a:off x="4160520" y="2040467"/>
            <a:ext cx="4246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_____________________________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B40B78-1C98-CB37-6B8B-69C6274C4433}"/>
              </a:ext>
            </a:extLst>
          </p:cNvPr>
          <p:cNvSpPr txBox="1"/>
          <p:nvPr/>
        </p:nvSpPr>
        <p:spPr>
          <a:xfrm>
            <a:off x="128239" y="3567625"/>
            <a:ext cx="8064562" cy="208775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 rtl="1">
              <a:lnSpc>
                <a:spcPct val="103000"/>
              </a:lnSpc>
            </a:pPr>
            <a:r>
              <a:rPr lang="ar-SA" sz="3200" b="1" ker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قواعد اللغة وعلامات الترقيم للغة الهدف متسقة و
صحيح.
• يتم اتباع قواعد الكتابة بالأحرف الكبيرة وعلامات الترقيم.
• الإملاء والقواعد صحيحة.</a:t>
            </a:r>
            <a:endParaRPr lang="en-US" sz="32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2784E481-1DB4-2B06-DBA5-C52E91179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6513"/>
            <a:ext cx="7886700" cy="827642"/>
          </a:xfrm>
        </p:spPr>
        <p:txBody>
          <a:bodyPr/>
          <a:lstStyle/>
          <a:p>
            <a:r>
              <a:rPr lang="ar-SA" sz="4400"/>
              <a:t>دليل تقييم الجودة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069738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white question mark on a black background&#10;&#10;Description automatically generated">
            <a:extLst>
              <a:ext uri="{FF2B5EF4-FFF2-40B4-BE49-F238E27FC236}">
                <a16:creationId xmlns:a16="http://schemas.microsoft.com/office/drawing/2014/main" id="{ABDC51C8-8B2C-D41D-7DD0-99951B7554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67586" y="-1609358"/>
            <a:ext cx="10222794" cy="11895037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5D9CF3-2546-652A-E758-B4EE1EBA4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304" y="2768261"/>
            <a:ext cx="7886700" cy="1325563"/>
          </a:xfrm>
        </p:spPr>
        <p:txBody>
          <a:bodyPr/>
          <a:lstStyle/>
          <a:p>
            <a:pPr rtl="1"/>
            <a:r>
              <a:rPr lang="ar-SA" sz="4400">
                <a:latin typeface="Arial"/>
                <a:cs typeface="Arial"/>
              </a:rPr>
              <a:t>ما هي الصفات الأخرى المطلوبة في الترجمة؟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279245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AB5671C2-3743-F940-D05E-8C9F47076FC4}"/>
              </a:ext>
            </a:extLst>
          </p:cNvPr>
          <p:cNvSpPr/>
          <p:nvPr/>
        </p:nvSpPr>
        <p:spPr>
          <a:xfrm>
            <a:off x="5378281" y="2844729"/>
            <a:ext cx="2526957" cy="2377440"/>
          </a:xfrm>
          <a:prstGeom prst="ellipse">
            <a:avLst/>
          </a:prstGeom>
          <a:solidFill>
            <a:srgbClr val="B95659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ar-SA" sz="4800">
                <a:solidFill>
                  <a:schemeClr val="bg1"/>
                </a:solidFill>
                <a:latin typeface="Arial" panose="020B0604020202020204" pitchFamily="34" charset="0"/>
              </a:rPr>
              <a:t>لا</a:t>
            </a:r>
            <a:endParaRPr lang="en-US" sz="48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906E830-0451-DFF8-1BAF-C8CF01C64059}"/>
              </a:ext>
            </a:extLst>
          </p:cNvPr>
          <p:cNvSpPr/>
          <p:nvPr/>
        </p:nvSpPr>
        <p:spPr>
          <a:xfrm>
            <a:off x="1331440" y="2844729"/>
            <a:ext cx="2434281" cy="2377440"/>
          </a:xfrm>
          <a:prstGeom prst="ellipse">
            <a:avLst/>
          </a:prstGeom>
          <a:solidFill>
            <a:srgbClr val="83A83F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ar-SA" sz="4800">
                <a:solidFill>
                  <a:schemeClr val="bg1"/>
                </a:solidFill>
                <a:latin typeface="Arial" panose="020B0604020202020204" pitchFamily="34" charset="0"/>
              </a:rPr>
              <a:t>نعم</a:t>
            </a:r>
            <a:endParaRPr lang="en-US" sz="48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1B8C4E-E4C7-9727-748D-9A9485544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639099"/>
          </a:xfrm>
        </p:spPr>
        <p:txBody>
          <a:bodyPr/>
          <a:lstStyle/>
          <a:p>
            <a:pPr rtl="1"/>
            <a:r>
              <a:rPr lang="ar-SA" sz="4000"/>
              <a:t>ما الذي يجعل الترجمة جيدة؟</a:t>
            </a:r>
            <a:endParaRPr lang="en-US" sz="4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AC9AF9-6AC5-E2B5-04B4-8A04C4D3212B}"/>
              </a:ext>
            </a:extLst>
          </p:cNvPr>
          <p:cNvSpPr txBox="1"/>
          <p:nvPr/>
        </p:nvSpPr>
        <p:spPr>
          <a:xfrm>
            <a:off x="3115339" y="1174936"/>
            <a:ext cx="41892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ar-SA" sz="2800" b="1"/>
              <a:t>قائمة الصفات
إعطاء تعريفات موضوعية
اسال اسئلة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40709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45246C9-6606-4FB3-986C-A85DE631581B}"/>
              </a:ext>
            </a:extLst>
          </p:cNvPr>
          <p:cNvSpPr/>
          <p:nvPr/>
        </p:nvSpPr>
        <p:spPr>
          <a:xfrm>
            <a:off x="0" y="3415454"/>
            <a:ext cx="9144000" cy="2026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71655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F71B9975-CCC4-474E-991A-A08FD86C6E7A}"/>
              </a:ext>
            </a:extLst>
          </p:cNvPr>
          <p:cNvSpPr/>
          <p:nvPr/>
        </p:nvSpPr>
        <p:spPr>
          <a:xfrm rot="5400000">
            <a:off x="3387103" y="571149"/>
            <a:ext cx="2369795" cy="3145970"/>
          </a:xfrm>
          <a:prstGeom prst="homePlate">
            <a:avLst>
              <a:gd name="adj" fmla="val 32616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60D292-E0D6-49F5-8581-8EDCEF6F6D4C}"/>
              </a:ext>
            </a:extLst>
          </p:cNvPr>
          <p:cNvSpPr txBox="1"/>
          <p:nvPr/>
        </p:nvSpPr>
        <p:spPr>
          <a:xfrm>
            <a:off x="2999014" y="1416437"/>
            <a:ext cx="314597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ar-SA" sz="6600" b="1">
                <a:solidFill>
                  <a:srgbClr val="FFFFFF"/>
                </a:solidFill>
              </a:rPr>
              <a:t>جربه</a:t>
            </a:r>
            <a:endParaRPr kumimoji="0" lang="en-US" sz="6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99BE38-35A7-4804-B014-732871357EEE}"/>
              </a:ext>
            </a:extLst>
          </p:cNvPr>
          <p:cNvSpPr txBox="1"/>
          <p:nvPr/>
        </p:nvSpPr>
        <p:spPr>
          <a:xfrm>
            <a:off x="3110592" y="4105344"/>
            <a:ext cx="2922816" cy="6463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 algn="ctr" rtl="1">
              <a:defRPr/>
            </a:pPr>
            <a:r>
              <a:rPr lang="ar-SA" sz="3600" b="1">
                <a:solidFill>
                  <a:srgbClr val="5B4A42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متى 1: 18-25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4A42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1749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CAEE3-B199-4BB7-839B-708EAD1F9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ar-SA" sz="4000"/>
              <a:t>هل هو جاهز؟</a:t>
            </a:r>
            <a:endParaRPr lang="en-US" sz="4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2A3FF4-442C-40D3-BCF9-CABEA8C0AB3E}"/>
              </a:ext>
            </a:extLst>
          </p:cNvPr>
          <p:cNvSpPr txBox="1"/>
          <p:nvPr/>
        </p:nvSpPr>
        <p:spPr>
          <a:xfrm>
            <a:off x="440414" y="1978879"/>
            <a:ext cx="1638301" cy="43088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200" b="1">
                <a:solidFill>
                  <a:schemeClr val="bg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Self-edit</a:t>
            </a:r>
            <a:endParaRPr lang="en-US" sz="220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11B60E-C6EC-48DA-B54A-D979E549268C}"/>
              </a:ext>
            </a:extLst>
          </p:cNvPr>
          <p:cNvSpPr txBox="1"/>
          <p:nvPr/>
        </p:nvSpPr>
        <p:spPr>
          <a:xfrm>
            <a:off x="2678335" y="1978879"/>
            <a:ext cx="1409701" cy="43088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200" b="1">
                <a:solidFill>
                  <a:schemeClr val="bg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Peer-edit</a:t>
            </a:r>
            <a:endParaRPr lang="en-US" sz="220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C1FFB7-EC76-4A1A-A7F7-4E96655B41B8}"/>
              </a:ext>
            </a:extLst>
          </p:cNvPr>
          <p:cNvSpPr txBox="1"/>
          <p:nvPr/>
        </p:nvSpPr>
        <p:spPr>
          <a:xfrm>
            <a:off x="4210056" y="1834029"/>
            <a:ext cx="2572652" cy="71423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2200" b="1">
                <a:solidFill>
                  <a:schemeClr val="bg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Keyword</a:t>
            </a:r>
            <a:br>
              <a:rPr lang="en-US" sz="2200" b="1">
                <a:solidFill>
                  <a:schemeClr val="bg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2200" b="1">
                <a:solidFill>
                  <a:schemeClr val="bg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Check</a:t>
            </a:r>
            <a:endParaRPr lang="en-US" sz="2200">
              <a:solidFill>
                <a:schemeClr val="bg1"/>
              </a:solidFill>
            </a:endParaRPr>
          </a:p>
        </p:txBody>
      </p:sp>
      <p:pic>
        <p:nvPicPr>
          <p:cNvPr id="4" name="Picture 3" descr="A group of people sitting around a table&#10;&#10;Description automatically generated">
            <a:extLst>
              <a:ext uri="{FF2B5EF4-FFF2-40B4-BE49-F238E27FC236}">
                <a16:creationId xmlns:a16="http://schemas.microsoft.com/office/drawing/2014/main" id="{B4B7A661-79F0-CC28-3527-954F2E0C96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416" y="1049293"/>
            <a:ext cx="6917167" cy="518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317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CAEE3-B199-4BB7-839B-708EAD1F9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ar-SA" sz="4400"/>
              <a:t>هل هو جاهز؟</a:t>
            </a:r>
            <a:endParaRPr lang="en-US" sz="4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2A3FF4-442C-40D3-BCF9-CABEA8C0AB3E}"/>
              </a:ext>
            </a:extLst>
          </p:cNvPr>
          <p:cNvSpPr txBox="1"/>
          <p:nvPr/>
        </p:nvSpPr>
        <p:spPr>
          <a:xfrm>
            <a:off x="440414" y="1978879"/>
            <a:ext cx="1638301" cy="43088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200" b="1">
                <a:solidFill>
                  <a:schemeClr val="bg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Self-edit</a:t>
            </a:r>
            <a:endParaRPr lang="en-US" sz="220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11B60E-C6EC-48DA-B54A-D979E549268C}"/>
              </a:ext>
            </a:extLst>
          </p:cNvPr>
          <p:cNvSpPr txBox="1"/>
          <p:nvPr/>
        </p:nvSpPr>
        <p:spPr>
          <a:xfrm>
            <a:off x="2678335" y="1978879"/>
            <a:ext cx="1409701" cy="43088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200" b="1">
                <a:solidFill>
                  <a:schemeClr val="bg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Peer-edit</a:t>
            </a:r>
            <a:endParaRPr lang="en-US" sz="220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C1FFB7-EC76-4A1A-A7F7-4E96655B41B8}"/>
              </a:ext>
            </a:extLst>
          </p:cNvPr>
          <p:cNvSpPr txBox="1"/>
          <p:nvPr/>
        </p:nvSpPr>
        <p:spPr>
          <a:xfrm>
            <a:off x="4210056" y="1834029"/>
            <a:ext cx="2572652" cy="71423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2200" b="1">
                <a:solidFill>
                  <a:schemeClr val="bg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Keyword</a:t>
            </a:r>
            <a:br>
              <a:rPr lang="en-US" sz="2200" b="1">
                <a:solidFill>
                  <a:schemeClr val="bg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2200" b="1">
                <a:solidFill>
                  <a:schemeClr val="bg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Check</a:t>
            </a:r>
            <a:endParaRPr lang="en-US" sz="2200">
              <a:solidFill>
                <a:schemeClr val="bg1"/>
              </a:solidFill>
            </a:endParaRPr>
          </a:p>
        </p:txBody>
      </p:sp>
      <p:pic>
        <p:nvPicPr>
          <p:cNvPr id="29" name="Picture 28" descr="Text, letter&#10;&#10;Description automatically generated">
            <a:extLst>
              <a:ext uri="{FF2B5EF4-FFF2-40B4-BE49-F238E27FC236}">
                <a16:creationId xmlns:a16="http://schemas.microsoft.com/office/drawing/2014/main" id="{34A9DCF4-04A6-BFB9-FBEE-EB4906B1F6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361" y="1432068"/>
            <a:ext cx="3690589" cy="2229731"/>
          </a:xfrm>
          <a:prstGeom prst="roundRect">
            <a:avLst/>
          </a:prstGeom>
          <a:ln w="57150">
            <a:solidFill>
              <a:srgbClr val="83A83F"/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5652EDF-4411-1BB7-CF12-953857E2CA3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650" y="4138071"/>
            <a:ext cx="2672573" cy="1716925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DC17D1E7-9279-E2A5-9F40-81C965BC94A6}"/>
              </a:ext>
            </a:extLst>
          </p:cNvPr>
          <p:cNvSpPr txBox="1"/>
          <p:nvPr/>
        </p:nvSpPr>
        <p:spPr>
          <a:xfrm>
            <a:off x="628650" y="5903221"/>
            <a:ext cx="2405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3200" b="1" dirty="0"/>
              <a:t>الكنيسة المحلية</a:t>
            </a:r>
            <a:endParaRPr lang="en-US" sz="3200" b="1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3DDC4ECF-F35D-C3F9-A186-A9EB2EF159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2137" y="1676629"/>
            <a:ext cx="1855810" cy="1752371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E283DEB-0C48-0AA9-0FF8-8670EBD6B3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993" y="4370778"/>
            <a:ext cx="563907" cy="532476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ABF33F49-1316-1E62-8516-E4411A4631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992" y="4996533"/>
            <a:ext cx="563907" cy="532476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9CDA5F3C-8FC6-49DA-7083-BC4BF1A3293A}"/>
              </a:ext>
            </a:extLst>
          </p:cNvPr>
          <p:cNvSpPr txBox="1"/>
          <p:nvPr/>
        </p:nvSpPr>
        <p:spPr>
          <a:xfrm>
            <a:off x="3585528" y="4414967"/>
            <a:ext cx="1466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3200" dirty="0"/>
              <a:t>جودة</a:t>
            </a:r>
            <a:endParaRPr lang="en-US" sz="3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BBA7A68-AEE4-2088-5A40-ABF18F6BAD0C}"/>
              </a:ext>
            </a:extLst>
          </p:cNvPr>
          <p:cNvSpPr txBox="1"/>
          <p:nvPr/>
        </p:nvSpPr>
        <p:spPr>
          <a:xfrm>
            <a:off x="3437972" y="5086500"/>
            <a:ext cx="1631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2800" dirty="0" err="1"/>
              <a:t>طبيعيه</a:t>
            </a:r>
            <a:endParaRPr lang="en-US" sz="2800" dirty="0"/>
          </a:p>
        </p:txBody>
      </p:sp>
      <p:pic>
        <p:nvPicPr>
          <p:cNvPr id="40" name="Graphic 39" descr="Checklist outline">
            <a:extLst>
              <a:ext uri="{FF2B5EF4-FFF2-40B4-BE49-F238E27FC236}">
                <a16:creationId xmlns:a16="http://schemas.microsoft.com/office/drawing/2014/main" id="{00349704-1FE9-8F41-9681-DD49C49876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14861" y="3719663"/>
            <a:ext cx="1975384" cy="1975384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324BEBC4-EB2D-8794-7A09-C53A1507B6B1}"/>
              </a:ext>
            </a:extLst>
          </p:cNvPr>
          <p:cNvSpPr txBox="1"/>
          <p:nvPr/>
        </p:nvSpPr>
        <p:spPr>
          <a:xfrm>
            <a:off x="6909540" y="5670330"/>
            <a:ext cx="1175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SA" sz="3200" b="1"/>
              <a:t>معيار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097191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ext, letter&#10;&#10;Description automatically generated">
            <a:extLst>
              <a:ext uri="{FF2B5EF4-FFF2-40B4-BE49-F238E27FC236}">
                <a16:creationId xmlns:a16="http://schemas.microsoft.com/office/drawing/2014/main" id="{55DA3522-7C2A-5DA4-1A8B-0C0E9EBBE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780" y="2214018"/>
            <a:ext cx="3536419" cy="2136587"/>
          </a:xfrm>
          <a:prstGeom prst="roundRect">
            <a:avLst/>
          </a:prstGeom>
          <a:ln w="57150">
            <a:solidFill>
              <a:srgbClr val="83A83F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762E9C-F08C-2F8A-E2FE-493D7EADF2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253" y="2567705"/>
            <a:ext cx="1365421" cy="1289315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00CA832-4F4D-9888-3452-64DFDE867C2E}"/>
              </a:ext>
            </a:extLst>
          </p:cNvPr>
          <p:cNvSpPr/>
          <p:nvPr/>
        </p:nvSpPr>
        <p:spPr>
          <a:xfrm>
            <a:off x="4142092" y="1749657"/>
            <a:ext cx="518984" cy="46369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200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690595-F18E-01D4-9882-07B63913779E}"/>
              </a:ext>
            </a:extLst>
          </p:cNvPr>
          <p:cNvSpPr/>
          <p:nvPr/>
        </p:nvSpPr>
        <p:spPr>
          <a:xfrm>
            <a:off x="4157026" y="3322011"/>
            <a:ext cx="518984" cy="46369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200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500362-2F24-1AF0-F568-91312B0D0635}"/>
              </a:ext>
            </a:extLst>
          </p:cNvPr>
          <p:cNvSpPr/>
          <p:nvPr/>
        </p:nvSpPr>
        <p:spPr>
          <a:xfrm>
            <a:off x="4142092" y="4907280"/>
            <a:ext cx="518984" cy="46369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200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1E09CEA-BCB0-7D54-0EF6-07A60DADA1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064" y="3391959"/>
            <a:ext cx="342908" cy="323795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E5ABED2-5BA4-C54A-012B-9DAFA2C644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130" y="1807788"/>
            <a:ext cx="342908" cy="323795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5572946-4A32-B99A-A8DF-D53B9391E9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633" y="4977228"/>
            <a:ext cx="342908" cy="323795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72FC29B-0403-095E-67D8-B9D834DF622D}"/>
              </a:ext>
            </a:extLst>
          </p:cNvPr>
          <p:cNvSpPr txBox="1"/>
          <p:nvPr/>
        </p:nvSpPr>
        <p:spPr>
          <a:xfrm>
            <a:off x="1956486" y="1664245"/>
            <a:ext cx="2105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3200"/>
              <a:t>النوعيات</a:t>
            </a:r>
            <a:endParaRPr lang="en-US" sz="3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57D08A-490F-208E-9956-8EA3619BFF75}"/>
              </a:ext>
            </a:extLst>
          </p:cNvPr>
          <p:cNvSpPr txBox="1"/>
          <p:nvPr/>
        </p:nvSpPr>
        <p:spPr>
          <a:xfrm>
            <a:off x="1956486" y="3265966"/>
            <a:ext cx="2105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3200"/>
              <a:t>التعاريف</a:t>
            </a:r>
            <a:endParaRPr lang="en-US" sz="32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EE9634-47C0-F6C7-882C-49D64823656F}"/>
              </a:ext>
            </a:extLst>
          </p:cNvPr>
          <p:cNvSpPr txBox="1"/>
          <p:nvPr/>
        </p:nvSpPr>
        <p:spPr>
          <a:xfrm>
            <a:off x="1956486" y="4813881"/>
            <a:ext cx="2105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3600"/>
              <a:t>الاسئله</a:t>
            </a:r>
            <a:endParaRPr lang="en-US" sz="36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32EF3C-1B69-D261-D5FB-5721691CAFC7}"/>
              </a:ext>
            </a:extLst>
          </p:cNvPr>
          <p:cNvSpPr txBox="1"/>
          <p:nvPr/>
        </p:nvSpPr>
        <p:spPr>
          <a:xfrm>
            <a:off x="1956486" y="2043263"/>
            <a:ext cx="227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________________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9841F3-9007-3351-BF35-09E09215E7A4}"/>
              </a:ext>
            </a:extLst>
          </p:cNvPr>
          <p:cNvSpPr txBox="1"/>
          <p:nvPr/>
        </p:nvSpPr>
        <p:spPr>
          <a:xfrm>
            <a:off x="1956486" y="5206813"/>
            <a:ext cx="227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________________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B40B78-1C98-CB37-6B8B-69C6274C4433}"/>
              </a:ext>
            </a:extLst>
          </p:cNvPr>
          <p:cNvSpPr txBox="1"/>
          <p:nvPr/>
        </p:nvSpPr>
        <p:spPr>
          <a:xfrm>
            <a:off x="1956486" y="3635298"/>
            <a:ext cx="227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________________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7A6183-CDE6-39E8-F71D-7307AFD45A17}"/>
              </a:ext>
            </a:extLst>
          </p:cNvPr>
          <p:cNvSpPr txBox="1"/>
          <p:nvPr/>
        </p:nvSpPr>
        <p:spPr>
          <a:xfrm>
            <a:off x="1956486" y="2360490"/>
            <a:ext cx="227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________________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05309B9-813B-D869-20A7-7AB4200F265A}"/>
              </a:ext>
            </a:extLst>
          </p:cNvPr>
          <p:cNvSpPr txBox="1"/>
          <p:nvPr/>
        </p:nvSpPr>
        <p:spPr>
          <a:xfrm>
            <a:off x="1956486" y="3966556"/>
            <a:ext cx="227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________________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1F52FD-8F05-DA23-1877-CC6A1DC499DD}"/>
              </a:ext>
            </a:extLst>
          </p:cNvPr>
          <p:cNvSpPr txBox="1"/>
          <p:nvPr/>
        </p:nvSpPr>
        <p:spPr>
          <a:xfrm>
            <a:off x="1956486" y="5534507"/>
            <a:ext cx="227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________________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B0BE9E-D74A-3DD2-97A0-47FAFB87E843}"/>
              </a:ext>
            </a:extLst>
          </p:cNvPr>
          <p:cNvSpPr txBox="1"/>
          <p:nvPr/>
        </p:nvSpPr>
        <p:spPr>
          <a:xfrm>
            <a:off x="1956486" y="2686060"/>
            <a:ext cx="227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________________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B9C8293-EED3-D361-25FC-886D0677EF26}"/>
              </a:ext>
            </a:extLst>
          </p:cNvPr>
          <p:cNvSpPr txBox="1"/>
          <p:nvPr/>
        </p:nvSpPr>
        <p:spPr>
          <a:xfrm>
            <a:off x="1956486" y="5903839"/>
            <a:ext cx="227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________________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D41FFA-E9B0-F442-1A55-5C831263DE0B}"/>
              </a:ext>
            </a:extLst>
          </p:cNvPr>
          <p:cNvSpPr txBox="1"/>
          <p:nvPr/>
        </p:nvSpPr>
        <p:spPr>
          <a:xfrm>
            <a:off x="1956486" y="4315069"/>
            <a:ext cx="227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________________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2784E481-1DB4-2B06-DBA5-C52E91179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/>
          <a:lstStyle/>
          <a:p>
            <a:pPr rtl="1"/>
            <a:r>
              <a:rPr lang="ar-SA" sz="4800"/>
              <a:t>دليل تقييم الجودة</a:t>
            </a:r>
            <a:endParaRPr lang="en-US" sz="48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933760-CA5F-62C5-E3D5-562DB2C74049}"/>
              </a:ext>
            </a:extLst>
          </p:cNvPr>
          <p:cNvSpPr txBox="1"/>
          <p:nvPr/>
        </p:nvSpPr>
        <p:spPr>
          <a:xfrm>
            <a:off x="4754986" y="5688396"/>
            <a:ext cx="13003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ar-SA" sz="3200" dirty="0"/>
              <a:t>نعم أو لا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51157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>
            <a:extLst>
              <a:ext uri="{FF2B5EF4-FFF2-40B4-BE49-F238E27FC236}">
                <a16:creationId xmlns:a16="http://schemas.microsoft.com/office/drawing/2014/main" id="{2784E481-1DB4-2B06-DBA5-C52E91179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/>
          <a:lstStyle/>
          <a:p>
            <a:pPr rtl="1"/>
            <a:r>
              <a:rPr lang="ar-SA" sz="4000"/>
              <a:t>دليل تقييم الجودة</a:t>
            </a:r>
            <a:endParaRPr lang="en-US" sz="40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B9D0B39-79D1-D4FC-9763-18A7E39B215D}"/>
              </a:ext>
            </a:extLst>
          </p:cNvPr>
          <p:cNvGrpSpPr/>
          <p:nvPr/>
        </p:nvGrpSpPr>
        <p:grpSpPr>
          <a:xfrm flipH="1">
            <a:off x="190982" y="1162423"/>
            <a:ext cx="8762035" cy="5530597"/>
            <a:chOff x="52231" y="1197147"/>
            <a:chExt cx="8868389" cy="5530597"/>
          </a:xfrm>
        </p:grpSpPr>
        <p:pic>
          <p:nvPicPr>
            <p:cNvPr id="12" name="Picture 11" descr="Text, letter&#10;&#10;Description automatically generated">
              <a:extLst>
                <a:ext uri="{FF2B5EF4-FFF2-40B4-BE49-F238E27FC236}">
                  <a16:creationId xmlns:a16="http://schemas.microsoft.com/office/drawing/2014/main" id="{55DA3522-7C2A-5DA4-1A8B-0C0E9EBBE7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1258" y="1197147"/>
              <a:ext cx="2760463" cy="1667780"/>
            </a:xfrm>
            <a:prstGeom prst="roundRect">
              <a:avLst/>
            </a:prstGeom>
            <a:ln w="57150">
              <a:solidFill>
                <a:srgbClr val="83A83F"/>
              </a:solidFill>
            </a:ln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D762E9C-F08C-2F8A-E2FE-493D7EADF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5157" y="1350882"/>
              <a:ext cx="1365421" cy="1289315"/>
            </a:xfrm>
            <a:prstGeom prst="rect">
              <a:avLst/>
            </a:prstGeom>
            <a:effectLst>
              <a:glow rad="101600">
                <a:schemeClr val="bg1"/>
              </a:glow>
            </a:effectLst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9690595-F18E-01D4-9882-07B63913779E}"/>
                </a:ext>
              </a:extLst>
            </p:cNvPr>
            <p:cNvSpPr/>
            <p:nvPr/>
          </p:nvSpPr>
          <p:spPr>
            <a:xfrm>
              <a:off x="3300850" y="2993612"/>
              <a:ext cx="518984" cy="46369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1655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1500362-2F24-1AF0-F568-91312B0D0635}"/>
                </a:ext>
              </a:extLst>
            </p:cNvPr>
            <p:cNvSpPr/>
            <p:nvPr/>
          </p:nvSpPr>
          <p:spPr>
            <a:xfrm>
              <a:off x="6241325" y="3009529"/>
              <a:ext cx="518984" cy="46369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1655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01E09CEA-BCB0-7D54-0EF6-07A60DADA1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8888" y="3075154"/>
              <a:ext cx="342908" cy="323795"/>
            </a:xfrm>
            <a:prstGeom prst="rect">
              <a:avLst/>
            </a:prstGeom>
            <a:effectLst>
              <a:glow rad="101600">
                <a:schemeClr val="bg1"/>
              </a:glow>
            </a:effectLst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65572946-4A32-B99A-A8DF-D53B9391E9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1470" y="3103232"/>
              <a:ext cx="342908" cy="323795"/>
            </a:xfrm>
            <a:prstGeom prst="rect">
              <a:avLst/>
            </a:prstGeom>
            <a:effectLst>
              <a:glow rad="101600">
                <a:schemeClr val="bg1"/>
              </a:glow>
            </a:effec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757D08A-490F-208E-9956-8EA3619BFF75}"/>
                </a:ext>
              </a:extLst>
            </p:cNvPr>
            <p:cNvSpPr txBox="1"/>
            <p:nvPr/>
          </p:nvSpPr>
          <p:spPr>
            <a:xfrm>
              <a:off x="3889289" y="3024640"/>
              <a:ext cx="21057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 rtl="1">
                <a:defRPr/>
              </a:pPr>
              <a:r>
                <a:rPr lang="ar-SA" sz="3200" dirty="0">
                  <a:solidFill>
                    <a:srgbClr val="000000"/>
                  </a:solidFill>
                </a:rPr>
                <a:t>التعاريف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AEE9634-47C0-F6C7-882C-49D64823656F}"/>
                </a:ext>
              </a:extLst>
            </p:cNvPr>
            <p:cNvSpPr txBox="1"/>
            <p:nvPr/>
          </p:nvSpPr>
          <p:spPr>
            <a:xfrm>
              <a:off x="6814884" y="2993612"/>
              <a:ext cx="21057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 rtl="1">
                <a:defRPr/>
              </a:pPr>
              <a:r>
                <a:rPr lang="ar-SA" sz="3200">
                  <a:solidFill>
                    <a:srgbClr val="000000"/>
                  </a:solidFill>
                </a:rPr>
                <a:t>الاسئله</a:t>
              </a:r>
              <a:endPara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99841F3-9007-3351-BF35-09E09215E7A4}"/>
                </a:ext>
              </a:extLst>
            </p:cNvPr>
            <p:cNvSpPr txBox="1"/>
            <p:nvPr/>
          </p:nvSpPr>
          <p:spPr>
            <a:xfrm>
              <a:off x="6241325" y="3486850"/>
              <a:ext cx="2273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________________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0B40B78-1C98-CB37-6B8B-69C6274C4433}"/>
                </a:ext>
              </a:extLst>
            </p:cNvPr>
            <p:cNvSpPr txBox="1"/>
            <p:nvPr/>
          </p:nvSpPr>
          <p:spPr>
            <a:xfrm>
              <a:off x="3487136" y="3855637"/>
              <a:ext cx="2273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________________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05309B9-813B-D869-20A7-7AB4200F265A}"/>
                </a:ext>
              </a:extLst>
            </p:cNvPr>
            <p:cNvSpPr txBox="1"/>
            <p:nvPr/>
          </p:nvSpPr>
          <p:spPr>
            <a:xfrm>
              <a:off x="3487136" y="3486305"/>
              <a:ext cx="2273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________________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A1F52FD-8F05-DA23-1877-CC6A1DC499DD}"/>
                </a:ext>
              </a:extLst>
            </p:cNvPr>
            <p:cNvSpPr txBox="1"/>
            <p:nvPr/>
          </p:nvSpPr>
          <p:spPr>
            <a:xfrm>
              <a:off x="6241325" y="4234892"/>
              <a:ext cx="2273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________________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B9C8293-EED3-D361-25FC-886D0677EF26}"/>
                </a:ext>
              </a:extLst>
            </p:cNvPr>
            <p:cNvSpPr txBox="1"/>
            <p:nvPr/>
          </p:nvSpPr>
          <p:spPr>
            <a:xfrm>
              <a:off x="6241325" y="3854600"/>
              <a:ext cx="2273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________________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AD41FFA-E9B0-F442-1A55-5C831263DE0B}"/>
                </a:ext>
              </a:extLst>
            </p:cNvPr>
            <p:cNvSpPr txBox="1"/>
            <p:nvPr/>
          </p:nvSpPr>
          <p:spPr>
            <a:xfrm>
              <a:off x="3503845" y="4230152"/>
              <a:ext cx="2273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________________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100241A-4186-A412-E97D-B7B90D93B878}"/>
                </a:ext>
              </a:extLst>
            </p:cNvPr>
            <p:cNvSpPr txBox="1"/>
            <p:nvPr/>
          </p:nvSpPr>
          <p:spPr>
            <a:xfrm>
              <a:off x="3489667" y="4620230"/>
              <a:ext cx="2273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________________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2050EF4-793A-FD06-E842-5601D067506F}"/>
                </a:ext>
              </a:extLst>
            </p:cNvPr>
            <p:cNvSpPr txBox="1"/>
            <p:nvPr/>
          </p:nvSpPr>
          <p:spPr>
            <a:xfrm>
              <a:off x="3503845" y="5027777"/>
              <a:ext cx="2273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________________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E9ACA0D-8A95-C053-8D71-297A93A20E21}"/>
                </a:ext>
              </a:extLst>
            </p:cNvPr>
            <p:cNvSpPr txBox="1"/>
            <p:nvPr/>
          </p:nvSpPr>
          <p:spPr>
            <a:xfrm>
              <a:off x="3487136" y="5452024"/>
              <a:ext cx="2273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________________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7CFB414-3BCF-B2ED-3678-5250D6B992A4}"/>
                </a:ext>
              </a:extLst>
            </p:cNvPr>
            <p:cNvSpPr txBox="1"/>
            <p:nvPr/>
          </p:nvSpPr>
          <p:spPr>
            <a:xfrm>
              <a:off x="3487136" y="5840653"/>
              <a:ext cx="2273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________________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4D86480-ED2B-BA46-AD6B-176982988375}"/>
                </a:ext>
              </a:extLst>
            </p:cNvPr>
            <p:cNvSpPr txBox="1"/>
            <p:nvPr/>
          </p:nvSpPr>
          <p:spPr>
            <a:xfrm>
              <a:off x="207432" y="3362720"/>
              <a:ext cx="2732977" cy="3365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 rtl="1">
                <a:lnSpc>
                  <a:spcPct val="150000"/>
                </a:lnSpc>
                <a:defRPr/>
              </a:pPr>
              <a:r>
                <a:rPr lang="ar-SA" b="1">
                  <a:solidFill>
                    <a:srgbClr val="000000"/>
                  </a:solidFill>
                </a:rPr>
                <a:t>دقيق
النمط الصحيح
واضح
طبيعي
أمين
تاريخي
صحيح نحويا
صفات أخرى</a:t>
              </a:r>
              <a:endPara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0681211-420F-7A68-41D6-FB2CF9FAC1E7}"/>
                </a:ext>
              </a:extLst>
            </p:cNvPr>
            <p:cNvSpPr txBox="1"/>
            <p:nvPr/>
          </p:nvSpPr>
          <p:spPr>
            <a:xfrm>
              <a:off x="6241325" y="4635302"/>
              <a:ext cx="2273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________________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5370FD5-8B1C-8A5E-7016-5CA9FE07D954}"/>
                </a:ext>
              </a:extLst>
            </p:cNvPr>
            <p:cNvSpPr txBox="1"/>
            <p:nvPr/>
          </p:nvSpPr>
          <p:spPr>
            <a:xfrm>
              <a:off x="6241325" y="5022479"/>
              <a:ext cx="2273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________________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1C2F19D-244C-4FC6-76BE-3C1F724F5B10}"/>
                </a:ext>
              </a:extLst>
            </p:cNvPr>
            <p:cNvSpPr txBox="1"/>
            <p:nvPr/>
          </p:nvSpPr>
          <p:spPr>
            <a:xfrm>
              <a:off x="6241325" y="5411727"/>
              <a:ext cx="2273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________________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2A36902-4F3B-0472-8404-AEDB31592EFB}"/>
                </a:ext>
              </a:extLst>
            </p:cNvPr>
            <p:cNvSpPr txBox="1"/>
            <p:nvPr/>
          </p:nvSpPr>
          <p:spPr>
            <a:xfrm>
              <a:off x="6241325" y="5847285"/>
              <a:ext cx="2273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________________</a:t>
              </a:r>
            </a:p>
          </p:txBody>
        </p:sp>
        <p:pic>
          <p:nvPicPr>
            <p:cNvPr id="14" name="Picture 13" descr="Rotating Earth globe on wood stand">
              <a:extLst>
                <a:ext uri="{FF2B5EF4-FFF2-40B4-BE49-F238E27FC236}">
                  <a16:creationId xmlns:a16="http://schemas.microsoft.com/office/drawing/2014/main" id="{6DCCC723-08B6-D981-4AEC-D53A909A0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31" y="1211192"/>
              <a:ext cx="2989962" cy="2128211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BB6FA07-06FB-6A9D-9629-17F9D8BFD9AF}"/>
                </a:ext>
              </a:extLst>
            </p:cNvPr>
            <p:cNvSpPr txBox="1"/>
            <p:nvPr/>
          </p:nvSpPr>
          <p:spPr>
            <a:xfrm>
              <a:off x="899526" y="2011144"/>
              <a:ext cx="13592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Qualities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5A7A06A-DB9B-1D3D-8285-77B255DA8EB3}"/>
                </a:ext>
              </a:extLst>
            </p:cNvPr>
            <p:cNvSpPr txBox="1"/>
            <p:nvPr/>
          </p:nvSpPr>
          <p:spPr>
            <a:xfrm>
              <a:off x="3487136" y="6216617"/>
              <a:ext cx="2273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________________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DE4C164-CDCB-B5AE-0375-8DE66421FACD}"/>
                </a:ext>
              </a:extLst>
            </p:cNvPr>
            <p:cNvSpPr txBox="1"/>
            <p:nvPr/>
          </p:nvSpPr>
          <p:spPr>
            <a:xfrm>
              <a:off x="6250578" y="6216617"/>
              <a:ext cx="2273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________________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5275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00CA832-4F4D-9888-3452-64DFDE867C2E}"/>
              </a:ext>
            </a:extLst>
          </p:cNvPr>
          <p:cNvSpPr/>
          <p:nvPr/>
        </p:nvSpPr>
        <p:spPr>
          <a:xfrm>
            <a:off x="7267384" y="1554451"/>
            <a:ext cx="518984" cy="46369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200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690595-F18E-01D4-9882-07B63913779E}"/>
              </a:ext>
            </a:extLst>
          </p:cNvPr>
          <p:cNvSpPr/>
          <p:nvPr/>
        </p:nvSpPr>
        <p:spPr>
          <a:xfrm>
            <a:off x="7267384" y="3208338"/>
            <a:ext cx="518984" cy="46369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200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1E09CEA-BCB0-7D54-0EF6-07A60DADA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422" y="3278286"/>
            <a:ext cx="342908" cy="323795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E5ABED2-5BA4-C54A-012B-9DAFA2C64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422" y="1612582"/>
            <a:ext cx="342908" cy="323795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72FC29B-0403-095E-67D8-B9D834DF622D}"/>
              </a:ext>
            </a:extLst>
          </p:cNvPr>
          <p:cNvSpPr txBox="1"/>
          <p:nvPr/>
        </p:nvSpPr>
        <p:spPr>
          <a:xfrm>
            <a:off x="5081778" y="1411802"/>
            <a:ext cx="21057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3200"/>
              <a:t>جودة
دقيق</a:t>
            </a:r>
            <a:endParaRPr lang="en-US" sz="320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57D08A-490F-208E-9956-8EA3619BFF75}"/>
              </a:ext>
            </a:extLst>
          </p:cNvPr>
          <p:cNvSpPr txBox="1"/>
          <p:nvPr/>
        </p:nvSpPr>
        <p:spPr>
          <a:xfrm>
            <a:off x="5081778" y="3265966"/>
            <a:ext cx="2105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3200"/>
              <a:t>تعريف</a:t>
            </a:r>
            <a:endParaRPr lang="en-US" sz="32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32EF3C-1B69-D261-D5FB-5721691CAFC7}"/>
              </a:ext>
            </a:extLst>
          </p:cNvPr>
          <p:cNvSpPr txBox="1"/>
          <p:nvPr/>
        </p:nvSpPr>
        <p:spPr>
          <a:xfrm>
            <a:off x="5081778" y="2033479"/>
            <a:ext cx="227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________________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B40B78-1C98-CB37-6B8B-69C6274C4433}"/>
              </a:ext>
            </a:extLst>
          </p:cNvPr>
          <p:cNvSpPr txBox="1"/>
          <p:nvPr/>
        </p:nvSpPr>
        <p:spPr>
          <a:xfrm>
            <a:off x="1956486" y="3850741"/>
            <a:ext cx="5556834" cy="13946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 rtl="1">
              <a:lnSpc>
                <a:spcPct val="103000"/>
              </a:lnSpc>
            </a:pPr>
            <a:r>
              <a:rPr lang="ar-SA" sz="2800" b="1" kern="1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معنى الترجمة هو نفس معنى النص المصدر.
لم يتم إضافة أي شيء.
لا شيء مفقود.</a:t>
            </a:r>
            <a:endParaRPr lang="en-US" sz="28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7A6183-CDE6-39E8-F71D-7307AFD45A17}"/>
              </a:ext>
            </a:extLst>
          </p:cNvPr>
          <p:cNvSpPr txBox="1"/>
          <p:nvPr/>
        </p:nvSpPr>
        <p:spPr>
          <a:xfrm>
            <a:off x="5081778" y="2350706"/>
            <a:ext cx="227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________________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B0BE9E-D74A-3DD2-97A0-47FAFB87E843}"/>
              </a:ext>
            </a:extLst>
          </p:cNvPr>
          <p:cNvSpPr txBox="1"/>
          <p:nvPr/>
        </p:nvSpPr>
        <p:spPr>
          <a:xfrm>
            <a:off x="5081778" y="2676276"/>
            <a:ext cx="227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________________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2784E481-1DB4-2B06-DBA5-C52E91179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/>
          <a:lstStyle/>
          <a:p>
            <a:pPr rtl="1"/>
            <a:r>
              <a:rPr lang="ar-SA" sz="4000"/>
              <a:t>دليل تقييم الجودة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892282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00CA832-4F4D-9888-3452-64DFDE867C2E}"/>
              </a:ext>
            </a:extLst>
          </p:cNvPr>
          <p:cNvSpPr/>
          <p:nvPr/>
        </p:nvSpPr>
        <p:spPr>
          <a:xfrm>
            <a:off x="7645393" y="1503197"/>
            <a:ext cx="518984" cy="46369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200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690595-F18E-01D4-9882-07B63913779E}"/>
              </a:ext>
            </a:extLst>
          </p:cNvPr>
          <p:cNvSpPr/>
          <p:nvPr/>
        </p:nvSpPr>
        <p:spPr>
          <a:xfrm>
            <a:off x="7660327" y="3075551"/>
            <a:ext cx="518984" cy="46369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200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1E09CEA-BCB0-7D54-0EF6-07A60DADA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8365" y="3145499"/>
            <a:ext cx="342908" cy="323795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E5ABED2-5BA4-C54A-012B-9DAFA2C64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431" y="1561328"/>
            <a:ext cx="342908" cy="323795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72FC29B-0403-095E-67D8-B9D834DF622D}"/>
              </a:ext>
            </a:extLst>
          </p:cNvPr>
          <p:cNvSpPr txBox="1"/>
          <p:nvPr/>
        </p:nvSpPr>
        <p:spPr>
          <a:xfrm>
            <a:off x="5504585" y="1515901"/>
            <a:ext cx="21057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3200" dirty="0"/>
              <a:t>جودة
النمط الصحيح</a:t>
            </a:r>
            <a:endParaRPr lang="en-US" sz="3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57D08A-490F-208E-9956-8EA3619BFF75}"/>
              </a:ext>
            </a:extLst>
          </p:cNvPr>
          <p:cNvSpPr txBox="1"/>
          <p:nvPr/>
        </p:nvSpPr>
        <p:spPr>
          <a:xfrm>
            <a:off x="5504585" y="3010973"/>
            <a:ext cx="2105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3600"/>
              <a:t>تعريف</a:t>
            </a:r>
            <a:endParaRPr lang="en-US" sz="36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32EF3C-1B69-D261-D5FB-5721691CAFC7}"/>
              </a:ext>
            </a:extLst>
          </p:cNvPr>
          <p:cNvSpPr txBox="1"/>
          <p:nvPr/>
        </p:nvSpPr>
        <p:spPr>
          <a:xfrm>
            <a:off x="5420631" y="2115684"/>
            <a:ext cx="227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________________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B40B78-1C98-CB37-6B8B-69C6274C4433}"/>
              </a:ext>
            </a:extLst>
          </p:cNvPr>
          <p:cNvSpPr txBox="1"/>
          <p:nvPr/>
        </p:nvSpPr>
        <p:spPr>
          <a:xfrm>
            <a:off x="406433" y="3632492"/>
            <a:ext cx="7618264" cy="22823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34950" marR="0" indent="-6350" algn="r" rtl="1">
              <a:lnSpc>
                <a:spcPct val="103000"/>
              </a:lnSpc>
              <a:spcBef>
                <a:spcPts val="0"/>
              </a:spcBef>
              <a:spcAft>
                <a:spcPts val="0"/>
              </a:spcAft>
            </a:pPr>
            <a:r>
              <a:rPr lang="ar-SA" sz="2800" b="1" ker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تستخدم الترجمة نفس نمط النص المصدر.
• يتم التعبير عن الشعر كشعر ، والسرد (القصة) كسرد ، إلخ.
• النبوة لا تفسر.
• التدريس يبدو وكأنه تدريس.
تتوافق النغمة (أو العاطفة) مع النص المصدر.</a:t>
            </a:r>
            <a:endParaRPr lang="en-US" sz="28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2784E481-1DB4-2B06-DBA5-C52E91179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/>
          <a:lstStyle/>
          <a:p>
            <a:pPr rtl="1"/>
            <a:r>
              <a:rPr lang="ar-SA" sz="4400"/>
              <a:t>دليل تقييم الجودة</a:t>
            </a:r>
            <a:endParaRPr lang="en-US" sz="4400"/>
          </a:p>
        </p:txBody>
      </p:sp>
    </p:spTree>
    <p:extLst>
      <p:ext uri="{BB962C8B-B14F-4D97-AF65-F5344CB8AC3E}">
        <p14:creationId xmlns:p14="http://schemas.microsoft.com/office/powerpoint/2010/main" val="2045108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00CA832-4F4D-9888-3452-64DFDE867C2E}"/>
              </a:ext>
            </a:extLst>
          </p:cNvPr>
          <p:cNvSpPr/>
          <p:nvPr/>
        </p:nvSpPr>
        <p:spPr>
          <a:xfrm>
            <a:off x="7587667" y="1544657"/>
            <a:ext cx="518984" cy="46369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200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690595-F18E-01D4-9882-07B63913779E}"/>
              </a:ext>
            </a:extLst>
          </p:cNvPr>
          <p:cNvSpPr/>
          <p:nvPr/>
        </p:nvSpPr>
        <p:spPr>
          <a:xfrm>
            <a:off x="7602601" y="3117011"/>
            <a:ext cx="518984" cy="46369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200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1E09CEA-BCB0-7D54-0EF6-07A60DADA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639" y="3186959"/>
            <a:ext cx="342908" cy="323795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E5ABED2-5BA4-C54A-012B-9DAFA2C64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705" y="1602788"/>
            <a:ext cx="342908" cy="323795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72FC29B-0403-095E-67D8-B9D834DF622D}"/>
              </a:ext>
            </a:extLst>
          </p:cNvPr>
          <p:cNvSpPr txBox="1"/>
          <p:nvPr/>
        </p:nvSpPr>
        <p:spPr>
          <a:xfrm>
            <a:off x="5328957" y="1534563"/>
            <a:ext cx="21057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3200"/>
              <a:t>جودة
واضح</a:t>
            </a:r>
            <a:endParaRPr lang="en-US" sz="3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57D08A-490F-208E-9956-8EA3619BFF75}"/>
              </a:ext>
            </a:extLst>
          </p:cNvPr>
          <p:cNvSpPr txBox="1"/>
          <p:nvPr/>
        </p:nvSpPr>
        <p:spPr>
          <a:xfrm>
            <a:off x="5328957" y="3117011"/>
            <a:ext cx="2105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3200" dirty="0"/>
              <a:t>تعريف</a:t>
            </a:r>
            <a:endParaRPr lang="en-US" sz="3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32EF3C-1B69-D261-D5FB-5721691CAFC7}"/>
              </a:ext>
            </a:extLst>
          </p:cNvPr>
          <p:cNvSpPr txBox="1"/>
          <p:nvPr/>
        </p:nvSpPr>
        <p:spPr>
          <a:xfrm>
            <a:off x="5328957" y="2127972"/>
            <a:ext cx="227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________________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B40B78-1C98-CB37-6B8B-69C6274C4433}"/>
              </a:ext>
            </a:extLst>
          </p:cNvPr>
          <p:cNvSpPr txBox="1"/>
          <p:nvPr/>
        </p:nvSpPr>
        <p:spPr>
          <a:xfrm>
            <a:off x="872593" y="3853343"/>
            <a:ext cx="6715074" cy="95083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 rtl="1">
              <a:lnSpc>
                <a:spcPct val="103000"/>
              </a:lnSpc>
            </a:pPr>
            <a:r>
              <a:rPr lang="ar-SA" sz="2800" b="1" ker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اللغة والصياغة بسيطة ومباشرة.
• عند قراءتها ، يكون معناها سهل الفهم.</a:t>
            </a:r>
            <a:endParaRPr lang="en-US" sz="28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2784E481-1DB4-2B06-DBA5-C52E91179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/>
          <a:lstStyle/>
          <a:p>
            <a:pPr rtl="1"/>
            <a:r>
              <a:rPr lang="ar-SA" sz="4400"/>
              <a:t>دليل تقييم الجودة</a:t>
            </a:r>
            <a:endParaRPr lang="en-US" sz="4400"/>
          </a:p>
        </p:txBody>
      </p:sp>
    </p:spTree>
    <p:extLst>
      <p:ext uri="{BB962C8B-B14F-4D97-AF65-F5344CB8AC3E}">
        <p14:creationId xmlns:p14="http://schemas.microsoft.com/office/powerpoint/2010/main" val="3555691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00CA832-4F4D-9888-3452-64DFDE867C2E}"/>
              </a:ext>
            </a:extLst>
          </p:cNvPr>
          <p:cNvSpPr/>
          <p:nvPr/>
        </p:nvSpPr>
        <p:spPr>
          <a:xfrm>
            <a:off x="7340680" y="1492046"/>
            <a:ext cx="518984" cy="46369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200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690595-F18E-01D4-9882-07B63913779E}"/>
              </a:ext>
            </a:extLst>
          </p:cNvPr>
          <p:cNvSpPr/>
          <p:nvPr/>
        </p:nvSpPr>
        <p:spPr>
          <a:xfrm>
            <a:off x="7355614" y="3064400"/>
            <a:ext cx="518984" cy="46369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 sz="200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1E09CEA-BCB0-7D54-0EF6-07A60DADA1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652" y="3134348"/>
            <a:ext cx="342908" cy="323795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E5ABED2-5BA4-C54A-012B-9DAFA2C64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8718" y="1550177"/>
            <a:ext cx="342908" cy="323795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72FC29B-0403-095E-67D8-B9D834DF622D}"/>
              </a:ext>
            </a:extLst>
          </p:cNvPr>
          <p:cNvSpPr txBox="1"/>
          <p:nvPr/>
        </p:nvSpPr>
        <p:spPr>
          <a:xfrm>
            <a:off x="5234944" y="1498561"/>
            <a:ext cx="21057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3200"/>
              <a:t>جودة
طبيعي</a:t>
            </a:r>
            <a:endParaRPr lang="en-US" sz="3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57D08A-490F-208E-9956-8EA3619BFF75}"/>
              </a:ext>
            </a:extLst>
          </p:cNvPr>
          <p:cNvSpPr txBox="1"/>
          <p:nvPr/>
        </p:nvSpPr>
        <p:spPr>
          <a:xfrm>
            <a:off x="5234944" y="3103053"/>
            <a:ext cx="2105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3200"/>
              <a:t>تعريف</a:t>
            </a:r>
            <a:endParaRPr lang="en-US" sz="32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32EF3C-1B69-D261-D5FB-5721691CAFC7}"/>
              </a:ext>
            </a:extLst>
          </p:cNvPr>
          <p:cNvSpPr txBox="1"/>
          <p:nvPr/>
        </p:nvSpPr>
        <p:spPr>
          <a:xfrm>
            <a:off x="5067036" y="2072922"/>
            <a:ext cx="2273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________________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B40B78-1C98-CB37-6B8B-69C6274C4433}"/>
              </a:ext>
            </a:extLst>
          </p:cNvPr>
          <p:cNvSpPr txBox="1"/>
          <p:nvPr/>
        </p:nvSpPr>
        <p:spPr>
          <a:xfrm>
            <a:off x="1239795" y="3625001"/>
            <a:ext cx="6273525" cy="158056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 rtl="1">
              <a:lnSpc>
                <a:spcPct val="103000"/>
              </a:lnSpc>
            </a:pPr>
            <a:r>
              <a:rPr lang="ar-SA" sz="3200" b="1" kern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تستخدم الترجمة لغة وأسلوب شائعين.
• تبدو الترجمة بالطريقة التي يتحدث بها الناس أو يكتبون.</a:t>
            </a:r>
            <a:endParaRPr lang="en-US" sz="32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2784E481-1DB4-2B06-DBA5-C52E91179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/>
          <a:lstStyle/>
          <a:p>
            <a:pPr rtl="1"/>
            <a:r>
              <a:rPr lang="ar-SA" sz="4000"/>
              <a:t>دليل تقييم الجودة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71603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5B4A42"/>
      </a:dk2>
      <a:lt2>
        <a:srgbClr val="FFFFFF"/>
      </a:lt2>
      <a:accent1>
        <a:srgbClr val="B95659"/>
      </a:accent1>
      <a:accent2>
        <a:srgbClr val="83A83F"/>
      </a:accent2>
      <a:accent3>
        <a:srgbClr val="FBA93D"/>
      </a:accent3>
      <a:accent4>
        <a:srgbClr val="00B0F0"/>
      </a:accent4>
      <a:accent5>
        <a:srgbClr val="6ABF4B"/>
      </a:accent5>
      <a:accent6>
        <a:srgbClr val="FFB71B"/>
      </a:accent6>
      <a:hlink>
        <a:srgbClr val="83A83F"/>
      </a:hlink>
      <a:folHlink>
        <a:srgbClr val="FBA93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>
        <a:spAutoFit/>
      </a:bodyPr>
      <a:lstStyle>
        <a:defPPr algn="ctr">
          <a:defRPr sz="2000" dirty="0">
            <a:solidFill>
              <a:srgbClr val="716557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5B4A42"/>
      </a:dk2>
      <a:lt2>
        <a:srgbClr val="FFFFFF"/>
      </a:lt2>
      <a:accent1>
        <a:srgbClr val="B95659"/>
      </a:accent1>
      <a:accent2>
        <a:srgbClr val="83A83F"/>
      </a:accent2>
      <a:accent3>
        <a:srgbClr val="FBA93D"/>
      </a:accent3>
      <a:accent4>
        <a:srgbClr val="00B0F0"/>
      </a:accent4>
      <a:accent5>
        <a:srgbClr val="6ABF4B"/>
      </a:accent5>
      <a:accent6>
        <a:srgbClr val="FFB71B"/>
      </a:accent6>
      <a:hlink>
        <a:srgbClr val="83A83F"/>
      </a:hlink>
      <a:folHlink>
        <a:srgbClr val="FBA93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>
        <a:spAutoFit/>
      </a:bodyPr>
      <a:lstStyle>
        <a:defPPr algn="ctr">
          <a:defRPr sz="2000" dirty="0">
            <a:solidFill>
              <a:srgbClr val="716557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91F634926FA043ACFB26755753006F" ma:contentTypeVersion="20" ma:contentTypeDescription="Create a new document." ma:contentTypeScope="" ma:versionID="64a7904585740ddebb1487ccd21bec47">
  <xsd:schema xmlns:xsd="http://www.w3.org/2001/XMLSchema" xmlns:xs="http://www.w3.org/2001/XMLSchema" xmlns:p="http://schemas.microsoft.com/office/2006/metadata/properties" xmlns:ns1="http://schemas.microsoft.com/sharepoint/v3" xmlns:ns2="038937e4-20c5-4a73-b245-175c4ead9603" xmlns:ns3="9ede4979-7183-4f81-a394-71c40c9222c4" targetNamespace="http://schemas.microsoft.com/office/2006/metadata/properties" ma:root="true" ma:fieldsID="66d1b065ecc762dc2e488ce2a6df6777" ns1:_="" ns2:_="" ns3:_="">
    <xsd:import namespace="http://schemas.microsoft.com/sharepoint/v3"/>
    <xsd:import namespace="038937e4-20c5-4a73-b245-175c4ead9603"/>
    <xsd:import namespace="9ede4979-7183-4f81-a394-71c40c9222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MediaServiceObjectDetectorVersions" minOccurs="0"/>
                <xsd:element ref="ns1:_ip_UnifiedCompliancePolicyProperties" minOccurs="0"/>
                <xsd:element ref="ns1:_ip_UnifiedCompliancePolicyUIAc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8937e4-20c5-4a73-b245-175c4ead96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1ea59994-8317-4aa6-899c-04dff19597d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de4979-7183-4f81-a394-71c40c9222c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9a3a93ad-9e1c-4ee1-bbf7-4ca5dc6051e9}" ma:internalName="TaxCatchAll" ma:showField="CatchAllData" ma:web="9ede4979-7183-4f81-a394-71c40c9222c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38937e4-20c5-4a73-b245-175c4ead9603">
      <Terms xmlns="http://schemas.microsoft.com/office/infopath/2007/PartnerControls"/>
    </lcf76f155ced4ddcb4097134ff3c332f>
    <TaxCatchAll xmlns="9ede4979-7183-4f81-a394-71c40c9222c4" xsi:nil="true"/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C611CE35-927B-4331-AF8F-9C0B9DFA000C}"/>
</file>

<file path=customXml/itemProps2.xml><?xml version="1.0" encoding="utf-8"?>
<ds:datastoreItem xmlns:ds="http://schemas.openxmlformats.org/officeDocument/2006/customXml" ds:itemID="{B178770A-F6AC-406B-AF0D-88CBCF36B70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D870300-B03F-45F7-9154-521D8C74684E}">
  <ds:schemaRefs>
    <ds:schemaRef ds:uri="9ede4979-7183-4f81-a394-71c40c9222c4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purl.org/dc/dcmitype/"/>
    <ds:schemaRef ds:uri="http://schemas.microsoft.com/office/infopath/2007/PartnerControls"/>
    <ds:schemaRef ds:uri="038937e4-20c5-4a73-b245-175c4ead9603"/>
    <ds:schemaRef ds:uri="http://schemas.microsoft.com/sharepoint/v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</TotalTime>
  <Words>451</Words>
  <Application>Microsoft Office PowerPoint</Application>
  <PresentationFormat>On-screen Show (4:3)</PresentationFormat>
  <Paragraphs>97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Times New Roman</vt:lpstr>
      <vt:lpstr>Office Theme</vt:lpstr>
      <vt:lpstr>Office Theme</vt:lpstr>
      <vt:lpstr>PowerPoint Presentation</vt:lpstr>
      <vt:lpstr>هل هو جاهز؟</vt:lpstr>
      <vt:lpstr>هل هو جاهز؟</vt:lpstr>
      <vt:lpstr>دليل تقييم الجودة</vt:lpstr>
      <vt:lpstr>دليل تقييم الجودة</vt:lpstr>
      <vt:lpstr>دليل تقييم الجودة</vt:lpstr>
      <vt:lpstr>دليل تقييم الجودة</vt:lpstr>
      <vt:lpstr>دليل تقييم الجودة</vt:lpstr>
      <vt:lpstr>دليل تقييم الجودة</vt:lpstr>
      <vt:lpstr>دليل تقييم الجودة</vt:lpstr>
      <vt:lpstr>دليل تقييم الجودة</vt:lpstr>
      <vt:lpstr>دليل تقييم الجودة</vt:lpstr>
      <vt:lpstr>ما هي الصفات الأخرى المطلوبة في الترجمة؟</vt:lpstr>
      <vt:lpstr>ما الذي يجعل الترجمة جيدة؟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Deborah Shaw</cp:lastModifiedBy>
  <cp:revision>51</cp:revision>
  <dcterms:created xsi:type="dcterms:W3CDTF">2019-03-18T18:21:25Z</dcterms:created>
  <dcterms:modified xsi:type="dcterms:W3CDTF">2024-04-11T20:45:38Z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0x0101003391F634926FA043ACFB26755753006F</vt:lpwstr>
  </property>
  <property fmtid="{D5CDD505-2E9C-101B-9397-08002B2CF9AE}" pid="3" name="MediaServiceImageTags">
    <vt:lpwstr/>
  </property>
</Properties>
</file>