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95" r:id="rId5"/>
    <p:sldId id="286" r:id="rId6"/>
    <p:sldId id="291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83A83F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5B115-2BF9-4CD3-B2AE-5D894C345698}" v="7" dt="2024-04-18T20:54:59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7" autoAdjust="0"/>
    <p:restoredTop sz="95646" autoAdjust="0"/>
  </p:normalViewPr>
  <p:slideViewPr>
    <p:cSldViewPr snapToGrid="0">
      <p:cViewPr varScale="1">
        <p:scale>
          <a:sx n="64" d="100"/>
          <a:sy n="64" d="100"/>
        </p:scale>
        <p:origin x="8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A955B115-2BF9-4CD3-B2AE-5D894C345698}"/>
    <pc:docChg chg="undo custSel modSld">
      <pc:chgData name="Deborah Shaw" userId="79bf7848-a030-4096-934a-3abbfde4984a" providerId="ADAL" clId="{A955B115-2BF9-4CD3-B2AE-5D894C345698}" dt="2024-04-18T20:55:08.513" v="33" actId="1076"/>
      <pc:docMkLst>
        <pc:docMk/>
      </pc:docMkLst>
      <pc:sldChg chg="modSp mod">
        <pc:chgData name="Deborah Shaw" userId="79bf7848-a030-4096-934a-3abbfde4984a" providerId="ADAL" clId="{A955B115-2BF9-4CD3-B2AE-5D894C345698}" dt="2024-04-18T20:54:29.799" v="20" actId="403"/>
        <pc:sldMkLst>
          <pc:docMk/>
          <pc:sldMk cId="834478945" sldId="286"/>
        </pc:sldMkLst>
        <pc:spChg chg="mod">
          <ac:chgData name="Deborah Shaw" userId="79bf7848-a030-4096-934a-3abbfde4984a" providerId="ADAL" clId="{A955B115-2BF9-4CD3-B2AE-5D894C345698}" dt="2024-04-18T20:54:29.799" v="20" actId="403"/>
          <ac:spMkLst>
            <pc:docMk/>
            <pc:sldMk cId="834478945" sldId="286"/>
            <ac:spMk id="3" creationId="{26FADB6C-6CB5-4D7C-AC09-B89C68326468}"/>
          </ac:spMkLst>
        </pc:spChg>
      </pc:sldChg>
      <pc:sldChg chg="modSp mod">
        <pc:chgData name="Deborah Shaw" userId="79bf7848-a030-4096-934a-3abbfde4984a" providerId="ADAL" clId="{A955B115-2BF9-4CD3-B2AE-5D894C345698}" dt="2024-04-18T20:55:08.513" v="33" actId="1076"/>
        <pc:sldMkLst>
          <pc:docMk/>
          <pc:sldMk cId="2378721880" sldId="291"/>
        </pc:sldMkLst>
        <pc:spChg chg="mod">
          <ac:chgData name="Deborah Shaw" userId="79bf7848-a030-4096-934a-3abbfde4984a" providerId="ADAL" clId="{A955B115-2BF9-4CD3-B2AE-5D894C345698}" dt="2024-04-18T20:54:38.608" v="25" actId="403"/>
          <ac:spMkLst>
            <pc:docMk/>
            <pc:sldMk cId="2378721880" sldId="291"/>
            <ac:spMk id="2" creationId="{5CACFD0F-C66C-B799-5893-2CD0809D7F4A}"/>
          </ac:spMkLst>
        </pc:spChg>
        <pc:spChg chg="mod">
          <ac:chgData name="Deborah Shaw" userId="79bf7848-a030-4096-934a-3abbfde4984a" providerId="ADAL" clId="{A955B115-2BF9-4CD3-B2AE-5D894C345698}" dt="2024-04-18T20:54:56.032" v="29" actId="1076"/>
          <ac:spMkLst>
            <pc:docMk/>
            <pc:sldMk cId="2378721880" sldId="291"/>
            <ac:spMk id="8" creationId="{8C3D8872-5056-45C3-9946-A3DBDCEC2F73}"/>
          </ac:spMkLst>
        </pc:spChg>
        <pc:spChg chg="mod">
          <ac:chgData name="Deborah Shaw" userId="79bf7848-a030-4096-934a-3abbfde4984a" providerId="ADAL" clId="{A955B115-2BF9-4CD3-B2AE-5D894C345698}" dt="2024-04-18T20:55:08.513" v="33" actId="1076"/>
          <ac:spMkLst>
            <pc:docMk/>
            <pc:sldMk cId="2378721880" sldId="291"/>
            <ac:spMk id="17" creationId="{2B12681D-8C5C-1BC1-E75E-071C6320AFBB}"/>
          </ac:spMkLst>
        </pc:spChg>
      </pc:sldChg>
      <pc:sldChg chg="modSp mod">
        <pc:chgData name="Deborah Shaw" userId="79bf7848-a030-4096-934a-3abbfde4984a" providerId="ADAL" clId="{A955B115-2BF9-4CD3-B2AE-5D894C345698}" dt="2024-04-18T20:53:12.424" v="13" actId="403"/>
        <pc:sldMkLst>
          <pc:docMk/>
          <pc:sldMk cId="3829610916" sldId="295"/>
        </pc:sldMkLst>
        <pc:spChg chg="mod">
          <ac:chgData name="Deborah Shaw" userId="79bf7848-a030-4096-934a-3abbfde4984a" providerId="ADAL" clId="{A955B115-2BF9-4CD3-B2AE-5D894C345698}" dt="2024-04-18T20:53:12.424" v="13" actId="403"/>
          <ac:spMkLst>
            <pc:docMk/>
            <pc:sldMk cId="3829610916" sldId="295"/>
            <ac:spMk id="3" creationId="{117E80A5-0A88-072D-D373-1B79DB1B2DCA}"/>
          </ac:spMkLst>
        </pc:spChg>
        <pc:spChg chg="mod">
          <ac:chgData name="Deborah Shaw" userId="79bf7848-a030-4096-934a-3abbfde4984a" providerId="ADAL" clId="{A955B115-2BF9-4CD3-B2AE-5D894C345698}" dt="2024-04-18T20:52:24.604" v="3" actId="14100"/>
          <ac:spMkLst>
            <pc:docMk/>
            <pc:sldMk cId="3829610916" sldId="295"/>
            <ac:spMk id="7" creationId="{6D1C5468-2E27-9AF9-E8A7-9D00C2F6695F}"/>
          </ac:spMkLst>
        </pc:spChg>
      </pc:sldChg>
    </pc:docChg>
  </pc:docChgLst>
  <pc:docChgLst>
    <pc:chgData name="Deborah Shaw" userId="79bf7848-a030-4096-934a-3abbfde4984a" providerId="ADAL" clId="{669712E8-54E4-408E-A16C-A26A7745071A}"/>
    <pc:docChg chg="undo custSel addSld delSld modSld">
      <pc:chgData name="Deborah Shaw" userId="79bf7848-a030-4096-934a-3abbfde4984a" providerId="ADAL" clId="{669712E8-54E4-408E-A16C-A26A7745071A}" dt="2024-02-11T03:27:25.277" v="287" actId="2696"/>
      <pc:docMkLst>
        <pc:docMk/>
      </pc:docMkLst>
      <pc:sldChg chg="delSp add del">
        <pc:chgData name="Deborah Shaw" userId="79bf7848-a030-4096-934a-3abbfde4984a" providerId="ADAL" clId="{669712E8-54E4-408E-A16C-A26A7745071A}" dt="2024-02-11T03:26:55.240" v="279" actId="2696"/>
        <pc:sldMkLst>
          <pc:docMk/>
          <pc:sldMk cId="1993137712" sldId="282"/>
        </pc:sldMkLst>
        <pc:picChg chg="del">
          <ac:chgData name="Deborah Shaw" userId="79bf7848-a030-4096-934a-3abbfde4984a" providerId="ADAL" clId="{669712E8-54E4-408E-A16C-A26A7745071A}" dt="2024-02-11T03:25:32.550" v="272" actId="21"/>
          <ac:picMkLst>
            <pc:docMk/>
            <pc:sldMk cId="1993137712" sldId="282"/>
            <ac:picMk id="1026" creationId="{1911EB6D-E63B-E82E-2EE3-97AC652088EC}"/>
          </ac:picMkLst>
        </pc:picChg>
      </pc:sldChg>
      <pc:sldChg chg="del">
        <pc:chgData name="Deborah Shaw" userId="79bf7848-a030-4096-934a-3abbfde4984a" providerId="ADAL" clId="{669712E8-54E4-408E-A16C-A26A7745071A}" dt="2024-02-11T03:27:25.277" v="287" actId="2696"/>
        <pc:sldMkLst>
          <pc:docMk/>
          <pc:sldMk cId="1402606782" sldId="284"/>
        </pc:sldMkLst>
      </pc:sldChg>
      <pc:sldChg chg="modSp mod">
        <pc:chgData name="Deborah Shaw" userId="79bf7848-a030-4096-934a-3abbfde4984a" providerId="ADAL" clId="{669712E8-54E4-408E-A16C-A26A7745071A}" dt="2024-02-11T03:04:22.323" v="54" actId="207"/>
        <pc:sldMkLst>
          <pc:docMk/>
          <pc:sldMk cId="834478945" sldId="286"/>
        </pc:sldMkLst>
        <pc:spChg chg="mod">
          <ac:chgData name="Deborah Shaw" userId="79bf7848-a030-4096-934a-3abbfde4984a" providerId="ADAL" clId="{669712E8-54E4-408E-A16C-A26A7745071A}" dt="2024-02-11T03:04:22.323" v="54" actId="207"/>
          <ac:spMkLst>
            <pc:docMk/>
            <pc:sldMk cId="834478945" sldId="286"/>
            <ac:spMk id="3" creationId="{26FADB6C-6CB5-4D7C-AC09-B89C68326468}"/>
          </ac:spMkLst>
        </pc:spChg>
      </pc:sldChg>
      <pc:sldChg chg="delSp modSp mod">
        <pc:chgData name="Deborah Shaw" userId="79bf7848-a030-4096-934a-3abbfde4984a" providerId="ADAL" clId="{669712E8-54E4-408E-A16C-A26A7745071A}" dt="2024-02-11T03:21:48.987" v="268" actId="18131"/>
        <pc:sldMkLst>
          <pc:docMk/>
          <pc:sldMk cId="4285908524" sldId="290"/>
        </pc:sldMkLst>
        <pc:spChg chg="del">
          <ac:chgData name="Deborah Shaw" userId="79bf7848-a030-4096-934a-3abbfde4984a" providerId="ADAL" clId="{669712E8-54E4-408E-A16C-A26A7745071A}" dt="2024-02-11T03:17:29.395" v="255" actId="21"/>
          <ac:spMkLst>
            <pc:docMk/>
            <pc:sldMk cId="4285908524" sldId="290"/>
            <ac:spMk id="3" creationId="{3EFC668A-01CD-7A08-B4E7-C96E3768BEB5}"/>
          </ac:spMkLst>
        </pc:spChg>
        <pc:spChg chg="del">
          <ac:chgData name="Deborah Shaw" userId="79bf7848-a030-4096-934a-3abbfde4984a" providerId="ADAL" clId="{669712E8-54E4-408E-A16C-A26A7745071A}" dt="2024-02-11T03:17:23.256" v="253" actId="21"/>
          <ac:spMkLst>
            <pc:docMk/>
            <pc:sldMk cId="4285908524" sldId="290"/>
            <ac:spMk id="5" creationId="{F9841455-BC55-4576-BD70-380E1F714FD8}"/>
          </ac:spMkLst>
        </pc:spChg>
        <pc:spChg chg="del">
          <ac:chgData name="Deborah Shaw" userId="79bf7848-a030-4096-934a-3abbfde4984a" providerId="ADAL" clId="{669712E8-54E4-408E-A16C-A26A7745071A}" dt="2024-02-11T03:17:25.394" v="254" actId="21"/>
          <ac:spMkLst>
            <pc:docMk/>
            <pc:sldMk cId="4285908524" sldId="290"/>
            <ac:spMk id="7" creationId="{4E1A6BBE-A996-4E89-A8A0-7CF33BB65EB0}"/>
          </ac:spMkLst>
        </pc:spChg>
        <pc:spChg chg="del">
          <ac:chgData name="Deborah Shaw" userId="79bf7848-a030-4096-934a-3abbfde4984a" providerId="ADAL" clId="{669712E8-54E4-408E-A16C-A26A7745071A}" dt="2024-02-11T03:17:32.182" v="256" actId="21"/>
          <ac:spMkLst>
            <pc:docMk/>
            <pc:sldMk cId="4285908524" sldId="290"/>
            <ac:spMk id="13" creationId="{9FE12999-5F76-46FD-A19D-3DF6548CA73E}"/>
          </ac:spMkLst>
        </pc:spChg>
        <pc:picChg chg="del">
          <ac:chgData name="Deborah Shaw" userId="79bf7848-a030-4096-934a-3abbfde4984a" providerId="ADAL" clId="{669712E8-54E4-408E-A16C-A26A7745071A}" dt="2024-02-11T03:15:33.929" v="244" actId="21"/>
          <ac:picMkLst>
            <pc:docMk/>
            <pc:sldMk cId="4285908524" sldId="290"/>
            <ac:picMk id="2" creationId="{A09500A1-013B-4974-A74C-750419EBCFEC}"/>
          </ac:picMkLst>
        </pc:picChg>
        <pc:picChg chg="mod modCrop">
          <ac:chgData name="Deborah Shaw" userId="79bf7848-a030-4096-934a-3abbfde4984a" providerId="ADAL" clId="{669712E8-54E4-408E-A16C-A26A7745071A}" dt="2024-02-11T03:21:48.987" v="268" actId="18131"/>
          <ac:picMkLst>
            <pc:docMk/>
            <pc:sldMk cId="4285908524" sldId="290"/>
            <ac:picMk id="15" creationId="{31B55404-05DE-48F5-936D-2DDD22A6349E}"/>
          </ac:picMkLst>
        </pc:picChg>
      </pc:sldChg>
      <pc:sldChg chg="addSp delSp modSp mod">
        <pc:chgData name="Deborah Shaw" userId="79bf7848-a030-4096-934a-3abbfde4984a" providerId="ADAL" clId="{669712E8-54E4-408E-A16C-A26A7745071A}" dt="2024-02-11T03:26:44.991" v="278" actId="18131"/>
        <pc:sldMkLst>
          <pc:docMk/>
          <pc:sldMk cId="2378721880" sldId="291"/>
        </pc:sldMkLst>
        <pc:spChg chg="add mod">
          <ac:chgData name="Deborah Shaw" userId="79bf7848-a030-4096-934a-3abbfde4984a" providerId="ADAL" clId="{669712E8-54E4-408E-A16C-A26A7745071A}" dt="2024-02-11T03:10:48.540" v="237" actId="1076"/>
          <ac:spMkLst>
            <pc:docMk/>
            <pc:sldMk cId="2378721880" sldId="291"/>
            <ac:spMk id="2" creationId="{5CACFD0F-C66C-B799-5893-2CD0809D7F4A}"/>
          </ac:spMkLst>
        </pc:spChg>
        <pc:spChg chg="mod">
          <ac:chgData name="Deborah Shaw" userId="79bf7848-a030-4096-934a-3abbfde4984a" providerId="ADAL" clId="{669712E8-54E4-408E-A16C-A26A7745071A}" dt="2024-02-11T03:08:57.785" v="169" actId="20577"/>
          <ac:spMkLst>
            <pc:docMk/>
            <pc:sldMk cId="2378721880" sldId="291"/>
            <ac:spMk id="8" creationId="{8C3D8872-5056-45C3-9946-A3DBDCEC2F73}"/>
          </ac:spMkLst>
        </pc:spChg>
        <pc:spChg chg="mod">
          <ac:chgData name="Deborah Shaw" userId="79bf7848-a030-4096-934a-3abbfde4984a" providerId="ADAL" clId="{669712E8-54E4-408E-A16C-A26A7745071A}" dt="2024-02-11T03:11:08.688" v="242" actId="1076"/>
          <ac:spMkLst>
            <pc:docMk/>
            <pc:sldMk cId="2378721880" sldId="291"/>
            <ac:spMk id="17" creationId="{2B12681D-8C5C-1BC1-E75E-071C6320AFBB}"/>
          </ac:spMkLst>
        </pc:spChg>
        <pc:spChg chg="del">
          <ac:chgData name="Deborah Shaw" userId="79bf7848-a030-4096-934a-3abbfde4984a" providerId="ADAL" clId="{669712E8-54E4-408E-A16C-A26A7745071A}" dt="2024-02-11T03:09:45.559" v="217" actId="21"/>
          <ac:spMkLst>
            <pc:docMk/>
            <pc:sldMk cId="2378721880" sldId="291"/>
            <ac:spMk id="27" creationId="{85C30ACF-19C3-21E2-DE88-14F210C061C7}"/>
          </ac:spMkLst>
        </pc:spChg>
        <pc:picChg chg="del">
          <ac:chgData name="Deborah Shaw" userId="79bf7848-a030-4096-934a-3abbfde4984a" providerId="ADAL" clId="{669712E8-54E4-408E-A16C-A26A7745071A}" dt="2024-02-11T03:07:02.187" v="55" actId="21"/>
          <ac:picMkLst>
            <pc:docMk/>
            <pc:sldMk cId="2378721880" sldId="291"/>
            <ac:picMk id="5" creationId="{7DDEA9A4-4E44-4BB5-9B53-B1046DE6738F}"/>
          </ac:picMkLst>
        </pc:picChg>
        <pc:picChg chg="mod">
          <ac:chgData name="Deborah Shaw" userId="79bf7848-a030-4096-934a-3abbfde4984a" providerId="ADAL" clId="{669712E8-54E4-408E-A16C-A26A7745071A}" dt="2024-02-11T03:26:16.356" v="276" actId="1076"/>
          <ac:picMkLst>
            <pc:docMk/>
            <pc:sldMk cId="2378721880" sldId="291"/>
            <ac:picMk id="13" creationId="{408B2E0C-996A-0E58-5951-1577CA852F18}"/>
          </ac:picMkLst>
        </pc:picChg>
        <pc:picChg chg="mod modCrop">
          <ac:chgData name="Deborah Shaw" userId="79bf7848-a030-4096-934a-3abbfde4984a" providerId="ADAL" clId="{669712E8-54E4-408E-A16C-A26A7745071A}" dt="2024-02-11T03:26:44.991" v="278" actId="18131"/>
          <ac:picMkLst>
            <pc:docMk/>
            <pc:sldMk cId="2378721880" sldId="291"/>
            <ac:picMk id="24" creationId="{89BA2819-86B6-DD78-7853-81A89EE9C13D}"/>
          </ac:picMkLst>
        </pc:picChg>
        <pc:picChg chg="del">
          <ac:chgData name="Deborah Shaw" userId="79bf7848-a030-4096-934a-3abbfde4984a" providerId="ADAL" clId="{669712E8-54E4-408E-A16C-A26A7745071A}" dt="2024-02-11T03:09:47.907" v="218" actId="21"/>
          <ac:picMkLst>
            <pc:docMk/>
            <pc:sldMk cId="2378721880" sldId="291"/>
            <ac:picMk id="26" creationId="{C93BEF59-4C33-1E6B-2325-7F1AE0E5338C}"/>
          </ac:picMkLst>
        </pc:picChg>
      </pc:sldChg>
      <pc:sldChg chg="modSp mod">
        <pc:chgData name="Deborah Shaw" userId="79bf7848-a030-4096-934a-3abbfde4984a" providerId="ADAL" clId="{669712E8-54E4-408E-A16C-A26A7745071A}" dt="2024-02-11T03:00:38.705" v="43" actId="18131"/>
        <pc:sldMkLst>
          <pc:docMk/>
          <pc:sldMk cId="3829610916" sldId="295"/>
        </pc:sldMkLst>
        <pc:spChg chg="mod">
          <ac:chgData name="Deborah Shaw" userId="79bf7848-a030-4096-934a-3abbfde4984a" providerId="ADAL" clId="{669712E8-54E4-408E-A16C-A26A7745071A}" dt="2024-02-11T02:57:20.286" v="41" actId="27636"/>
          <ac:spMkLst>
            <pc:docMk/>
            <pc:sldMk cId="3829610916" sldId="295"/>
            <ac:spMk id="3" creationId="{117E80A5-0A88-072D-D373-1B79DB1B2DCA}"/>
          </ac:spMkLst>
        </pc:spChg>
        <pc:spChg chg="mod">
          <ac:chgData name="Deborah Shaw" userId="79bf7848-a030-4096-934a-3abbfde4984a" providerId="ADAL" clId="{669712E8-54E4-408E-A16C-A26A7745071A}" dt="2024-02-11T02:55:57.037" v="30" actId="14100"/>
          <ac:spMkLst>
            <pc:docMk/>
            <pc:sldMk cId="3829610916" sldId="295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669712E8-54E4-408E-A16C-A26A7745071A}" dt="2024-02-11T03:00:38.705" v="43" actId="18131"/>
          <ac:picMkLst>
            <pc:docMk/>
            <pc:sldMk cId="3829610916" sldId="295"/>
            <ac:picMk id="6" creationId="{4B1342BB-B465-1A3D-28BC-F5045ABD0A0E}"/>
          </ac:picMkLst>
        </pc:picChg>
      </pc:sldChg>
      <pc:sldChg chg="del">
        <pc:chgData name="Deborah Shaw" userId="79bf7848-a030-4096-934a-3abbfde4984a" providerId="ADAL" clId="{669712E8-54E4-408E-A16C-A26A7745071A}" dt="2024-02-11T03:25:20.577" v="269" actId="2696"/>
        <pc:sldMkLst>
          <pc:docMk/>
          <pc:sldMk cId="3366674161" sldId="302"/>
        </pc:sldMkLst>
      </pc:sldChg>
      <pc:sldChg chg="del">
        <pc:chgData name="Deborah Shaw" userId="79bf7848-a030-4096-934a-3abbfde4984a" providerId="ADAL" clId="{669712E8-54E4-408E-A16C-A26A7745071A}" dt="2024-02-11T03:27:17.422" v="286" actId="2696"/>
        <pc:sldMkLst>
          <pc:docMk/>
          <pc:sldMk cId="2884758104" sldId="308"/>
        </pc:sldMkLst>
      </pc:sldChg>
      <pc:sldChg chg="del">
        <pc:chgData name="Deborah Shaw" userId="79bf7848-a030-4096-934a-3abbfde4984a" providerId="ADAL" clId="{669712E8-54E4-408E-A16C-A26A7745071A}" dt="2024-02-11T03:26:58.284" v="280" actId="2696"/>
        <pc:sldMkLst>
          <pc:docMk/>
          <pc:sldMk cId="2279164728" sldId="311"/>
        </pc:sldMkLst>
      </pc:sldChg>
      <pc:sldChg chg="del">
        <pc:chgData name="Deborah Shaw" userId="79bf7848-a030-4096-934a-3abbfde4984a" providerId="ADAL" clId="{669712E8-54E4-408E-A16C-A26A7745071A}" dt="2024-02-11T03:27:01.854" v="281" actId="2696"/>
        <pc:sldMkLst>
          <pc:docMk/>
          <pc:sldMk cId="2813116919" sldId="312"/>
        </pc:sldMkLst>
      </pc:sldChg>
      <pc:sldChg chg="del">
        <pc:chgData name="Deborah Shaw" userId="79bf7848-a030-4096-934a-3abbfde4984a" providerId="ADAL" clId="{669712E8-54E4-408E-A16C-A26A7745071A}" dt="2024-02-11T03:27:14.389" v="285" actId="2696"/>
        <pc:sldMkLst>
          <pc:docMk/>
          <pc:sldMk cId="1721112766" sldId="313"/>
        </pc:sldMkLst>
      </pc:sldChg>
      <pc:sldChg chg="del">
        <pc:chgData name="Deborah Shaw" userId="79bf7848-a030-4096-934a-3abbfde4984a" providerId="ADAL" clId="{669712E8-54E4-408E-A16C-A26A7745071A}" dt="2024-02-11T03:27:11.896" v="284" actId="2696"/>
        <pc:sldMkLst>
          <pc:docMk/>
          <pc:sldMk cId="2926521449" sldId="314"/>
        </pc:sldMkLst>
      </pc:sldChg>
      <pc:sldChg chg="del">
        <pc:chgData name="Deborah Shaw" userId="79bf7848-a030-4096-934a-3abbfde4984a" providerId="ADAL" clId="{669712E8-54E4-408E-A16C-A26A7745071A}" dt="2024-02-11T03:27:09.220" v="283" actId="2696"/>
        <pc:sldMkLst>
          <pc:docMk/>
          <pc:sldMk cId="1383805713" sldId="315"/>
        </pc:sldMkLst>
      </pc:sldChg>
      <pc:sldChg chg="del">
        <pc:chgData name="Deborah Shaw" userId="79bf7848-a030-4096-934a-3abbfde4984a" providerId="ADAL" clId="{669712E8-54E4-408E-A16C-A26A7745071A}" dt="2024-02-11T03:27:05.428" v="282" actId="2696"/>
        <pc:sldMkLst>
          <pc:docMk/>
          <pc:sldMk cId="4190127200" sldId="31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4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74" b="28482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004" y="3658183"/>
            <a:ext cx="5247042" cy="2851456"/>
          </a:xfrm>
        </p:spPr>
        <p:txBody>
          <a:bodyPr anchor="ctr">
            <a:normAutofit lnSpcReduction="10000"/>
          </a:bodyPr>
          <a:lstStyle/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فمن منكم، الذي ينوي بناء برج، لا يجلس أولا ويحسب التكلفة، وما إذا كان لديه ما يكفي لإكماله – لئلا يبدأ كل من يراه في الاستهزاء به بعد أن يضع الأساس، ولا يستطيع أن يكمله، قائلا: "ابتدأ هذا الرجل يبني ولم يقدر أن يكمل" (لوقا 14: 28-30).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dirty="0">
                <a:latin typeface="Calibri"/>
                <a:ea typeface="Times New Roman" panose="02020603050405020304" pitchFamily="18" charset="0"/>
                <a:cs typeface="Arial"/>
              </a:rPr>
              <a:t>كل الكتاب المقدس مأخوذ من نسخة® الملك جيمس الجديدة. © 1982 بواسطة </a:t>
            </a: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Thomas Nelson، Inc. </a:t>
            </a:r>
            <a:r>
              <a:rPr lang="ar-SA" sz="1600" dirty="0">
                <a:latin typeface="Calibri"/>
                <a:ea typeface="Times New Roman" panose="02020603050405020304" pitchFamily="18" charset="0"/>
                <a:cs typeface="Arial"/>
              </a:rPr>
              <a:t>مستخدمة بإذن. كل الحقوق محفوظة.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206332" y="3899118"/>
            <a:ext cx="2834260" cy="2123658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4400" b="1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استراتيجيات الجدول الزمني للإنجاز</a:t>
            </a:r>
            <a:endParaRPr lang="en-US" sz="44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048141" y="4020422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2623457" y="3097585"/>
            <a:ext cx="3897086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1"/>
            <a:r>
              <a:rPr lang="ar-SA" sz="6600" b="1">
                <a:solidFill>
                  <a:srgbClr val="B95659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اعتبر</a:t>
            </a:r>
            <a:endParaRPr lang="en-US" sz="6600" b="1" dirty="0">
              <a:solidFill>
                <a:srgbClr val="B956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7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C3D8872-5056-45C3-9946-A3DBDCEC2F73}"/>
              </a:ext>
            </a:extLst>
          </p:cNvPr>
          <p:cNvSpPr txBox="1"/>
          <p:nvPr/>
        </p:nvSpPr>
        <p:spPr>
          <a:xfrm>
            <a:off x="1964399" y="2216162"/>
            <a:ext cx="65614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3200">
                <a:latin typeface="Arial" panose="020B0604020202020204" pitchFamily="34" charset="0"/>
                <a:ea typeface="Calibri" panose="020F0502020204030204" pitchFamily="34" charset="0"/>
              </a:rPr>
              <a:t>العهد الجديد: 7,957 آية
6 مترجمين ، 25 آية في الأسبوع ، 1 سنة</a:t>
            </a:r>
            <a:endParaRPr lang="en-US" sz="3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8B2E0C-996A-0E58-5951-1577CA852F1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5" r="27247"/>
          <a:stretch/>
        </p:blipFill>
        <p:spPr>
          <a:xfrm>
            <a:off x="6997395" y="4201868"/>
            <a:ext cx="1191663" cy="1190589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12681D-8C5C-1BC1-E75E-071C6320AFBB}"/>
              </a:ext>
            </a:extLst>
          </p:cNvPr>
          <p:cNvSpPr txBox="1"/>
          <p:nvPr/>
        </p:nvSpPr>
        <p:spPr>
          <a:xfrm>
            <a:off x="695449" y="4258554"/>
            <a:ext cx="6301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3200"/>
              <a:t>العهد القديم: 23,145 آية
6 مترجمين، 25 آية في الأسبوع، 3 سنوات</a:t>
            </a:r>
            <a:endParaRPr lang="en-US" sz="3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BA2819-86B6-DD78-7853-81A89EE9C13D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0" t="10297" r="20308" b="5577"/>
          <a:stretch/>
        </p:blipFill>
        <p:spPr>
          <a:xfrm>
            <a:off x="1019236" y="2159477"/>
            <a:ext cx="1226291" cy="1190589"/>
          </a:xfrm>
          <a:prstGeom prst="ellipse">
            <a:avLst/>
          </a:prstGeom>
          <a:ln w="76200">
            <a:solidFill>
              <a:srgbClr val="FBA93D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ACFD0F-C66C-B799-5893-2CD0809D7F4A}"/>
              </a:ext>
            </a:extLst>
          </p:cNvPr>
          <p:cNvSpPr/>
          <p:nvPr/>
        </p:nvSpPr>
        <p:spPr>
          <a:xfrm>
            <a:off x="1291281" y="841319"/>
            <a:ext cx="6561438" cy="92333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5400" b="1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تحديد الأهداف</a:t>
            </a:r>
            <a:endParaRPr lang="en-US" sz="54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72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1B55404-05DE-48F5-936D-2DDD22A634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8" b="-468"/>
          <a:stretch/>
        </p:blipFill>
        <p:spPr>
          <a:xfrm>
            <a:off x="818494" y="493643"/>
            <a:ext cx="7507011" cy="5870713"/>
          </a:xfrm>
          <a:prstGeom prst="roundRect">
            <a:avLst>
              <a:gd name="adj" fmla="val 10900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90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9E59C0C-2C6E-4CAB-9504-20639A79AE0A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038937e4-20c5-4a73-b245-175c4ead9603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4192</TotalTime>
  <Words>125</Words>
  <Application>Microsoft Office PowerPoint</Application>
  <PresentationFormat>On-screen Show 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432</cp:revision>
  <dcterms:created xsi:type="dcterms:W3CDTF">2019-03-18T18:21:25Z</dcterms:created>
  <dcterms:modified xsi:type="dcterms:W3CDTF">2024-04-18T20:55:15Z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