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95" r:id="rId5"/>
    <p:sldId id="312" r:id="rId6"/>
    <p:sldId id="286" r:id="rId7"/>
    <p:sldId id="31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95659"/>
    <a:srgbClr val="83A83F"/>
    <a:srgbClr val="FBA93D"/>
    <a:srgbClr val="C3DD93"/>
    <a:srgbClr val="7165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E006DC-8D47-49B6-B443-60485740C5DF}" v="7" dt="2024-04-19T14:28:00.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27" autoAdjust="0"/>
    <p:restoredTop sz="95646" autoAdjust="0"/>
  </p:normalViewPr>
  <p:slideViewPr>
    <p:cSldViewPr snapToGrid="0">
      <p:cViewPr varScale="1">
        <p:scale>
          <a:sx n="64" d="100"/>
          <a:sy n="64" d="100"/>
        </p:scale>
        <p:origin x="86" y="120"/>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79bf7848-a030-4096-934a-3abbfde4984a" providerId="ADAL" clId="{C2E006DC-8D47-49B6-B443-60485740C5DF}"/>
    <pc:docChg chg="custSel modSld">
      <pc:chgData name="Deborah Shaw" userId="79bf7848-a030-4096-934a-3abbfde4984a" providerId="ADAL" clId="{C2E006DC-8D47-49B6-B443-60485740C5DF}" dt="2024-04-19T14:28:04.598" v="34" actId="403"/>
      <pc:docMkLst>
        <pc:docMk/>
      </pc:docMkLst>
      <pc:sldChg chg="modSp mod">
        <pc:chgData name="Deborah Shaw" userId="79bf7848-a030-4096-934a-3abbfde4984a" providerId="ADAL" clId="{C2E006DC-8D47-49B6-B443-60485740C5DF}" dt="2024-04-19T14:27:05.448" v="10" actId="403"/>
        <pc:sldMkLst>
          <pc:docMk/>
          <pc:sldMk cId="3829610916" sldId="295"/>
        </pc:sldMkLst>
        <pc:spChg chg="mod">
          <ac:chgData name="Deborah Shaw" userId="79bf7848-a030-4096-934a-3abbfde4984a" providerId="ADAL" clId="{C2E006DC-8D47-49B6-B443-60485740C5DF}" dt="2024-04-19T14:27:05.448" v="10" actId="403"/>
          <ac:spMkLst>
            <pc:docMk/>
            <pc:sldMk cId="3829610916" sldId="295"/>
            <ac:spMk id="3" creationId="{117E80A5-0A88-072D-D373-1B79DB1B2DCA}"/>
          </ac:spMkLst>
        </pc:spChg>
        <pc:spChg chg="mod">
          <ac:chgData name="Deborah Shaw" userId="79bf7848-a030-4096-934a-3abbfde4984a" providerId="ADAL" clId="{C2E006DC-8D47-49B6-B443-60485740C5DF}" dt="2024-04-19T14:21:22.043" v="5" actId="403"/>
          <ac:spMkLst>
            <pc:docMk/>
            <pc:sldMk cId="3829610916" sldId="295"/>
            <ac:spMk id="7" creationId="{6D1C5468-2E27-9AF9-E8A7-9D00C2F6695F}"/>
          </ac:spMkLst>
        </pc:spChg>
      </pc:sldChg>
      <pc:sldChg chg="modSp mod">
        <pc:chgData name="Deborah Shaw" userId="79bf7848-a030-4096-934a-3abbfde4984a" providerId="ADAL" clId="{C2E006DC-8D47-49B6-B443-60485740C5DF}" dt="2024-04-19T14:27:30.536" v="21" actId="403"/>
        <pc:sldMkLst>
          <pc:docMk/>
          <pc:sldMk cId="1224857041" sldId="312"/>
        </pc:sldMkLst>
        <pc:spChg chg="mod">
          <ac:chgData name="Deborah Shaw" userId="79bf7848-a030-4096-934a-3abbfde4984a" providerId="ADAL" clId="{C2E006DC-8D47-49B6-B443-60485740C5DF}" dt="2024-04-19T14:27:30.536" v="21" actId="403"/>
          <ac:spMkLst>
            <pc:docMk/>
            <pc:sldMk cId="1224857041" sldId="312"/>
            <ac:spMk id="11" creationId="{94B3E877-25C0-DF45-A773-027295D42B99}"/>
          </ac:spMkLst>
        </pc:spChg>
        <pc:spChg chg="mod">
          <ac:chgData name="Deborah Shaw" userId="79bf7848-a030-4096-934a-3abbfde4984a" providerId="ADAL" clId="{C2E006DC-8D47-49B6-B443-60485740C5DF}" dt="2024-04-19T14:27:20.300" v="16" actId="1076"/>
          <ac:spMkLst>
            <pc:docMk/>
            <pc:sldMk cId="1224857041" sldId="312"/>
            <ac:spMk id="15" creationId="{2E78B26E-78AC-DBF9-3C3D-5DDE5E8ACF86}"/>
          </ac:spMkLst>
        </pc:spChg>
      </pc:sldChg>
      <pc:sldChg chg="modSp mod">
        <pc:chgData name="Deborah Shaw" userId="79bf7848-a030-4096-934a-3abbfde4984a" providerId="ADAL" clId="{C2E006DC-8D47-49B6-B443-60485740C5DF}" dt="2024-04-19T14:28:04.598" v="34" actId="403"/>
        <pc:sldMkLst>
          <pc:docMk/>
          <pc:sldMk cId="4226992438" sldId="313"/>
        </pc:sldMkLst>
        <pc:spChg chg="mod">
          <ac:chgData name="Deborah Shaw" userId="79bf7848-a030-4096-934a-3abbfde4984a" providerId="ADAL" clId="{C2E006DC-8D47-49B6-B443-60485740C5DF}" dt="2024-04-19T14:28:04.598" v="34" actId="403"/>
          <ac:spMkLst>
            <pc:docMk/>
            <pc:sldMk cId="4226992438" sldId="313"/>
            <ac:spMk id="11" creationId="{FA4B8D73-022C-892D-1558-9E24DC10E481}"/>
          </ac:spMkLst>
        </pc:spChg>
        <pc:spChg chg="mod">
          <ac:chgData name="Deborah Shaw" userId="79bf7848-a030-4096-934a-3abbfde4984a" providerId="ADAL" clId="{C2E006DC-8D47-49B6-B443-60485740C5DF}" dt="2024-04-19T14:27:54.076" v="29" actId="1076"/>
          <ac:spMkLst>
            <pc:docMk/>
            <pc:sldMk cId="4226992438" sldId="313"/>
            <ac:spMk id="15" creationId="{D07BBB06-8C4F-7662-B10F-F425BD00D41C}"/>
          </ac:spMkLst>
        </pc:spChg>
      </pc:sldChg>
    </pc:docChg>
  </pc:docChgLst>
  <pc:docChgLst>
    <pc:chgData name="Deborah Shaw" userId="79bf7848-a030-4096-934a-3abbfde4984a" providerId="ADAL" clId="{F2DB1B11-D629-418F-8C5B-C49703689359}"/>
    <pc:docChg chg="undo custSel addSld delSld modSld sldOrd">
      <pc:chgData name="Deborah Shaw" userId="79bf7848-a030-4096-934a-3abbfde4984a" providerId="ADAL" clId="{F2DB1B11-D629-418F-8C5B-C49703689359}" dt="2024-02-15T04:31:44.350" v="118" actId="1076"/>
      <pc:docMkLst>
        <pc:docMk/>
      </pc:docMkLst>
      <pc:sldChg chg="delSp mod">
        <pc:chgData name="Deborah Shaw" userId="79bf7848-a030-4096-934a-3abbfde4984a" providerId="ADAL" clId="{F2DB1B11-D629-418F-8C5B-C49703689359}" dt="2024-02-15T04:18:38.525" v="97" actId="21"/>
        <pc:sldMkLst>
          <pc:docMk/>
          <pc:sldMk cId="834478945" sldId="286"/>
        </pc:sldMkLst>
        <pc:spChg chg="del">
          <ac:chgData name="Deborah Shaw" userId="79bf7848-a030-4096-934a-3abbfde4984a" providerId="ADAL" clId="{F2DB1B11-D629-418F-8C5B-C49703689359}" dt="2024-02-15T04:18:38.525" v="97" actId="21"/>
          <ac:spMkLst>
            <pc:docMk/>
            <pc:sldMk cId="834478945" sldId="286"/>
            <ac:spMk id="3" creationId="{26FADB6C-6CB5-4D7C-AC09-B89C68326468}"/>
          </ac:spMkLst>
        </pc:spChg>
      </pc:sldChg>
      <pc:sldChg chg="del">
        <pc:chgData name="Deborah Shaw" userId="79bf7848-a030-4096-934a-3abbfde4984a" providerId="ADAL" clId="{F2DB1B11-D629-418F-8C5B-C49703689359}" dt="2024-02-15T04:18:44.874" v="98" actId="2696"/>
        <pc:sldMkLst>
          <pc:docMk/>
          <pc:sldMk cId="4285908524" sldId="290"/>
        </pc:sldMkLst>
      </pc:sldChg>
      <pc:sldChg chg="addSp delSp modSp del mod">
        <pc:chgData name="Deborah Shaw" userId="79bf7848-a030-4096-934a-3abbfde4984a" providerId="ADAL" clId="{F2DB1B11-D629-418F-8C5B-C49703689359}" dt="2024-02-15T04:18:49.882" v="99" actId="2696"/>
        <pc:sldMkLst>
          <pc:docMk/>
          <pc:sldMk cId="2378721880" sldId="291"/>
        </pc:sldMkLst>
        <pc:spChg chg="add">
          <ac:chgData name="Deborah Shaw" userId="79bf7848-a030-4096-934a-3abbfde4984a" providerId="ADAL" clId="{F2DB1B11-D629-418F-8C5B-C49703689359}" dt="2024-02-15T04:10:46.842" v="54" actId="11529"/>
          <ac:spMkLst>
            <pc:docMk/>
            <pc:sldMk cId="2378721880" sldId="291"/>
            <ac:spMk id="2" creationId="{135A4C78-6DB0-43CB-3E5F-F2F9A3D57C2F}"/>
          </ac:spMkLst>
        </pc:spChg>
        <pc:picChg chg="add del mod">
          <ac:chgData name="Deborah Shaw" userId="79bf7848-a030-4096-934a-3abbfde4984a" providerId="ADAL" clId="{F2DB1B11-D629-418F-8C5B-C49703689359}" dt="2024-02-15T04:11:41.878" v="55" actId="1076"/>
          <ac:picMkLst>
            <pc:docMk/>
            <pc:sldMk cId="2378721880" sldId="291"/>
            <ac:picMk id="24" creationId="{89BA2819-86B6-DD78-7853-81A89EE9C13D}"/>
          </ac:picMkLst>
        </pc:picChg>
      </pc:sldChg>
      <pc:sldChg chg="modSp mod">
        <pc:chgData name="Deborah Shaw" userId="79bf7848-a030-4096-934a-3abbfde4984a" providerId="ADAL" clId="{F2DB1B11-D629-418F-8C5B-C49703689359}" dt="2024-02-15T04:13:58.362" v="60" actId="18131"/>
        <pc:sldMkLst>
          <pc:docMk/>
          <pc:sldMk cId="3829610916" sldId="295"/>
        </pc:sldMkLst>
        <pc:spChg chg="mod">
          <ac:chgData name="Deborah Shaw" userId="79bf7848-a030-4096-934a-3abbfde4984a" providerId="ADAL" clId="{F2DB1B11-D629-418F-8C5B-C49703689359}" dt="2024-02-15T04:09:49.001" v="51" actId="207"/>
          <ac:spMkLst>
            <pc:docMk/>
            <pc:sldMk cId="3829610916" sldId="295"/>
            <ac:spMk id="3" creationId="{117E80A5-0A88-072D-D373-1B79DB1B2DCA}"/>
          </ac:spMkLst>
        </pc:spChg>
        <pc:spChg chg="mod">
          <ac:chgData name="Deborah Shaw" userId="79bf7848-a030-4096-934a-3abbfde4984a" providerId="ADAL" clId="{F2DB1B11-D629-418F-8C5B-C49703689359}" dt="2024-02-15T04:06:48.915" v="20" actId="14100"/>
          <ac:spMkLst>
            <pc:docMk/>
            <pc:sldMk cId="3829610916" sldId="295"/>
            <ac:spMk id="7" creationId="{6D1C5468-2E27-9AF9-E8A7-9D00C2F6695F}"/>
          </ac:spMkLst>
        </pc:spChg>
        <pc:picChg chg="mod modCrop">
          <ac:chgData name="Deborah Shaw" userId="79bf7848-a030-4096-934a-3abbfde4984a" providerId="ADAL" clId="{F2DB1B11-D629-418F-8C5B-C49703689359}" dt="2024-02-15T04:13:58.362" v="60" actId="18131"/>
          <ac:picMkLst>
            <pc:docMk/>
            <pc:sldMk cId="3829610916" sldId="295"/>
            <ac:picMk id="6" creationId="{4B1342BB-B465-1A3D-28BC-F5045ABD0A0E}"/>
          </ac:picMkLst>
        </pc:picChg>
      </pc:sldChg>
      <pc:sldChg chg="del">
        <pc:chgData name="Deborah Shaw" userId="79bf7848-a030-4096-934a-3abbfde4984a" providerId="ADAL" clId="{F2DB1B11-D629-418F-8C5B-C49703689359}" dt="2024-02-15T04:18:53.907" v="100" actId="2696"/>
        <pc:sldMkLst>
          <pc:docMk/>
          <pc:sldMk cId="2279164728" sldId="311"/>
        </pc:sldMkLst>
      </pc:sldChg>
      <pc:sldChg chg="delSp modSp add mod ord">
        <pc:chgData name="Deborah Shaw" userId="79bf7848-a030-4096-934a-3abbfde4984a" providerId="ADAL" clId="{F2DB1B11-D629-418F-8C5B-C49703689359}" dt="2024-02-15T04:18:04.359" v="96" actId="1076"/>
        <pc:sldMkLst>
          <pc:docMk/>
          <pc:sldMk cId="1224857041" sldId="312"/>
        </pc:sldMkLst>
        <pc:spChg chg="mod">
          <ac:chgData name="Deborah Shaw" userId="79bf7848-a030-4096-934a-3abbfde4984a" providerId="ADAL" clId="{F2DB1B11-D629-418F-8C5B-C49703689359}" dt="2024-02-15T04:18:00.424" v="95" actId="1076"/>
          <ac:spMkLst>
            <pc:docMk/>
            <pc:sldMk cId="1224857041" sldId="312"/>
            <ac:spMk id="11" creationId="{94B3E877-25C0-DF45-A773-027295D42B99}"/>
          </ac:spMkLst>
        </pc:spChg>
        <pc:spChg chg="mod">
          <ac:chgData name="Deborah Shaw" userId="79bf7848-a030-4096-934a-3abbfde4984a" providerId="ADAL" clId="{F2DB1B11-D629-418F-8C5B-C49703689359}" dt="2024-02-15T04:18:04.359" v="96" actId="1076"/>
          <ac:spMkLst>
            <pc:docMk/>
            <pc:sldMk cId="1224857041" sldId="312"/>
            <ac:spMk id="15" creationId="{2E78B26E-78AC-DBF9-3C3D-5DDE5E8ACF86}"/>
          </ac:spMkLst>
        </pc:spChg>
        <pc:picChg chg="del">
          <ac:chgData name="Deborah Shaw" userId="79bf7848-a030-4096-934a-3abbfde4984a" providerId="ADAL" clId="{F2DB1B11-D629-418F-8C5B-C49703689359}" dt="2024-02-15T04:16:04.428" v="64" actId="21"/>
          <ac:picMkLst>
            <pc:docMk/>
            <pc:sldMk cId="1224857041" sldId="312"/>
            <ac:picMk id="13" creationId="{68B9B1E6-42CD-165D-2869-4E5EC0915100}"/>
          </ac:picMkLst>
        </pc:picChg>
      </pc:sldChg>
      <pc:sldChg chg="modSp add mod ord">
        <pc:chgData name="Deborah Shaw" userId="79bf7848-a030-4096-934a-3abbfde4984a" providerId="ADAL" clId="{F2DB1B11-D629-418F-8C5B-C49703689359}" dt="2024-02-15T04:31:44.350" v="118" actId="1076"/>
        <pc:sldMkLst>
          <pc:docMk/>
          <pc:sldMk cId="4226992438" sldId="313"/>
        </pc:sldMkLst>
        <pc:spChg chg="mod">
          <ac:chgData name="Deborah Shaw" userId="79bf7848-a030-4096-934a-3abbfde4984a" providerId="ADAL" clId="{F2DB1B11-D629-418F-8C5B-C49703689359}" dt="2024-02-15T04:31:44.350" v="118" actId="1076"/>
          <ac:spMkLst>
            <pc:docMk/>
            <pc:sldMk cId="4226992438" sldId="313"/>
            <ac:spMk id="11" creationId="{FA4B8D73-022C-892D-1558-9E24DC10E481}"/>
          </ac:spMkLst>
        </pc:spChg>
        <pc:spChg chg="mod">
          <ac:chgData name="Deborah Shaw" userId="79bf7848-a030-4096-934a-3abbfde4984a" providerId="ADAL" clId="{F2DB1B11-D629-418F-8C5B-C49703689359}" dt="2024-02-15T04:31:20.167" v="116" actId="20577"/>
          <ac:spMkLst>
            <pc:docMk/>
            <pc:sldMk cId="4226992438" sldId="313"/>
            <ac:spMk id="15" creationId="{D07BBB06-8C4F-7662-B10F-F425BD00D4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4/19/2024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4/19/2024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t="10750" b="40000"/>
          <a:stretch/>
        </p:blipFill>
        <p:spPr>
          <a:xfrm>
            <a:off x="20" y="146817"/>
            <a:ext cx="9143980" cy="328218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160455" y="3282185"/>
            <a:ext cx="5855713" cy="3428998"/>
          </a:xfrm>
        </p:spPr>
        <p:txBody>
          <a:bodyPr anchor="ctr">
            <a:normAutofit lnSpcReduction="10000"/>
          </a:bodyPr>
          <a:lstStyle/>
          <a:p>
            <a:pPr marL="0" marR="0" indent="0" algn="r" rtl="1" fontAlgn="base">
              <a:spcBef>
                <a:spcPts val="0"/>
              </a:spcBef>
              <a:spcAft>
                <a:spcPts val="0"/>
              </a:spcAft>
              <a:buNone/>
            </a:pPr>
            <a:r>
              <a:rPr lang="ar-SA" dirty="0">
                <a:solidFill>
                  <a:schemeClr val="accent1">
                    <a:lumMod val="50000"/>
                  </a:schemeClr>
                </a:solidFill>
                <a:ea typeface="Times New Roman" panose="02020603050405020304" pitchFamily="18" charset="0"/>
              </a:rPr>
              <a:t>فأحضر عزرا الكاهن الناموس أمام جماعة الرجال والنساء وجميع الذين استطاعوا أن يسمعوا بتفهم في اليوم الأول من الشهر السابع. ثم قرأ منه في الساحة المفتوحة التي كانت أمام بوابة المياه من الصباح حتى منتصف النهار ... وفتح عزرا الكتاب أمام جميع الشعب لأنه كان واقفا فوق كل الشعب. وعندما فتحه ، وقف جميع الناس. وبارك عزرا الرب الإله العظيم. فأجاب جميع الناس: "آمين، آمين!" وهم يرفعون أيديهم. وأحنوا رؤوسهم وسجدوا للرب ووجوههم إلى الأرض (نح 8: 2-3 أ ، 5-6).</a:t>
            </a:r>
            <a:endParaRPr lang="en-US" sz="16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algn="r" rtl="1" fontAlgn="base">
              <a:spcBef>
                <a:spcPts val="0"/>
              </a:spcBef>
              <a:spcAft>
                <a:spcPts val="0"/>
              </a:spcAft>
              <a:buNone/>
            </a:pPr>
            <a:r>
              <a:rPr lang="ar-SA" sz="1800" dirty="0">
                <a:latin typeface="Calibri"/>
                <a:ea typeface="Times New Roman" panose="02020603050405020304" pitchFamily="18" charset="0"/>
                <a:cs typeface="Arial"/>
              </a:rPr>
              <a:t>كل الكتاب المقدس مأخوذ من نسخة® الملك جيمس الجديدة. © 1982 بواسطة </a:t>
            </a:r>
            <a:r>
              <a:rPr lang="en-US" sz="1800" dirty="0">
                <a:latin typeface="Calibri"/>
                <a:ea typeface="Times New Roman" panose="02020603050405020304" pitchFamily="18" charset="0"/>
                <a:cs typeface="Arial"/>
              </a:rPr>
              <a:t>Thomas Nelson، Inc. </a:t>
            </a:r>
            <a:r>
              <a:rPr lang="ar-SA" sz="1800" dirty="0">
                <a:latin typeface="Calibri"/>
                <a:ea typeface="Times New Roman" panose="02020603050405020304" pitchFamily="18" charset="0"/>
                <a:cs typeface="Arial"/>
              </a:rPr>
              <a:t>مستخدمة بإذن. كل الحقوق محفوظة.</a:t>
            </a:r>
            <a:endParaRPr lang="en-US" sz="1600" dirty="0">
              <a:effectLst/>
              <a:latin typeface="Calibri"/>
              <a:ea typeface="Times New Roman" panose="02020603050405020304" pitchFamily="18" charset="0"/>
              <a:cs typeface="Arial"/>
            </a:endParaRPr>
          </a:p>
        </p:txBody>
      </p:sp>
      <p:sp>
        <p:nvSpPr>
          <p:cNvPr id="7" name="Rectangle 6">
            <a:extLst>
              <a:ext uri="{FF2B5EF4-FFF2-40B4-BE49-F238E27FC236}">
                <a16:creationId xmlns:a16="http://schemas.microsoft.com/office/drawing/2014/main" id="{6D1C5468-2E27-9AF9-E8A7-9D00C2F6695F}"/>
              </a:ext>
            </a:extLst>
          </p:cNvPr>
          <p:cNvSpPr/>
          <p:nvPr/>
        </p:nvSpPr>
        <p:spPr>
          <a:xfrm>
            <a:off x="118533" y="4083785"/>
            <a:ext cx="2830642" cy="1754326"/>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rtl="1"/>
            <a:r>
              <a:rPr lang="ar-SA" sz="5400" b="1" dirty="0">
                <a:solidFill>
                  <a:srgbClr val="B95659"/>
                </a:solidFill>
                <a:latin typeface="Arial" panose="020B0604020202020204" pitchFamily="34" charset="0"/>
                <a:ea typeface="+mj-ea"/>
              </a:rPr>
              <a:t>قبول المجتمع</a:t>
            </a:r>
            <a:endParaRPr lang="en-US" sz="5400" b="1" dirty="0">
              <a:solidFill>
                <a:srgbClr val="B95659"/>
              </a:solidFill>
              <a:latin typeface="Arial" panose="020B0604020202020204" pitchFamily="34" charset="0"/>
              <a:ea typeface="+mj-ea"/>
              <a:cs typeface="Arial" panose="020B0604020202020204" pitchFamily="34" charset="0"/>
            </a:endParaRP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048141" y="4020422"/>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61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B0D2E-CBC3-EC12-E4BC-FFBA03F8AB61}"/>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0C080271-F4EE-565A-213C-3891D1530708}"/>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411AAD2B-D5AF-ECB5-2BFE-4843FC470C80}"/>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5794DE11-F4CB-D626-93A5-88277E886D72}"/>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4B3E877-25C0-DF45-A773-027295D42B99}"/>
              </a:ext>
            </a:extLst>
          </p:cNvPr>
          <p:cNvSpPr txBox="1"/>
          <p:nvPr/>
        </p:nvSpPr>
        <p:spPr>
          <a:xfrm>
            <a:off x="685799" y="2736502"/>
            <a:ext cx="7772400" cy="1938992"/>
          </a:xfrm>
          <a:prstGeom prst="rect">
            <a:avLst/>
          </a:prstGeom>
          <a:noFill/>
        </p:spPr>
        <p:txBody>
          <a:bodyPr wrap="square" lIns="91440" tIns="45720" rIns="91440" bIns="45720" rtlCol="0" anchor="t">
            <a:spAutoFit/>
          </a:bodyPr>
          <a:lstStyle/>
          <a:p>
            <a:pPr algn="r" rtl="1"/>
            <a:r>
              <a:rPr lang="ar-SA" sz="4000">
                <a:solidFill>
                  <a:srgbClr val="000000"/>
                </a:solidFill>
                <a:latin typeface="system-ui"/>
              </a:rPr>
              <a:t>للضعفاء أصبحت ضعيفا ، حتى أكسب الضعفاء. لقد أصبحت كل شيء لجميع الناس ، حتى أتمكن من إنقاذ البعض بكل الوسائل.</a:t>
            </a:r>
            <a:endParaRPr lang="en-US" sz="4000" dirty="0">
              <a:latin typeface="Arial Black" panose="020B0A04020102020204" pitchFamily="34" charset="0"/>
            </a:endParaRPr>
          </a:p>
        </p:txBody>
      </p:sp>
      <p:sp>
        <p:nvSpPr>
          <p:cNvPr id="15" name="Rectangle 14">
            <a:extLst>
              <a:ext uri="{FF2B5EF4-FFF2-40B4-BE49-F238E27FC236}">
                <a16:creationId xmlns:a16="http://schemas.microsoft.com/office/drawing/2014/main" id="{2E78B26E-78AC-DBF9-3C3D-5DDE5E8ACF86}"/>
              </a:ext>
            </a:extLst>
          </p:cNvPr>
          <p:cNvSpPr/>
          <p:nvPr/>
        </p:nvSpPr>
        <p:spPr>
          <a:xfrm>
            <a:off x="2876663" y="1233457"/>
            <a:ext cx="3390672" cy="707886"/>
          </a:xfrm>
          <a:prstGeom prst="rect">
            <a:avLst/>
          </a:prstGeom>
        </p:spPr>
        <p:txBody>
          <a:bodyPr wrap="none" lIns="91440" tIns="45720" rIns="91440" bIns="45720" anchor="t">
            <a:spAutoFit/>
          </a:bodyPr>
          <a:lstStyle/>
          <a:p>
            <a:pPr algn="r" rtl="1"/>
            <a:r>
              <a:rPr lang="ar-SA" sz="4000" b="1">
                <a:solidFill>
                  <a:srgbClr val="B95659"/>
                </a:solidFill>
                <a:cs typeface="Arial"/>
              </a:rPr>
              <a:t>1 كورنثوس 9:22</a:t>
            </a:r>
            <a:endParaRPr lang="en-US" sz="4000" dirty="0">
              <a:solidFill>
                <a:srgbClr val="B95659"/>
              </a:solidFill>
              <a:latin typeface="Arial"/>
              <a:cs typeface="Arial"/>
            </a:endParaRPr>
          </a:p>
        </p:txBody>
      </p:sp>
    </p:spTree>
    <p:extLst>
      <p:ext uri="{BB962C8B-B14F-4D97-AF65-F5344CB8AC3E}">
        <p14:creationId xmlns:p14="http://schemas.microsoft.com/office/powerpoint/2010/main" val="122485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Tree>
    <p:extLst>
      <p:ext uri="{BB962C8B-B14F-4D97-AF65-F5344CB8AC3E}">
        <p14:creationId xmlns:p14="http://schemas.microsoft.com/office/powerpoint/2010/main" val="83447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67560-DD0D-7607-AE9C-F51F32DB20F2}"/>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307FA178-39FB-9D7C-EA15-8185A4A80641}"/>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946A1155-03A6-1E70-21AF-847B4FC455A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C504EE8D-5058-A211-1C90-E68F694111A2}"/>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A4B8D73-022C-892D-1558-9E24DC10E481}"/>
              </a:ext>
            </a:extLst>
          </p:cNvPr>
          <p:cNvSpPr txBox="1"/>
          <p:nvPr/>
        </p:nvSpPr>
        <p:spPr>
          <a:xfrm>
            <a:off x="685800" y="2305615"/>
            <a:ext cx="7772400" cy="2554545"/>
          </a:xfrm>
          <a:prstGeom prst="rect">
            <a:avLst/>
          </a:prstGeom>
          <a:noFill/>
        </p:spPr>
        <p:txBody>
          <a:bodyPr wrap="square" lIns="91440" tIns="45720" rIns="91440" bIns="45720" rtlCol="0" anchor="t">
            <a:spAutoFit/>
          </a:bodyPr>
          <a:lstStyle/>
          <a:p>
            <a:pPr algn="r" rtl="1"/>
            <a:r>
              <a:rPr lang="ar-SA" sz="4000">
                <a:solidFill>
                  <a:srgbClr val="000000"/>
                </a:solidFill>
                <a:latin typeface="system-ui"/>
              </a:rPr>
              <a:t>لمن منكم ، الذي ينوي بناء برج ، لا يجلس أولا ويحسب التكلفة ، سواء كان لديه ما يكفي لإنهائه - 29 لئلا يبدأ كل من يراه في السخرية منه بعد أن وضع الأساس ، ولا يستطيع الانتهاء ،</a:t>
            </a:r>
            <a:endParaRPr lang="en-US" sz="4000" dirty="0">
              <a:latin typeface="Arial Black" panose="020B0A04020102020204" pitchFamily="34" charset="0"/>
            </a:endParaRPr>
          </a:p>
        </p:txBody>
      </p:sp>
      <p:sp>
        <p:nvSpPr>
          <p:cNvPr id="15" name="Rectangle 14">
            <a:extLst>
              <a:ext uri="{FF2B5EF4-FFF2-40B4-BE49-F238E27FC236}">
                <a16:creationId xmlns:a16="http://schemas.microsoft.com/office/drawing/2014/main" id="{D07BBB06-8C4F-7662-B10F-F425BD00D41C}"/>
              </a:ext>
            </a:extLst>
          </p:cNvPr>
          <p:cNvSpPr/>
          <p:nvPr/>
        </p:nvSpPr>
        <p:spPr>
          <a:xfrm>
            <a:off x="2995286" y="1221425"/>
            <a:ext cx="3153428" cy="707886"/>
          </a:xfrm>
          <a:prstGeom prst="rect">
            <a:avLst/>
          </a:prstGeom>
        </p:spPr>
        <p:txBody>
          <a:bodyPr wrap="none" lIns="91440" tIns="45720" rIns="91440" bIns="45720" anchor="t">
            <a:spAutoFit/>
          </a:bodyPr>
          <a:lstStyle/>
          <a:p>
            <a:pPr algn="r" rtl="1"/>
            <a:r>
              <a:rPr lang="ar-SA" sz="4000" b="1">
                <a:solidFill>
                  <a:srgbClr val="B95659"/>
                </a:solidFill>
                <a:cs typeface="Arial"/>
              </a:rPr>
              <a:t>لوقا 14: 28-29</a:t>
            </a:r>
            <a:endParaRPr lang="en-US" sz="4000" dirty="0">
              <a:solidFill>
                <a:srgbClr val="B95659"/>
              </a:solidFill>
              <a:latin typeface="Arial"/>
              <a:cs typeface="Arial"/>
            </a:endParaRPr>
          </a:p>
        </p:txBody>
      </p:sp>
    </p:spTree>
    <p:extLst>
      <p:ext uri="{BB962C8B-B14F-4D97-AF65-F5344CB8AC3E}">
        <p14:creationId xmlns:p14="http://schemas.microsoft.com/office/powerpoint/2010/main" val="4226992438"/>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870300-B03F-45F7-9154-521D8C74684E}">
  <ds:schemaRefs>
    <ds:schemaRef ds:uri="9ede4979-7183-4f81-a394-71c40c9222c4"/>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http://purl.org/dc/elements/1.1/"/>
    <ds:schemaRef ds:uri="038937e4-20c5-4a73-b245-175c4ead9603"/>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3.xml><?xml version="1.0" encoding="utf-8"?>
<ds:datastoreItem xmlns:ds="http://schemas.openxmlformats.org/officeDocument/2006/customXml" ds:itemID="{5C40D256-6D41-4C02-B538-6ACCD8D79A34}"/>
</file>

<file path=docProps/app.xml><?xml version="1.0" encoding="utf-8"?>
<Properties xmlns="http://schemas.openxmlformats.org/officeDocument/2006/extended-properties" xmlns:vt="http://schemas.openxmlformats.org/officeDocument/2006/docPropsVTypes">
  <Template>Office Theme</Template>
  <TotalTime>7059</TotalTime>
  <Words>191</Words>
  <Application>Microsoft Office PowerPoint</Application>
  <PresentationFormat>On-screen Show (4:3)</PresentationFormat>
  <Paragraphs>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Calibri</vt:lpstr>
      <vt:lpstr>system-ui</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433</cp:revision>
  <dcterms:created xsi:type="dcterms:W3CDTF">2019-03-18T18:21:25Z</dcterms:created>
  <dcterms:modified xsi:type="dcterms:W3CDTF">2024-04-19T14:28:25Z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