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sldIdLst>
    <p:sldId id="295" r:id="rId5"/>
    <p:sldId id="286" r:id="rId6"/>
    <p:sldId id="291" r:id="rId7"/>
    <p:sldId id="290" r:id="rId8"/>
    <p:sldId id="302" r:id="rId9"/>
    <p:sldId id="282" r:id="rId10"/>
    <p:sldId id="311" r:id="rId11"/>
    <p:sldId id="312" r:id="rId12"/>
    <p:sldId id="316" r:id="rId13"/>
    <p:sldId id="315" r:id="rId14"/>
    <p:sldId id="314" r:id="rId15"/>
    <p:sldId id="313" r:id="rId16"/>
    <p:sldId id="308" r:id="rId17"/>
    <p:sldId id="284" r:id="rId1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83A83F"/>
    <a:srgbClr val="FBA93D"/>
    <a:srgbClr val="C3DD93"/>
    <a:srgbClr val="716557"/>
    <a:srgbClr val="B9565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1AA422-523C-19A3-DFBB-3E5AF81C009D}" v="2" dt="2023-12-17T22:06:15.855"/>
    <p1510:client id="{624E8007-DCE6-D376-6662-285528775E23}" v="423" dt="2023-12-18T19:07:09.5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327" autoAdjust="0"/>
    <p:restoredTop sz="95646" autoAdjust="0"/>
  </p:normalViewPr>
  <p:slideViewPr>
    <p:cSldViewPr snapToGrid="0">
      <p:cViewPr varScale="1">
        <p:scale>
          <a:sx n="59" d="100"/>
          <a:sy n="59" d="100"/>
        </p:scale>
        <p:origin x="396" y="56"/>
      </p:cViewPr>
      <p:guideLst>
        <p:guide orient="horz" pos="2160"/>
        <p:guide pos="2880"/>
      </p:guideLst>
    </p:cSldViewPr>
  </p:slid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5/10/relationships/revisionInfo" Target="revisionInfo.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commentAuthors" Target="commen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borah Shaw" userId="S::deborah_shaw@wycliffeassociates.org::79bf7848-a030-4096-934a-3abbfde4984a" providerId="AD" clId="Web-{F706AE5E-9208-25C5-EDCD-C9AB558D309B}"/>
    <pc:docChg chg="addSld modSld sldOrd">
      <pc:chgData name="Deborah Shaw" userId="S::deborah_shaw@wycliffeassociates.org::79bf7848-a030-4096-934a-3abbfde4984a" providerId="AD" clId="Web-{F706AE5E-9208-25C5-EDCD-C9AB558D309B}" dt="2023-12-17T12:12:57.682" v="185" actId="1076"/>
      <pc:docMkLst>
        <pc:docMk/>
      </pc:docMkLst>
      <pc:sldChg chg="delAnim">
        <pc:chgData name="Deborah Shaw" userId="S::deborah_shaw@wycliffeassociates.org::79bf7848-a030-4096-934a-3abbfde4984a" providerId="AD" clId="Web-{F706AE5E-9208-25C5-EDCD-C9AB558D309B}" dt="2023-12-17T11:44:09.440" v="11"/>
        <pc:sldMkLst>
          <pc:docMk/>
          <pc:sldMk cId="1993137712" sldId="282"/>
        </pc:sldMkLst>
      </pc:sldChg>
      <pc:sldChg chg="delAnim">
        <pc:chgData name="Deborah Shaw" userId="S::deborah_shaw@wycliffeassociates.org::79bf7848-a030-4096-934a-3abbfde4984a" providerId="AD" clId="Web-{F706AE5E-9208-25C5-EDCD-C9AB558D309B}" dt="2023-12-17T11:45:11.832" v="41"/>
        <pc:sldMkLst>
          <pc:docMk/>
          <pc:sldMk cId="1402606782" sldId="284"/>
        </pc:sldMkLst>
      </pc:sldChg>
      <pc:sldChg chg="delAnim">
        <pc:chgData name="Deborah Shaw" userId="S::deborah_shaw@wycliffeassociates.org::79bf7848-a030-4096-934a-3abbfde4984a" providerId="AD" clId="Web-{F706AE5E-9208-25C5-EDCD-C9AB558D309B}" dt="2023-12-17T11:43:41.126" v="7"/>
        <pc:sldMkLst>
          <pc:docMk/>
          <pc:sldMk cId="4285908524" sldId="290"/>
        </pc:sldMkLst>
      </pc:sldChg>
      <pc:sldChg chg="delAnim">
        <pc:chgData name="Deborah Shaw" userId="S::deborah_shaw@wycliffeassociates.org::79bf7848-a030-4096-934a-3abbfde4984a" providerId="AD" clId="Web-{F706AE5E-9208-25C5-EDCD-C9AB558D309B}" dt="2023-12-17T11:43:29.548" v="4"/>
        <pc:sldMkLst>
          <pc:docMk/>
          <pc:sldMk cId="2378721880" sldId="291"/>
        </pc:sldMkLst>
      </pc:sldChg>
      <pc:sldChg chg="modSp delAnim">
        <pc:chgData name="Deborah Shaw" userId="S::deborah_shaw@wycliffeassociates.org::79bf7848-a030-4096-934a-3abbfde4984a" providerId="AD" clId="Web-{F706AE5E-9208-25C5-EDCD-C9AB558D309B}" dt="2023-12-17T12:10:59.288" v="172" actId="20577"/>
        <pc:sldMkLst>
          <pc:docMk/>
          <pc:sldMk cId="3688703546" sldId="301"/>
        </pc:sldMkLst>
        <pc:spChg chg="mod">
          <ac:chgData name="Deborah Shaw" userId="S::deborah_shaw@wycliffeassociates.org::79bf7848-a030-4096-934a-3abbfde4984a" providerId="AD" clId="Web-{F706AE5E-9208-25C5-EDCD-C9AB558D309B}" dt="2023-12-17T12:10:59.288" v="172" actId="20577"/>
          <ac:spMkLst>
            <pc:docMk/>
            <pc:sldMk cId="3688703546" sldId="301"/>
            <ac:spMk id="2" creationId="{B21D2EF1-2932-2550-BFFD-42E4D65AD770}"/>
          </ac:spMkLst>
        </pc:spChg>
      </pc:sldChg>
      <pc:sldChg chg="modSp">
        <pc:chgData name="Deborah Shaw" userId="S::deborah_shaw@wycliffeassociates.org::79bf7848-a030-4096-934a-3abbfde4984a" providerId="AD" clId="Web-{F706AE5E-9208-25C5-EDCD-C9AB558D309B}" dt="2023-12-17T11:44:04.799" v="9" actId="1076"/>
        <pc:sldMkLst>
          <pc:docMk/>
          <pc:sldMk cId="3366674161" sldId="302"/>
        </pc:sldMkLst>
        <pc:spChg chg="mod">
          <ac:chgData name="Deborah Shaw" userId="S::deborah_shaw@wycliffeassociates.org::79bf7848-a030-4096-934a-3abbfde4984a" providerId="AD" clId="Web-{F706AE5E-9208-25C5-EDCD-C9AB558D309B}" dt="2023-12-17T11:44:04.799" v="9" actId="1076"/>
          <ac:spMkLst>
            <pc:docMk/>
            <pc:sldMk cId="3366674161" sldId="302"/>
            <ac:spMk id="3" creationId="{26FADB6C-6CB5-4D7C-AC09-B89C68326468}"/>
          </ac:spMkLst>
        </pc:spChg>
      </pc:sldChg>
      <pc:sldChg chg="modSp delAnim">
        <pc:chgData name="Deborah Shaw" userId="S::deborah_shaw@wycliffeassociates.org::79bf7848-a030-4096-934a-3abbfde4984a" providerId="AD" clId="Web-{F706AE5E-9208-25C5-EDCD-C9AB558D309B}" dt="2023-12-17T12:10:30.192" v="169" actId="20577"/>
        <pc:sldMkLst>
          <pc:docMk/>
          <pc:sldMk cId="1931036857" sldId="303"/>
        </pc:sldMkLst>
        <pc:spChg chg="mod">
          <ac:chgData name="Deborah Shaw" userId="S::deborah_shaw@wycliffeassociates.org::79bf7848-a030-4096-934a-3abbfde4984a" providerId="AD" clId="Web-{F706AE5E-9208-25C5-EDCD-C9AB558D309B}" dt="2023-12-17T12:10:30.192" v="169" actId="20577"/>
          <ac:spMkLst>
            <pc:docMk/>
            <pc:sldMk cId="1931036857" sldId="303"/>
            <ac:spMk id="2" creationId="{B21D2EF1-2932-2550-BFFD-42E4D65AD770}"/>
          </ac:spMkLst>
        </pc:spChg>
      </pc:sldChg>
      <pc:sldChg chg="modSp delAnim">
        <pc:chgData name="Deborah Shaw" userId="S::deborah_shaw@wycliffeassociates.org::79bf7848-a030-4096-934a-3abbfde4984a" providerId="AD" clId="Web-{F706AE5E-9208-25C5-EDCD-C9AB558D309B}" dt="2023-12-17T12:10:10.801" v="167" actId="20577"/>
        <pc:sldMkLst>
          <pc:docMk/>
          <pc:sldMk cId="3538161029" sldId="304"/>
        </pc:sldMkLst>
        <pc:spChg chg="mod">
          <ac:chgData name="Deborah Shaw" userId="S::deborah_shaw@wycliffeassociates.org::79bf7848-a030-4096-934a-3abbfde4984a" providerId="AD" clId="Web-{F706AE5E-9208-25C5-EDCD-C9AB558D309B}" dt="2023-12-17T12:10:10.801" v="167" actId="20577"/>
          <ac:spMkLst>
            <pc:docMk/>
            <pc:sldMk cId="3538161029" sldId="304"/>
            <ac:spMk id="2" creationId="{B21D2EF1-2932-2550-BFFD-42E4D65AD770}"/>
          </ac:spMkLst>
        </pc:spChg>
      </pc:sldChg>
      <pc:sldChg chg="modSp delAnim">
        <pc:chgData name="Deborah Shaw" userId="S::deborah_shaw@wycliffeassociates.org::79bf7848-a030-4096-934a-3abbfde4984a" providerId="AD" clId="Web-{F706AE5E-9208-25C5-EDCD-C9AB558D309B}" dt="2023-12-17T12:10:19.692" v="168" actId="20577"/>
        <pc:sldMkLst>
          <pc:docMk/>
          <pc:sldMk cId="1381913761" sldId="305"/>
        </pc:sldMkLst>
        <pc:spChg chg="mod">
          <ac:chgData name="Deborah Shaw" userId="S::deborah_shaw@wycliffeassociates.org::79bf7848-a030-4096-934a-3abbfde4984a" providerId="AD" clId="Web-{F706AE5E-9208-25C5-EDCD-C9AB558D309B}" dt="2023-12-17T12:10:19.692" v="168" actId="20577"/>
          <ac:spMkLst>
            <pc:docMk/>
            <pc:sldMk cId="1381913761" sldId="305"/>
            <ac:spMk id="2" creationId="{B21D2EF1-2932-2550-BFFD-42E4D65AD770}"/>
          </ac:spMkLst>
        </pc:spChg>
      </pc:sldChg>
      <pc:sldChg chg="modSp delAnim">
        <pc:chgData name="Deborah Shaw" userId="S::deborah_shaw@wycliffeassociates.org::79bf7848-a030-4096-934a-3abbfde4984a" providerId="AD" clId="Web-{F706AE5E-9208-25C5-EDCD-C9AB558D309B}" dt="2023-12-17T11:55:45.645" v="88" actId="20577"/>
        <pc:sldMkLst>
          <pc:docMk/>
          <pc:sldMk cId="1854242753" sldId="306"/>
        </pc:sldMkLst>
        <pc:spChg chg="mod">
          <ac:chgData name="Deborah Shaw" userId="S::deborah_shaw@wycliffeassociates.org::79bf7848-a030-4096-934a-3abbfde4984a" providerId="AD" clId="Web-{F706AE5E-9208-25C5-EDCD-C9AB558D309B}" dt="2023-12-17T11:55:45.645" v="88" actId="20577"/>
          <ac:spMkLst>
            <pc:docMk/>
            <pc:sldMk cId="1854242753" sldId="306"/>
            <ac:spMk id="2" creationId="{B21D2EF1-2932-2550-BFFD-42E4D65AD770}"/>
          </ac:spMkLst>
        </pc:spChg>
      </pc:sldChg>
      <pc:sldChg chg="delAnim">
        <pc:chgData name="Deborah Shaw" userId="S::deborah_shaw@wycliffeassociates.org::79bf7848-a030-4096-934a-3abbfde4984a" providerId="AD" clId="Web-{F706AE5E-9208-25C5-EDCD-C9AB558D309B}" dt="2023-12-17T11:44:37.128" v="22"/>
        <pc:sldMkLst>
          <pc:docMk/>
          <pc:sldMk cId="867718482" sldId="307"/>
        </pc:sldMkLst>
      </pc:sldChg>
      <pc:sldChg chg="ord delAnim">
        <pc:chgData name="Deborah Shaw" userId="S::deborah_shaw@wycliffeassociates.org::79bf7848-a030-4096-934a-3abbfde4984a" providerId="AD" clId="Web-{F706AE5E-9208-25C5-EDCD-C9AB558D309B}" dt="2023-12-17T11:45:41.208" v="43"/>
        <pc:sldMkLst>
          <pc:docMk/>
          <pc:sldMk cId="2884758104" sldId="308"/>
        </pc:sldMkLst>
      </pc:sldChg>
      <pc:sldChg chg="delSp modSp add ord replId">
        <pc:chgData name="Deborah Shaw" userId="S::deborah_shaw@wycliffeassociates.org::79bf7848-a030-4096-934a-3abbfde4984a" providerId="AD" clId="Web-{F706AE5E-9208-25C5-EDCD-C9AB558D309B}" dt="2023-12-17T12:10:46.772" v="170" actId="20577"/>
        <pc:sldMkLst>
          <pc:docMk/>
          <pc:sldMk cId="1074581629" sldId="309"/>
        </pc:sldMkLst>
        <pc:spChg chg="mod">
          <ac:chgData name="Deborah Shaw" userId="S::deborah_shaw@wycliffeassociates.org::79bf7848-a030-4096-934a-3abbfde4984a" providerId="AD" clId="Web-{F706AE5E-9208-25C5-EDCD-C9AB558D309B}" dt="2023-12-17T12:10:46.772" v="170" actId="20577"/>
          <ac:spMkLst>
            <pc:docMk/>
            <pc:sldMk cId="1074581629" sldId="309"/>
            <ac:spMk id="2" creationId="{EAF2AFAA-AB61-6925-E07F-DE8A9A24A0ED}"/>
          </ac:spMkLst>
        </pc:spChg>
        <pc:spChg chg="del">
          <ac:chgData name="Deborah Shaw" userId="S::deborah_shaw@wycliffeassociates.org::79bf7848-a030-4096-934a-3abbfde4984a" providerId="AD" clId="Web-{F706AE5E-9208-25C5-EDCD-C9AB558D309B}" dt="2023-12-17T11:54:41.300" v="65"/>
          <ac:spMkLst>
            <pc:docMk/>
            <pc:sldMk cId="1074581629" sldId="309"/>
            <ac:spMk id="3" creationId="{BE64A6F5-3A0D-DF14-8666-8DDBEBEAEDD0}"/>
          </ac:spMkLst>
        </pc:spChg>
      </pc:sldChg>
      <pc:sldChg chg="addSp delSp modSp add replId">
        <pc:chgData name="Deborah Shaw" userId="S::deborah_shaw@wycliffeassociates.org::79bf7848-a030-4096-934a-3abbfde4984a" providerId="AD" clId="Web-{F706AE5E-9208-25C5-EDCD-C9AB558D309B}" dt="2023-12-17T12:12:57.682" v="185" actId="1076"/>
        <pc:sldMkLst>
          <pc:docMk/>
          <pc:sldMk cId="2639063073" sldId="310"/>
        </pc:sldMkLst>
        <pc:spChg chg="add mod">
          <ac:chgData name="Deborah Shaw" userId="S::deborah_shaw@wycliffeassociates.org::79bf7848-a030-4096-934a-3abbfde4984a" providerId="AD" clId="Web-{F706AE5E-9208-25C5-EDCD-C9AB558D309B}" dt="2023-12-17T12:12:57.682" v="185" actId="1076"/>
          <ac:spMkLst>
            <pc:docMk/>
            <pc:sldMk cId="2639063073" sldId="310"/>
            <ac:spMk id="2" creationId="{62333433-65A1-AB86-B66D-C48EEB0DFF1C}"/>
          </ac:spMkLst>
        </pc:spChg>
        <pc:spChg chg="del">
          <ac:chgData name="Deborah Shaw" userId="S::deborah_shaw@wycliffeassociates.org::79bf7848-a030-4096-934a-3abbfde4984a" providerId="AD" clId="Web-{F706AE5E-9208-25C5-EDCD-C9AB558D309B}" dt="2023-12-17T12:11:43.086" v="178"/>
          <ac:spMkLst>
            <pc:docMk/>
            <pc:sldMk cId="2639063073" sldId="310"/>
            <ac:spMk id="4" creationId="{7BBABC71-E013-398F-D16C-D0F5B0819A67}"/>
          </ac:spMkLst>
        </pc:spChg>
        <pc:spChg chg="del">
          <ac:chgData name="Deborah Shaw" userId="S::deborah_shaw@wycliffeassociates.org::79bf7848-a030-4096-934a-3abbfde4984a" providerId="AD" clId="Web-{F706AE5E-9208-25C5-EDCD-C9AB558D309B}" dt="2023-12-17T12:11:35.258" v="174"/>
          <ac:spMkLst>
            <pc:docMk/>
            <pc:sldMk cId="2639063073" sldId="310"/>
            <ac:spMk id="7" creationId="{AEDB4D3A-875C-3BD8-F6D1-5D9CFDD9B431}"/>
          </ac:spMkLst>
        </pc:spChg>
        <pc:spChg chg="del">
          <ac:chgData name="Deborah Shaw" userId="S::deborah_shaw@wycliffeassociates.org::79bf7848-a030-4096-934a-3abbfde4984a" providerId="AD" clId="Web-{F706AE5E-9208-25C5-EDCD-C9AB558D309B}" dt="2023-12-17T12:11:39.914" v="176"/>
          <ac:spMkLst>
            <pc:docMk/>
            <pc:sldMk cId="2639063073" sldId="310"/>
            <ac:spMk id="8" creationId="{31EB4C17-5CA5-1C4F-5E04-E79C6E6DBD3A}"/>
          </ac:spMkLst>
        </pc:spChg>
        <pc:spChg chg="del">
          <ac:chgData name="Deborah Shaw" userId="S::deborah_shaw@wycliffeassociates.org::79bf7848-a030-4096-934a-3abbfde4984a" providerId="AD" clId="Web-{F706AE5E-9208-25C5-EDCD-C9AB558D309B}" dt="2023-12-17T12:11:41.336" v="177"/>
          <ac:spMkLst>
            <pc:docMk/>
            <pc:sldMk cId="2639063073" sldId="310"/>
            <ac:spMk id="9" creationId="{B2F3D20C-AF12-E274-99B1-3296317F9A20}"/>
          </ac:spMkLst>
        </pc:spChg>
        <pc:picChg chg="del">
          <ac:chgData name="Deborah Shaw" userId="S::deborah_shaw@wycliffeassociates.org::79bf7848-a030-4096-934a-3abbfde4984a" providerId="AD" clId="Web-{F706AE5E-9208-25C5-EDCD-C9AB558D309B}" dt="2023-12-17T12:11:38.367" v="175"/>
          <ac:picMkLst>
            <pc:docMk/>
            <pc:sldMk cId="2639063073" sldId="310"/>
            <ac:picMk id="5" creationId="{8AA356A1-61D8-F37E-735D-1F8E75A4E24D}"/>
          </ac:picMkLst>
        </pc:picChg>
      </pc:sldChg>
    </pc:docChg>
  </pc:docChgLst>
  <pc:docChgLst>
    <pc:chgData name="Deborah Shaw" userId="S::deborah_shaw@wycliffeassociates.org::79bf7848-a030-4096-934a-3abbfde4984a" providerId="AD" clId="Web-{624E8007-DCE6-D376-6662-285528775E23}"/>
    <pc:docChg chg="addSld delSld modSld sldOrd">
      <pc:chgData name="Deborah Shaw" userId="S::deborah_shaw@wycliffeassociates.org::79bf7848-a030-4096-934a-3abbfde4984a" providerId="AD" clId="Web-{624E8007-DCE6-D376-6662-285528775E23}" dt="2023-12-18T19:07:09.594" v="306"/>
      <pc:docMkLst>
        <pc:docMk/>
      </pc:docMkLst>
      <pc:sldChg chg="addSp delSp modSp del">
        <pc:chgData name="Deborah Shaw" userId="S::deborah_shaw@wycliffeassociates.org::79bf7848-a030-4096-934a-3abbfde4984a" providerId="AD" clId="Web-{624E8007-DCE6-D376-6662-285528775E23}" dt="2023-12-18T15:19:37.047" v="71"/>
        <pc:sldMkLst>
          <pc:docMk/>
          <pc:sldMk cId="2126766571" sldId="260"/>
        </pc:sldMkLst>
        <pc:spChg chg="add del mod">
          <ac:chgData name="Deborah Shaw" userId="S::deborah_shaw@wycliffeassociates.org::79bf7848-a030-4096-934a-3abbfde4984a" providerId="AD" clId="Web-{624E8007-DCE6-D376-6662-285528775E23}" dt="2023-12-18T15:13:23.943" v="31"/>
          <ac:spMkLst>
            <pc:docMk/>
            <pc:sldMk cId="2126766571" sldId="260"/>
            <ac:spMk id="2" creationId="{06AC45C4-34BE-E8D9-31F0-600362271797}"/>
          </ac:spMkLst>
        </pc:spChg>
        <pc:spChg chg="del mod">
          <ac:chgData name="Deborah Shaw" userId="S::deborah_shaw@wycliffeassociates.org::79bf7848-a030-4096-934a-3abbfde4984a" providerId="AD" clId="Web-{624E8007-DCE6-D376-6662-285528775E23}" dt="2023-12-18T15:15:06.024" v="38"/>
          <ac:spMkLst>
            <pc:docMk/>
            <pc:sldMk cId="2126766571" sldId="260"/>
            <ac:spMk id="18" creationId="{4694CCB8-A161-4308-BC33-DD746CEBFA8D}"/>
          </ac:spMkLst>
        </pc:spChg>
        <pc:picChg chg="add del mod">
          <ac:chgData name="Deborah Shaw" userId="S::deborah_shaw@wycliffeassociates.org::79bf7848-a030-4096-934a-3abbfde4984a" providerId="AD" clId="Web-{624E8007-DCE6-D376-6662-285528775E23}" dt="2023-12-18T15:13:55.397" v="35"/>
          <ac:picMkLst>
            <pc:docMk/>
            <pc:sldMk cId="2126766571" sldId="260"/>
            <ac:picMk id="7" creationId="{5C7C6F9D-BB9E-4FC8-82AF-1EAB0656BA59}"/>
          </ac:picMkLst>
        </pc:picChg>
      </pc:sldChg>
      <pc:sldChg chg="addSp delSp modSp mod setBg">
        <pc:chgData name="Deborah Shaw" userId="S::deborah_shaw@wycliffeassociates.org::79bf7848-a030-4096-934a-3abbfde4984a" providerId="AD" clId="Web-{624E8007-DCE6-D376-6662-285528775E23}" dt="2023-12-18T15:19:51.672" v="72" actId="1076"/>
        <pc:sldMkLst>
          <pc:docMk/>
          <pc:sldMk cId="3829610916" sldId="295"/>
        </pc:sldMkLst>
        <pc:spChg chg="add del mod ord">
          <ac:chgData name="Deborah Shaw" userId="S::deborah_shaw@wycliffeassociates.org::79bf7848-a030-4096-934a-3abbfde4984a" providerId="AD" clId="Web-{624E8007-DCE6-D376-6662-285528775E23}" dt="2023-12-18T15:16:01.197" v="49" actId="1076"/>
          <ac:spMkLst>
            <pc:docMk/>
            <pc:sldMk cId="3829610916" sldId="295"/>
            <ac:spMk id="3" creationId="{117E80A5-0A88-072D-D373-1B79DB1B2DCA}"/>
          </ac:spMkLst>
        </pc:spChg>
        <pc:spChg chg="add del mod">
          <ac:chgData name="Deborah Shaw" userId="S::deborah_shaw@wycliffeassociates.org::79bf7848-a030-4096-934a-3abbfde4984a" providerId="AD" clId="Web-{624E8007-DCE6-D376-6662-285528775E23}" dt="2023-12-18T15:13:25.021" v="32"/>
          <ac:spMkLst>
            <pc:docMk/>
            <pc:sldMk cId="3829610916" sldId="295"/>
            <ac:spMk id="5" creationId="{F4FAD33C-FCDD-6193-2852-DF1B795E034D}"/>
          </ac:spMkLst>
        </pc:spChg>
        <pc:spChg chg="add mod">
          <ac:chgData name="Deborah Shaw" userId="S::deborah_shaw@wycliffeassociates.org::79bf7848-a030-4096-934a-3abbfde4984a" providerId="AD" clId="Web-{624E8007-DCE6-D376-6662-285528775E23}" dt="2023-12-18T15:19:51.672" v="72" actId="1076"/>
          <ac:spMkLst>
            <pc:docMk/>
            <pc:sldMk cId="3829610916" sldId="295"/>
            <ac:spMk id="7" creationId="{6D1C5468-2E27-9AF9-E8A7-9D00C2F6695F}"/>
          </ac:spMkLst>
        </pc:spChg>
        <pc:spChg chg="add">
          <ac:chgData name="Deborah Shaw" userId="S::deborah_shaw@wycliffeassociates.org::79bf7848-a030-4096-934a-3abbfde4984a" providerId="AD" clId="Web-{624E8007-DCE6-D376-6662-285528775E23}" dt="2023-12-18T15:18:54.233" v="68"/>
          <ac:spMkLst>
            <pc:docMk/>
            <pc:sldMk cId="3829610916" sldId="295"/>
            <ac:spMk id="10" creationId="{8935C890-2269-E49E-86DF-C211A0DE5924}"/>
          </ac:spMkLst>
        </pc:spChg>
        <pc:spChg chg="add">
          <ac:chgData name="Deborah Shaw" userId="S::deborah_shaw@wycliffeassociates.org::79bf7848-a030-4096-934a-3abbfde4984a" providerId="AD" clId="Web-{624E8007-DCE6-D376-6662-285528775E23}" dt="2023-12-18T15:19:09.031" v="69"/>
          <ac:spMkLst>
            <pc:docMk/>
            <pc:sldMk cId="3829610916" sldId="295"/>
            <ac:spMk id="12" creationId="{DDF8B0AC-4967-3644-B916-F6C2ECC53264}"/>
          </ac:spMkLst>
        </pc:spChg>
        <pc:spChg chg="add">
          <ac:chgData name="Deborah Shaw" userId="S::deborah_shaw@wycliffeassociates.org::79bf7848-a030-4096-934a-3abbfde4984a" providerId="AD" clId="Web-{624E8007-DCE6-D376-6662-285528775E23}" dt="2023-12-18T15:19:23.062" v="70"/>
          <ac:spMkLst>
            <pc:docMk/>
            <pc:sldMk cId="3829610916" sldId="295"/>
            <ac:spMk id="14" creationId="{5AE8FE71-03A0-CB9B-C12A-D84F3A382A80}"/>
          </ac:spMkLst>
        </pc:spChg>
        <pc:picChg chg="add del mod">
          <ac:chgData name="Deborah Shaw" userId="S::deborah_shaw@wycliffeassociates.org::79bf7848-a030-4096-934a-3abbfde4984a" providerId="AD" clId="Web-{624E8007-DCE6-D376-6662-285528775E23}" dt="2023-12-18T15:10:48.110" v="5"/>
          <ac:picMkLst>
            <pc:docMk/>
            <pc:sldMk cId="3829610916" sldId="295"/>
            <ac:picMk id="2" creationId="{E118C8B3-DDCA-6A99-7CDF-A331A43A2F76}"/>
          </ac:picMkLst>
        </pc:picChg>
        <pc:picChg chg="add mod">
          <ac:chgData name="Deborah Shaw" userId="S::deborah_shaw@wycliffeassociates.org::79bf7848-a030-4096-934a-3abbfde4984a" providerId="AD" clId="Web-{624E8007-DCE6-D376-6662-285528775E23}" dt="2023-12-18T15:18:45.202" v="67" actId="1076"/>
          <ac:picMkLst>
            <pc:docMk/>
            <pc:sldMk cId="3829610916" sldId="295"/>
            <ac:picMk id="6" creationId="{4B1342BB-B465-1A3D-28BC-F5045ABD0A0E}"/>
          </ac:picMkLst>
        </pc:picChg>
        <pc:cxnChg chg="add mod">
          <ac:chgData name="Deborah Shaw" userId="S::deborah_shaw@wycliffeassociates.org::79bf7848-a030-4096-934a-3abbfde4984a" providerId="AD" clId="Web-{624E8007-DCE6-D376-6662-285528775E23}" dt="2023-12-18T15:17:52.950" v="64" actId="1076"/>
          <ac:cxnSpMkLst>
            <pc:docMk/>
            <pc:sldMk cId="3829610916" sldId="295"/>
            <ac:cxnSpMk id="8" creationId="{A525E1EC-2B3D-B92F-74BA-AE9AEC3DD826}"/>
          </ac:cxnSpMkLst>
        </pc:cxnChg>
      </pc:sldChg>
      <pc:sldChg chg="del">
        <pc:chgData name="Deborah Shaw" userId="S::deborah_shaw@wycliffeassociates.org::79bf7848-a030-4096-934a-3abbfde4984a" providerId="AD" clId="Web-{624E8007-DCE6-D376-6662-285528775E23}" dt="2023-12-18T17:54:43.435" v="92"/>
        <pc:sldMkLst>
          <pc:docMk/>
          <pc:sldMk cId="3688703546" sldId="301"/>
        </pc:sldMkLst>
      </pc:sldChg>
      <pc:sldChg chg="delSp modSp del">
        <pc:chgData name="Deborah Shaw" userId="S::deborah_shaw@wycliffeassociates.org::79bf7848-a030-4096-934a-3abbfde4984a" providerId="AD" clId="Web-{624E8007-DCE6-D376-6662-285528775E23}" dt="2023-12-18T18:06:08.874" v="287"/>
        <pc:sldMkLst>
          <pc:docMk/>
          <pc:sldMk cId="1931036857" sldId="303"/>
        </pc:sldMkLst>
        <pc:spChg chg="del mod">
          <ac:chgData name="Deborah Shaw" userId="S::deborah_shaw@wycliffeassociates.org::79bf7848-a030-4096-934a-3abbfde4984a" providerId="AD" clId="Web-{624E8007-DCE6-D376-6662-285528775E23}" dt="2023-12-18T18:01:59.399" v="192"/>
          <ac:spMkLst>
            <pc:docMk/>
            <pc:sldMk cId="1931036857" sldId="303"/>
            <ac:spMk id="2" creationId="{B21D2EF1-2932-2550-BFFD-42E4D65AD770}"/>
          </ac:spMkLst>
        </pc:spChg>
      </pc:sldChg>
      <pc:sldChg chg="delSp modSp del">
        <pc:chgData name="Deborah Shaw" userId="S::deborah_shaw@wycliffeassociates.org::79bf7848-a030-4096-934a-3abbfde4984a" providerId="AD" clId="Web-{624E8007-DCE6-D376-6662-285528775E23}" dt="2023-12-18T18:06:14.124" v="289"/>
        <pc:sldMkLst>
          <pc:docMk/>
          <pc:sldMk cId="3538161029" sldId="304"/>
        </pc:sldMkLst>
        <pc:spChg chg="del mod">
          <ac:chgData name="Deborah Shaw" userId="S::deborah_shaw@wycliffeassociates.org::79bf7848-a030-4096-934a-3abbfde4984a" providerId="AD" clId="Web-{624E8007-DCE6-D376-6662-285528775E23}" dt="2023-12-18T18:03:00.182" v="214"/>
          <ac:spMkLst>
            <pc:docMk/>
            <pc:sldMk cId="3538161029" sldId="304"/>
            <ac:spMk id="2" creationId="{B21D2EF1-2932-2550-BFFD-42E4D65AD770}"/>
          </ac:spMkLst>
        </pc:spChg>
      </pc:sldChg>
      <pc:sldChg chg="delSp modSp del">
        <pc:chgData name="Deborah Shaw" userId="S::deborah_shaw@wycliffeassociates.org::79bf7848-a030-4096-934a-3abbfde4984a" providerId="AD" clId="Web-{624E8007-DCE6-D376-6662-285528775E23}" dt="2023-12-18T18:06:11.405" v="288"/>
        <pc:sldMkLst>
          <pc:docMk/>
          <pc:sldMk cId="1381913761" sldId="305"/>
        </pc:sldMkLst>
        <pc:spChg chg="del mod">
          <ac:chgData name="Deborah Shaw" userId="S::deborah_shaw@wycliffeassociates.org::79bf7848-a030-4096-934a-3abbfde4984a" providerId="AD" clId="Web-{624E8007-DCE6-D376-6662-285528775E23}" dt="2023-12-18T18:02:26.790" v="201"/>
          <ac:spMkLst>
            <pc:docMk/>
            <pc:sldMk cId="1381913761" sldId="305"/>
            <ac:spMk id="2" creationId="{B21D2EF1-2932-2550-BFFD-42E4D65AD770}"/>
          </ac:spMkLst>
        </pc:spChg>
      </pc:sldChg>
      <pc:sldChg chg="modSp del">
        <pc:chgData name="Deborah Shaw" userId="S::deborah_shaw@wycliffeassociates.org::79bf7848-a030-4096-934a-3abbfde4984a" providerId="AD" clId="Web-{624E8007-DCE6-D376-6662-285528775E23}" dt="2023-12-18T18:00:30.053" v="177"/>
        <pc:sldMkLst>
          <pc:docMk/>
          <pc:sldMk cId="1854242753" sldId="306"/>
        </pc:sldMkLst>
        <pc:spChg chg="mod">
          <ac:chgData name="Deborah Shaw" userId="S::deborah_shaw@wycliffeassociates.org::79bf7848-a030-4096-934a-3abbfde4984a" providerId="AD" clId="Web-{624E8007-DCE6-D376-6662-285528775E23}" dt="2023-12-18T17:58:21.519" v="147" actId="20577"/>
          <ac:spMkLst>
            <pc:docMk/>
            <pc:sldMk cId="1854242753" sldId="306"/>
            <ac:spMk id="2" creationId="{B21D2EF1-2932-2550-BFFD-42E4D65AD770}"/>
          </ac:spMkLst>
        </pc:spChg>
      </pc:sldChg>
      <pc:sldChg chg="delSp modSp del">
        <pc:chgData name="Deborah Shaw" userId="S::deborah_shaw@wycliffeassociates.org::79bf7848-a030-4096-934a-3abbfde4984a" providerId="AD" clId="Web-{624E8007-DCE6-D376-6662-285528775E23}" dt="2023-12-18T18:06:05.733" v="286"/>
        <pc:sldMkLst>
          <pc:docMk/>
          <pc:sldMk cId="867718482" sldId="307"/>
        </pc:sldMkLst>
        <pc:spChg chg="del mod">
          <ac:chgData name="Deborah Shaw" userId="S::deborah_shaw@wycliffeassociates.org::79bf7848-a030-4096-934a-3abbfde4984a" providerId="AD" clId="Web-{624E8007-DCE6-D376-6662-285528775E23}" dt="2023-12-18T18:00:51.710" v="182"/>
          <ac:spMkLst>
            <pc:docMk/>
            <pc:sldMk cId="867718482" sldId="307"/>
            <ac:spMk id="2" creationId="{B21D2EF1-2932-2550-BFFD-42E4D65AD770}"/>
          </ac:spMkLst>
        </pc:spChg>
      </pc:sldChg>
      <pc:sldChg chg="ord">
        <pc:chgData name="Deborah Shaw" userId="S::deborah_shaw@wycliffeassociates.org::79bf7848-a030-4096-934a-3abbfde4984a" providerId="AD" clId="Web-{624E8007-DCE6-D376-6662-285528775E23}" dt="2023-12-18T17:05:11.201" v="73"/>
        <pc:sldMkLst>
          <pc:docMk/>
          <pc:sldMk cId="2884758104" sldId="308"/>
        </pc:sldMkLst>
      </pc:sldChg>
      <pc:sldChg chg="modSp del">
        <pc:chgData name="Deborah Shaw" userId="S::deborah_shaw@wycliffeassociates.org::79bf7848-a030-4096-934a-3abbfde4984a" providerId="AD" clId="Web-{624E8007-DCE6-D376-6662-285528775E23}" dt="2023-12-18T18:00:33.397" v="178"/>
        <pc:sldMkLst>
          <pc:docMk/>
          <pc:sldMk cId="1074581629" sldId="309"/>
        </pc:sldMkLst>
        <pc:spChg chg="mod">
          <ac:chgData name="Deborah Shaw" userId="S::deborah_shaw@wycliffeassociates.org::79bf7848-a030-4096-934a-3abbfde4984a" providerId="AD" clId="Web-{624E8007-DCE6-D376-6662-285528775E23}" dt="2023-12-18T17:59:02.207" v="156" actId="20577"/>
          <ac:spMkLst>
            <pc:docMk/>
            <pc:sldMk cId="1074581629" sldId="309"/>
            <ac:spMk id="2" creationId="{EAF2AFAA-AB61-6925-E07F-DE8A9A24A0ED}"/>
          </ac:spMkLst>
        </pc:spChg>
      </pc:sldChg>
      <pc:sldChg chg="del">
        <pc:chgData name="Deborah Shaw" userId="S::deborah_shaw@wycliffeassociates.org::79bf7848-a030-4096-934a-3abbfde4984a" providerId="AD" clId="Web-{624E8007-DCE6-D376-6662-285528775E23}" dt="2023-12-18T19:07:09.594" v="306"/>
        <pc:sldMkLst>
          <pc:docMk/>
          <pc:sldMk cId="2639063073" sldId="310"/>
        </pc:sldMkLst>
      </pc:sldChg>
      <pc:sldChg chg="addSp delSp modSp add ord replId">
        <pc:chgData name="Deborah Shaw" userId="S::deborah_shaw@wycliffeassociates.org::79bf7848-a030-4096-934a-3abbfde4984a" providerId="AD" clId="Web-{624E8007-DCE6-D376-6662-285528775E23}" dt="2023-12-18T17:57:37.064" v="135" actId="20577"/>
        <pc:sldMkLst>
          <pc:docMk/>
          <pc:sldMk cId="2279164728" sldId="311"/>
        </pc:sldMkLst>
        <pc:spChg chg="del">
          <ac:chgData name="Deborah Shaw" userId="S::deborah_shaw@wycliffeassociates.org::79bf7848-a030-4096-934a-3abbfde4984a" providerId="AD" clId="Web-{624E8007-DCE6-D376-6662-285528775E23}" dt="2023-12-18T17:53:03.855" v="79"/>
          <ac:spMkLst>
            <pc:docMk/>
            <pc:sldMk cId="2279164728" sldId="311"/>
            <ac:spMk id="3" creationId="{1C5417D9-26D2-8171-D8F8-2F07046C09D1}"/>
          </ac:spMkLst>
        </pc:spChg>
        <pc:spChg chg="del">
          <ac:chgData name="Deborah Shaw" userId="S::deborah_shaw@wycliffeassociates.org::79bf7848-a030-4096-934a-3abbfde4984a" providerId="AD" clId="Web-{624E8007-DCE6-D376-6662-285528775E23}" dt="2023-12-18T17:53:01.245" v="78"/>
          <ac:spMkLst>
            <pc:docMk/>
            <pc:sldMk cId="2279164728" sldId="311"/>
            <ac:spMk id="4" creationId="{B2F6A303-AC19-4CD8-AC29-1E74704BD091}"/>
          </ac:spMkLst>
        </pc:spChg>
        <pc:spChg chg="add">
          <ac:chgData name="Deborah Shaw" userId="S::deborah_shaw@wycliffeassociates.org::79bf7848-a030-4096-934a-3abbfde4984a" providerId="AD" clId="Web-{624E8007-DCE6-D376-6662-285528775E23}" dt="2023-12-18T17:52:52.870" v="75"/>
          <ac:spMkLst>
            <pc:docMk/>
            <pc:sldMk cId="2279164728" sldId="311"/>
            <ac:spMk id="5" creationId="{901A8310-F92B-42A9-5BD5-D3DB7894CF30}"/>
          </ac:spMkLst>
        </pc:spChg>
        <pc:spChg chg="add">
          <ac:chgData name="Deborah Shaw" userId="S::deborah_shaw@wycliffeassociates.org::79bf7848-a030-4096-934a-3abbfde4984a" providerId="AD" clId="Web-{624E8007-DCE6-D376-6662-285528775E23}" dt="2023-12-18T17:52:52.870" v="76"/>
          <ac:spMkLst>
            <pc:docMk/>
            <pc:sldMk cId="2279164728" sldId="311"/>
            <ac:spMk id="7" creationId="{96F3D8D2-73B0-21D9-7721-EFAA9011B53C}"/>
          </ac:spMkLst>
        </pc:spChg>
        <pc:spChg chg="add">
          <ac:chgData name="Deborah Shaw" userId="S::deborah_shaw@wycliffeassociates.org::79bf7848-a030-4096-934a-3abbfde4984a" providerId="AD" clId="Web-{624E8007-DCE6-D376-6662-285528775E23}" dt="2023-12-18T17:52:52.886" v="77"/>
          <ac:spMkLst>
            <pc:docMk/>
            <pc:sldMk cId="2279164728" sldId="311"/>
            <ac:spMk id="9" creationId="{C77E7CF2-19F9-8AA1-06A1-B0A63A3CB8FB}"/>
          </ac:spMkLst>
        </pc:spChg>
        <pc:spChg chg="add mod">
          <ac:chgData name="Deborah Shaw" userId="S::deborah_shaw@wycliffeassociates.org::79bf7848-a030-4096-934a-3abbfde4984a" providerId="AD" clId="Web-{624E8007-DCE6-D376-6662-285528775E23}" dt="2023-12-18T17:57:37.064" v="135" actId="20577"/>
          <ac:spMkLst>
            <pc:docMk/>
            <pc:sldMk cId="2279164728" sldId="311"/>
            <ac:spMk id="11" creationId="{FE2041E8-A1FB-6E7C-0A90-AA567ACB3E42}"/>
          </ac:spMkLst>
        </pc:spChg>
        <pc:spChg chg="add mod">
          <ac:chgData name="Deborah Shaw" userId="S::deborah_shaw@wycliffeassociates.org::79bf7848-a030-4096-934a-3abbfde4984a" providerId="AD" clId="Web-{624E8007-DCE6-D376-6662-285528775E23}" dt="2023-12-18T17:54:02.762" v="89" actId="20577"/>
          <ac:spMkLst>
            <pc:docMk/>
            <pc:sldMk cId="2279164728" sldId="311"/>
            <ac:spMk id="15" creationId="{4730DE1B-0D71-4B6D-502D-16B89DC061BE}"/>
          </ac:spMkLst>
        </pc:spChg>
        <pc:picChg chg="add mod">
          <ac:chgData name="Deborah Shaw" userId="S::deborah_shaw@wycliffeassociates.org::79bf7848-a030-4096-934a-3abbfde4984a" providerId="AD" clId="Web-{624E8007-DCE6-D376-6662-285528775E23}" dt="2023-12-18T17:53:53.637" v="84" actId="1076"/>
          <ac:picMkLst>
            <pc:docMk/>
            <pc:sldMk cId="2279164728" sldId="311"/>
            <ac:picMk id="13" creationId="{8E0AC1E1-414F-8DF6-3E4E-AB3B18DEFA1B}"/>
          </ac:picMkLst>
        </pc:picChg>
      </pc:sldChg>
      <pc:sldChg chg="addSp delSp modSp add replId">
        <pc:chgData name="Deborah Shaw" userId="S::deborah_shaw@wycliffeassociates.org::79bf7848-a030-4096-934a-3abbfde4984a" providerId="AD" clId="Web-{624E8007-DCE6-D376-6662-285528775E23}" dt="2023-12-18T18:00:12.521" v="176" actId="1076"/>
        <pc:sldMkLst>
          <pc:docMk/>
          <pc:sldMk cId="2813116919" sldId="312"/>
        </pc:sldMkLst>
        <pc:spChg chg="add del mod">
          <ac:chgData name="Deborah Shaw" userId="S::deborah_shaw@wycliffeassociates.org::79bf7848-a030-4096-934a-3abbfde4984a" providerId="AD" clId="Web-{624E8007-DCE6-D376-6662-285528775E23}" dt="2023-12-18T18:00:12.521" v="176" actId="1076"/>
          <ac:spMkLst>
            <pc:docMk/>
            <pc:sldMk cId="2813116919" sldId="312"/>
            <ac:spMk id="11" creationId="{CFA19C29-2056-B22F-4C92-768A2F6BFF0D}"/>
          </ac:spMkLst>
        </pc:spChg>
        <pc:spChg chg="mod">
          <ac:chgData name="Deborah Shaw" userId="S::deborah_shaw@wycliffeassociates.org::79bf7848-a030-4096-934a-3abbfde4984a" providerId="AD" clId="Web-{624E8007-DCE6-D376-6662-285528775E23}" dt="2023-12-18T17:59:32.724" v="164" actId="1076"/>
          <ac:spMkLst>
            <pc:docMk/>
            <pc:sldMk cId="2813116919" sldId="312"/>
            <ac:spMk id="15" creationId="{93D2449B-3A82-0CF0-6B8F-E2F7DD5EDA57}"/>
          </ac:spMkLst>
        </pc:spChg>
        <pc:picChg chg="mod">
          <ac:chgData name="Deborah Shaw" userId="S::deborah_shaw@wycliffeassociates.org::79bf7848-a030-4096-934a-3abbfde4984a" providerId="AD" clId="Web-{624E8007-DCE6-D376-6662-285528775E23}" dt="2023-12-18T17:59:29.161" v="163" actId="1076"/>
          <ac:picMkLst>
            <pc:docMk/>
            <pc:sldMk cId="2813116919" sldId="312"/>
            <ac:picMk id="13" creationId="{14F1F76E-DCA5-7FF0-E95D-242B83C58710}"/>
          </ac:picMkLst>
        </pc:picChg>
      </pc:sldChg>
      <pc:sldChg chg="addSp delSp modSp add replId">
        <pc:chgData name="Deborah Shaw" userId="S::deborah_shaw@wycliffeassociates.org::79bf7848-a030-4096-934a-3abbfde4984a" providerId="AD" clId="Web-{624E8007-DCE6-D376-6662-285528775E23}" dt="2023-12-18T18:04:49.309" v="254" actId="20577"/>
        <pc:sldMkLst>
          <pc:docMk/>
          <pc:sldMk cId="1721112766" sldId="313"/>
        </pc:sldMkLst>
        <pc:spChg chg="add del mod">
          <ac:chgData name="Deborah Shaw" userId="S::deborah_shaw@wycliffeassociates.org::79bf7848-a030-4096-934a-3abbfde4984a" providerId="AD" clId="Web-{624E8007-DCE6-D376-6662-285528775E23}" dt="2023-12-18T18:04:49.309" v="254" actId="20577"/>
          <ac:spMkLst>
            <pc:docMk/>
            <pc:sldMk cId="1721112766" sldId="313"/>
            <ac:spMk id="11" creationId="{E297E78A-626E-FD2A-9A4F-A4B2202B20B6}"/>
          </ac:spMkLst>
        </pc:spChg>
      </pc:sldChg>
      <pc:sldChg chg="addSp delSp modSp add replId">
        <pc:chgData name="Deborah Shaw" userId="S::deborah_shaw@wycliffeassociates.org::79bf7848-a030-4096-934a-3abbfde4984a" providerId="AD" clId="Web-{624E8007-DCE6-D376-6662-285528775E23}" dt="2023-12-18T18:02:43.166" v="211" actId="1076"/>
        <pc:sldMkLst>
          <pc:docMk/>
          <pc:sldMk cId="2926521449" sldId="314"/>
        </pc:sldMkLst>
        <pc:spChg chg="add del mod">
          <ac:chgData name="Deborah Shaw" userId="S::deborah_shaw@wycliffeassociates.org::79bf7848-a030-4096-934a-3abbfde4984a" providerId="AD" clId="Web-{624E8007-DCE6-D376-6662-285528775E23}" dt="2023-12-18T18:02:43.166" v="211" actId="1076"/>
          <ac:spMkLst>
            <pc:docMk/>
            <pc:sldMk cId="2926521449" sldId="314"/>
            <ac:spMk id="11" creationId="{0E2EB5FB-63F2-EF19-A85F-96415A277E0B}"/>
          </ac:spMkLst>
        </pc:spChg>
      </pc:sldChg>
      <pc:sldChg chg="addSp delSp modSp add replId">
        <pc:chgData name="Deborah Shaw" userId="S::deborah_shaw@wycliffeassociates.org::79bf7848-a030-4096-934a-3abbfde4984a" providerId="AD" clId="Web-{624E8007-DCE6-D376-6662-285528775E23}" dt="2023-12-18T18:42:13.858" v="305" actId="20577"/>
        <pc:sldMkLst>
          <pc:docMk/>
          <pc:sldMk cId="1383805713" sldId="315"/>
        </pc:sldMkLst>
        <pc:spChg chg="add del mod">
          <ac:chgData name="Deborah Shaw" userId="S::deborah_shaw@wycliffeassociates.org::79bf7848-a030-4096-934a-3abbfde4984a" providerId="AD" clId="Web-{624E8007-DCE6-D376-6662-285528775E23}" dt="2023-12-18T18:42:13.858" v="305" actId="20577"/>
          <ac:spMkLst>
            <pc:docMk/>
            <pc:sldMk cId="1383805713" sldId="315"/>
            <ac:spMk id="11" creationId="{929F9193-D7FC-810B-66C9-36D9C5F46920}"/>
          </ac:spMkLst>
        </pc:spChg>
      </pc:sldChg>
      <pc:sldChg chg="addSp delSp modSp add replId">
        <pc:chgData name="Deborah Shaw" userId="S::deborah_shaw@wycliffeassociates.org::79bf7848-a030-4096-934a-3abbfde4984a" providerId="AD" clId="Web-{624E8007-DCE6-D376-6662-285528775E23}" dt="2023-12-18T18:39:47.072" v="293" actId="20577"/>
        <pc:sldMkLst>
          <pc:docMk/>
          <pc:sldMk cId="4190127200" sldId="316"/>
        </pc:sldMkLst>
        <pc:spChg chg="add del mod">
          <ac:chgData name="Deborah Shaw" userId="S::deborah_shaw@wycliffeassociates.org::79bf7848-a030-4096-934a-3abbfde4984a" providerId="AD" clId="Web-{624E8007-DCE6-D376-6662-285528775E23}" dt="2023-12-18T18:39:47.072" v="293" actId="20577"/>
          <ac:spMkLst>
            <pc:docMk/>
            <pc:sldMk cId="4190127200" sldId="316"/>
            <ac:spMk id="11" creationId="{22EB1012-184F-8273-99A6-81B82A48A31E}"/>
          </ac:spMkLst>
        </pc:spChg>
      </pc:sldChg>
    </pc:docChg>
  </pc:docChgLst>
  <pc:docChgLst>
    <pc:chgData name="Deborah Shaw" userId="79bf7848-a030-4096-934a-3abbfde4984a" providerId="ADAL" clId="{59B27761-3711-46AD-B852-B15239B45118}"/>
    <pc:docChg chg="modSld">
      <pc:chgData name="Deborah Shaw" userId="79bf7848-a030-4096-934a-3abbfde4984a" providerId="ADAL" clId="{59B27761-3711-46AD-B852-B15239B45118}" dt="2023-12-01T12:36:15.557" v="1110" actId="5793"/>
      <pc:docMkLst>
        <pc:docMk/>
      </pc:docMkLst>
      <pc:sldChg chg="modSp mod modAnim">
        <pc:chgData name="Deborah Shaw" userId="79bf7848-a030-4096-934a-3abbfde4984a" providerId="ADAL" clId="{59B27761-3711-46AD-B852-B15239B45118}" dt="2023-12-01T11:52:14.269" v="100" actId="255"/>
        <pc:sldMkLst>
          <pc:docMk/>
          <pc:sldMk cId="3688703546" sldId="301"/>
        </pc:sldMkLst>
        <pc:spChg chg="mod">
          <ac:chgData name="Deborah Shaw" userId="79bf7848-a030-4096-934a-3abbfde4984a" providerId="ADAL" clId="{59B27761-3711-46AD-B852-B15239B45118}" dt="2023-12-01T11:52:14.269" v="100" actId="255"/>
          <ac:spMkLst>
            <pc:docMk/>
            <pc:sldMk cId="3688703546" sldId="301"/>
            <ac:spMk id="2" creationId="{B21D2EF1-2932-2550-BFFD-42E4D65AD770}"/>
          </ac:spMkLst>
        </pc:spChg>
      </pc:sldChg>
      <pc:sldChg chg="modSp modAnim">
        <pc:chgData name="Deborah Shaw" userId="79bf7848-a030-4096-934a-3abbfde4984a" providerId="ADAL" clId="{59B27761-3711-46AD-B852-B15239B45118}" dt="2023-12-01T12:24:00.692" v="797" actId="20577"/>
        <pc:sldMkLst>
          <pc:docMk/>
          <pc:sldMk cId="1931036857" sldId="303"/>
        </pc:sldMkLst>
        <pc:spChg chg="mod">
          <ac:chgData name="Deborah Shaw" userId="79bf7848-a030-4096-934a-3abbfde4984a" providerId="ADAL" clId="{59B27761-3711-46AD-B852-B15239B45118}" dt="2023-12-01T12:24:00.692" v="797" actId="20577"/>
          <ac:spMkLst>
            <pc:docMk/>
            <pc:sldMk cId="1931036857" sldId="303"/>
            <ac:spMk id="2" creationId="{B21D2EF1-2932-2550-BFFD-42E4D65AD770}"/>
          </ac:spMkLst>
        </pc:spChg>
      </pc:sldChg>
      <pc:sldChg chg="modSp mod modAnim">
        <pc:chgData name="Deborah Shaw" userId="79bf7848-a030-4096-934a-3abbfde4984a" providerId="ADAL" clId="{59B27761-3711-46AD-B852-B15239B45118}" dt="2023-12-01T12:36:15.557" v="1110" actId="5793"/>
        <pc:sldMkLst>
          <pc:docMk/>
          <pc:sldMk cId="3538161029" sldId="304"/>
        </pc:sldMkLst>
        <pc:spChg chg="mod">
          <ac:chgData name="Deborah Shaw" userId="79bf7848-a030-4096-934a-3abbfde4984a" providerId="ADAL" clId="{59B27761-3711-46AD-B852-B15239B45118}" dt="2023-12-01T12:36:15.557" v="1110" actId="5793"/>
          <ac:spMkLst>
            <pc:docMk/>
            <pc:sldMk cId="3538161029" sldId="304"/>
            <ac:spMk id="2" creationId="{B21D2EF1-2932-2550-BFFD-42E4D65AD770}"/>
          </ac:spMkLst>
        </pc:spChg>
        <pc:spChg chg="mod">
          <ac:chgData name="Deborah Shaw" userId="79bf7848-a030-4096-934a-3abbfde4984a" providerId="ADAL" clId="{59B27761-3711-46AD-B852-B15239B45118}" dt="2023-12-01T12:35:55.188" v="1040" actId="1076"/>
          <ac:spMkLst>
            <pc:docMk/>
            <pc:sldMk cId="3538161029" sldId="304"/>
            <ac:spMk id="3" creationId="{3AC5A005-D152-46D8-2C01-189D4BC80EC5}"/>
          </ac:spMkLst>
        </pc:spChg>
      </pc:sldChg>
      <pc:sldChg chg="modSp mod modAnim">
        <pc:chgData name="Deborah Shaw" userId="79bf7848-a030-4096-934a-3abbfde4984a" providerId="ADAL" clId="{59B27761-3711-46AD-B852-B15239B45118}" dt="2023-12-01T12:23:43.856" v="796" actId="1076"/>
        <pc:sldMkLst>
          <pc:docMk/>
          <pc:sldMk cId="1381913761" sldId="305"/>
        </pc:sldMkLst>
        <pc:spChg chg="mod">
          <ac:chgData name="Deborah Shaw" userId="79bf7848-a030-4096-934a-3abbfde4984a" providerId="ADAL" clId="{59B27761-3711-46AD-B852-B15239B45118}" dt="2023-12-01T12:23:43.856" v="796" actId="1076"/>
          <ac:spMkLst>
            <pc:docMk/>
            <pc:sldMk cId="1381913761" sldId="305"/>
            <ac:spMk id="2" creationId="{B21D2EF1-2932-2550-BFFD-42E4D65AD770}"/>
          </ac:spMkLst>
        </pc:spChg>
        <pc:spChg chg="mod">
          <ac:chgData name="Deborah Shaw" userId="79bf7848-a030-4096-934a-3abbfde4984a" providerId="ADAL" clId="{59B27761-3711-46AD-B852-B15239B45118}" dt="2023-12-01T12:23:36.483" v="795" actId="1076"/>
          <ac:spMkLst>
            <pc:docMk/>
            <pc:sldMk cId="1381913761" sldId="305"/>
            <ac:spMk id="3" creationId="{3AC5A005-D152-46D8-2C01-189D4BC80EC5}"/>
          </ac:spMkLst>
        </pc:spChg>
      </pc:sldChg>
      <pc:sldChg chg="modSp mod modAnim">
        <pc:chgData name="Deborah Shaw" userId="79bf7848-a030-4096-934a-3abbfde4984a" providerId="ADAL" clId="{59B27761-3711-46AD-B852-B15239B45118}" dt="2023-12-01T12:24:36.819" v="803" actId="20577"/>
        <pc:sldMkLst>
          <pc:docMk/>
          <pc:sldMk cId="1854242753" sldId="306"/>
        </pc:sldMkLst>
        <pc:spChg chg="mod">
          <ac:chgData name="Deborah Shaw" userId="79bf7848-a030-4096-934a-3abbfde4984a" providerId="ADAL" clId="{59B27761-3711-46AD-B852-B15239B45118}" dt="2023-12-01T12:24:36.819" v="803" actId="20577"/>
          <ac:spMkLst>
            <pc:docMk/>
            <pc:sldMk cId="1854242753" sldId="306"/>
            <ac:spMk id="2" creationId="{B21D2EF1-2932-2550-BFFD-42E4D65AD770}"/>
          </ac:spMkLst>
        </pc:spChg>
      </pc:sldChg>
      <pc:sldChg chg="modSp modAnim">
        <pc:chgData name="Deborah Shaw" userId="79bf7848-a030-4096-934a-3abbfde4984a" providerId="ADAL" clId="{59B27761-3711-46AD-B852-B15239B45118}" dt="2023-12-01T12:24:05.975" v="798" actId="20577"/>
        <pc:sldMkLst>
          <pc:docMk/>
          <pc:sldMk cId="867718482" sldId="307"/>
        </pc:sldMkLst>
        <pc:spChg chg="mod">
          <ac:chgData name="Deborah Shaw" userId="79bf7848-a030-4096-934a-3abbfde4984a" providerId="ADAL" clId="{59B27761-3711-46AD-B852-B15239B45118}" dt="2023-12-01T12:24:05.975" v="798" actId="20577"/>
          <ac:spMkLst>
            <pc:docMk/>
            <pc:sldMk cId="867718482" sldId="307"/>
            <ac:spMk id="2" creationId="{B21D2EF1-2932-2550-BFFD-42E4D65AD770}"/>
          </ac:spMkLst>
        </pc:spChg>
      </pc:sldChg>
    </pc:docChg>
  </pc:docChgLst>
  <pc:docChgLst>
    <pc:chgData name="Deborah Shaw" userId="79bf7848-a030-4096-934a-3abbfde4984a" providerId="ADAL" clId="{500A39B3-D855-486B-9E67-E4D4BC24ED7A}"/>
    <pc:docChg chg="addSld modSld">
      <pc:chgData name="Deborah Shaw" userId="79bf7848-a030-4096-934a-3abbfde4984a" providerId="ADAL" clId="{500A39B3-D855-486B-9E67-E4D4BC24ED7A}" dt="2023-11-09T15:16:38.495" v="394" actId="255"/>
      <pc:docMkLst>
        <pc:docMk/>
      </pc:docMkLst>
      <pc:sldChg chg="modSp modAnim">
        <pc:chgData name="Deborah Shaw" userId="79bf7848-a030-4096-934a-3abbfde4984a" providerId="ADAL" clId="{500A39B3-D855-486B-9E67-E4D4BC24ED7A}" dt="2023-11-09T15:15:22.440" v="212" actId="255"/>
        <pc:sldMkLst>
          <pc:docMk/>
          <pc:sldMk cId="3688703546" sldId="301"/>
        </pc:sldMkLst>
        <pc:spChg chg="mod">
          <ac:chgData name="Deborah Shaw" userId="79bf7848-a030-4096-934a-3abbfde4984a" providerId="ADAL" clId="{500A39B3-D855-486B-9E67-E4D4BC24ED7A}" dt="2023-11-09T15:15:22.440" v="212" actId="255"/>
          <ac:spMkLst>
            <pc:docMk/>
            <pc:sldMk cId="3688703546" sldId="301"/>
            <ac:spMk id="2" creationId="{B21D2EF1-2932-2550-BFFD-42E4D65AD770}"/>
          </ac:spMkLst>
        </pc:spChg>
      </pc:sldChg>
      <pc:sldChg chg="modSp add modAnim">
        <pc:chgData name="Deborah Shaw" userId="79bf7848-a030-4096-934a-3abbfde4984a" providerId="ADAL" clId="{500A39B3-D855-486B-9E67-E4D4BC24ED7A}" dt="2023-11-09T15:13:29.599" v="10" actId="20577"/>
        <pc:sldMkLst>
          <pc:docMk/>
          <pc:sldMk cId="1931036857" sldId="303"/>
        </pc:sldMkLst>
        <pc:spChg chg="mod">
          <ac:chgData name="Deborah Shaw" userId="79bf7848-a030-4096-934a-3abbfde4984a" providerId="ADAL" clId="{500A39B3-D855-486B-9E67-E4D4BC24ED7A}" dt="2023-11-09T15:13:29.599" v="10" actId="20577"/>
          <ac:spMkLst>
            <pc:docMk/>
            <pc:sldMk cId="1931036857" sldId="303"/>
            <ac:spMk id="2" creationId="{B21D2EF1-2932-2550-BFFD-42E4D65AD770}"/>
          </ac:spMkLst>
        </pc:spChg>
      </pc:sldChg>
      <pc:sldChg chg="modSp add modAnim">
        <pc:chgData name="Deborah Shaw" userId="79bf7848-a030-4096-934a-3abbfde4984a" providerId="ADAL" clId="{500A39B3-D855-486B-9E67-E4D4BC24ED7A}" dt="2023-11-09T15:13:05.020" v="6" actId="20577"/>
        <pc:sldMkLst>
          <pc:docMk/>
          <pc:sldMk cId="3538161029" sldId="304"/>
        </pc:sldMkLst>
        <pc:spChg chg="mod">
          <ac:chgData name="Deborah Shaw" userId="79bf7848-a030-4096-934a-3abbfde4984a" providerId="ADAL" clId="{500A39B3-D855-486B-9E67-E4D4BC24ED7A}" dt="2023-11-09T15:13:05.020" v="6" actId="20577"/>
          <ac:spMkLst>
            <pc:docMk/>
            <pc:sldMk cId="3538161029" sldId="304"/>
            <ac:spMk id="2" creationId="{B21D2EF1-2932-2550-BFFD-42E4D65AD770}"/>
          </ac:spMkLst>
        </pc:spChg>
      </pc:sldChg>
      <pc:sldChg chg="modSp add modAnim">
        <pc:chgData name="Deborah Shaw" userId="79bf7848-a030-4096-934a-3abbfde4984a" providerId="ADAL" clId="{500A39B3-D855-486B-9E67-E4D4BC24ED7A}" dt="2023-11-09T15:13:18.796" v="8" actId="20577"/>
        <pc:sldMkLst>
          <pc:docMk/>
          <pc:sldMk cId="1381913761" sldId="305"/>
        </pc:sldMkLst>
        <pc:spChg chg="mod">
          <ac:chgData name="Deborah Shaw" userId="79bf7848-a030-4096-934a-3abbfde4984a" providerId="ADAL" clId="{500A39B3-D855-486B-9E67-E4D4BC24ED7A}" dt="2023-11-09T15:13:18.796" v="8" actId="20577"/>
          <ac:spMkLst>
            <pc:docMk/>
            <pc:sldMk cId="1381913761" sldId="305"/>
            <ac:spMk id="2" creationId="{B21D2EF1-2932-2550-BFFD-42E4D65AD770}"/>
          </ac:spMkLst>
        </pc:spChg>
      </pc:sldChg>
      <pc:sldChg chg="modSp add modAnim">
        <pc:chgData name="Deborah Shaw" userId="79bf7848-a030-4096-934a-3abbfde4984a" providerId="ADAL" clId="{500A39B3-D855-486B-9E67-E4D4BC24ED7A}" dt="2023-11-09T15:16:21.523" v="393" actId="20577"/>
        <pc:sldMkLst>
          <pc:docMk/>
          <pc:sldMk cId="1854242753" sldId="306"/>
        </pc:sldMkLst>
        <pc:spChg chg="mod">
          <ac:chgData name="Deborah Shaw" userId="79bf7848-a030-4096-934a-3abbfde4984a" providerId="ADAL" clId="{500A39B3-D855-486B-9E67-E4D4BC24ED7A}" dt="2023-11-09T15:16:21.523" v="393" actId="20577"/>
          <ac:spMkLst>
            <pc:docMk/>
            <pc:sldMk cId="1854242753" sldId="306"/>
            <ac:spMk id="2" creationId="{B21D2EF1-2932-2550-BFFD-42E4D65AD770}"/>
          </ac:spMkLst>
        </pc:spChg>
      </pc:sldChg>
      <pc:sldChg chg="modSp add modAnim">
        <pc:chgData name="Deborah Shaw" userId="79bf7848-a030-4096-934a-3abbfde4984a" providerId="ADAL" clId="{500A39B3-D855-486B-9E67-E4D4BC24ED7A}" dt="2023-11-09T15:16:38.495" v="394" actId="255"/>
        <pc:sldMkLst>
          <pc:docMk/>
          <pc:sldMk cId="867718482" sldId="307"/>
        </pc:sldMkLst>
        <pc:spChg chg="mod">
          <ac:chgData name="Deborah Shaw" userId="79bf7848-a030-4096-934a-3abbfde4984a" providerId="ADAL" clId="{500A39B3-D855-486B-9E67-E4D4BC24ED7A}" dt="2023-11-09T15:16:38.495" v="394" actId="255"/>
          <ac:spMkLst>
            <pc:docMk/>
            <pc:sldMk cId="867718482" sldId="307"/>
            <ac:spMk id="2" creationId="{B21D2EF1-2932-2550-BFFD-42E4D65AD770}"/>
          </ac:spMkLst>
        </pc:spChg>
      </pc:sldChg>
      <pc:sldChg chg="add">
        <pc:chgData name="Deborah Shaw" userId="79bf7848-a030-4096-934a-3abbfde4984a" providerId="ADAL" clId="{500A39B3-D855-486B-9E67-E4D4BC24ED7A}" dt="2023-11-09T15:12:14.633" v="5" actId="2890"/>
        <pc:sldMkLst>
          <pc:docMk/>
          <pc:sldMk cId="2884758104" sldId="308"/>
        </pc:sldMkLst>
      </pc:sldChg>
    </pc:docChg>
  </pc:docChgLst>
  <pc:docChgLst>
    <pc:chgData name="Deborah Shaw" userId="S::deborah_shaw@wycliffeassociates.org::79bf7848-a030-4096-934a-3abbfde4984a" providerId="AD" clId="Web-{011AA422-523C-19A3-DFBB-3E5AF81C009D}"/>
    <pc:docChg chg="addSld sldOrd">
      <pc:chgData name="Deborah Shaw" userId="S::deborah_shaw@wycliffeassociates.org::79bf7848-a030-4096-934a-3abbfde4984a" providerId="AD" clId="Web-{011AA422-523C-19A3-DFBB-3E5AF81C009D}" dt="2023-12-17T22:06:15.855" v="1"/>
      <pc:docMkLst>
        <pc:docMk/>
      </pc:docMkLst>
      <pc:sldChg chg="add ord">
        <pc:chgData name="Deborah Shaw" userId="S::deborah_shaw@wycliffeassociates.org::79bf7848-a030-4096-934a-3abbfde4984a" providerId="AD" clId="Web-{011AA422-523C-19A3-DFBB-3E5AF81C009D}" dt="2023-12-17T22:06:15.855" v="1"/>
        <pc:sldMkLst>
          <pc:docMk/>
          <pc:sldMk cId="3829610916" sldId="295"/>
        </pc:sldMkLst>
      </pc:sldChg>
    </pc:docChg>
  </pc:docChgLst>
  <pc:docChgLst>
    <pc:chgData name="Tina Slack" userId="5020e05b7d920362" providerId="LiveId" clId="{7F1632E8-BF95-4E23-89F0-E84984BFFA88}"/>
    <pc:docChg chg="undo custSel addSld delSld modSld sldOrd">
      <pc:chgData name="Tina Slack" userId="5020e05b7d920362" providerId="LiveId" clId="{7F1632E8-BF95-4E23-89F0-E84984BFFA88}" dt="2023-09-01T16:41:25.556" v="82" actId="1076"/>
      <pc:docMkLst>
        <pc:docMk/>
      </pc:docMkLst>
      <pc:sldChg chg="del">
        <pc:chgData name="Tina Slack" userId="5020e05b7d920362" providerId="LiveId" clId="{7F1632E8-BF95-4E23-89F0-E84984BFFA88}" dt="2023-08-22T15:56:21.093" v="33" actId="2696"/>
        <pc:sldMkLst>
          <pc:docMk/>
          <pc:sldMk cId="3933001166" sldId="281"/>
        </pc:sldMkLst>
      </pc:sldChg>
      <pc:sldChg chg="addSp delSp modSp add del mod delAnim">
        <pc:chgData name="Tina Slack" userId="5020e05b7d920362" providerId="LiveId" clId="{7F1632E8-BF95-4E23-89F0-E84984BFFA88}" dt="2023-09-01T16:41:25.556" v="82" actId="1076"/>
        <pc:sldMkLst>
          <pc:docMk/>
          <pc:sldMk cId="1993137712" sldId="282"/>
        </pc:sldMkLst>
        <pc:spChg chg="add del mod">
          <ac:chgData name="Tina Slack" userId="5020e05b7d920362" providerId="LiveId" clId="{7F1632E8-BF95-4E23-89F0-E84984BFFA88}" dt="2023-09-01T16:40:29.700" v="74" actId="478"/>
          <ac:spMkLst>
            <pc:docMk/>
            <pc:sldMk cId="1993137712" sldId="282"/>
            <ac:spMk id="2" creationId="{507E293F-0AB9-608B-EB89-140213D1CB37}"/>
          </ac:spMkLst>
        </pc:spChg>
        <pc:spChg chg="mod">
          <ac:chgData name="Tina Slack" userId="5020e05b7d920362" providerId="LiveId" clId="{7F1632E8-BF95-4E23-89F0-E84984BFFA88}" dt="2023-09-01T16:40:56.518" v="78" actId="1076"/>
          <ac:spMkLst>
            <pc:docMk/>
            <pc:sldMk cId="1993137712" sldId="282"/>
            <ac:spMk id="3" creationId="{37634793-F443-4E90-A96B-4067C8331509}"/>
          </ac:spMkLst>
        </pc:spChg>
        <pc:spChg chg="mod">
          <ac:chgData name="Tina Slack" userId="5020e05b7d920362" providerId="LiveId" clId="{7F1632E8-BF95-4E23-89F0-E84984BFFA88}" dt="2023-09-01T16:40:56.518" v="78" actId="1076"/>
          <ac:spMkLst>
            <pc:docMk/>
            <pc:sldMk cId="1993137712" sldId="282"/>
            <ac:spMk id="4" creationId="{5479FEB7-171A-45B7-8DAE-8D77772A6112}"/>
          </ac:spMkLst>
        </pc:spChg>
        <pc:spChg chg="mod">
          <ac:chgData name="Tina Slack" userId="5020e05b7d920362" providerId="LiveId" clId="{7F1632E8-BF95-4E23-89F0-E84984BFFA88}" dt="2023-09-01T16:40:56.518" v="78" actId="1076"/>
          <ac:spMkLst>
            <pc:docMk/>
            <pc:sldMk cId="1993137712" sldId="282"/>
            <ac:spMk id="9" creationId="{27DB7230-AAEB-4BC9-981D-606E7DB8CFD6}"/>
          </ac:spMkLst>
        </pc:spChg>
        <pc:picChg chg="del">
          <ac:chgData name="Tina Slack" userId="5020e05b7d920362" providerId="LiveId" clId="{7F1632E8-BF95-4E23-89F0-E84984BFFA88}" dt="2023-08-22T15:56:41.415" v="34" actId="478"/>
          <ac:picMkLst>
            <pc:docMk/>
            <pc:sldMk cId="1993137712" sldId="282"/>
            <ac:picMk id="11" creationId="{D1A2ECC5-BD51-4A3F-9DFD-6A0E02BAB33F}"/>
          </ac:picMkLst>
        </pc:picChg>
        <pc:picChg chg="add mod">
          <ac:chgData name="Tina Slack" userId="5020e05b7d920362" providerId="LiveId" clId="{7F1632E8-BF95-4E23-89F0-E84984BFFA88}" dt="2023-09-01T16:41:25.556" v="82" actId="1076"/>
          <ac:picMkLst>
            <pc:docMk/>
            <pc:sldMk cId="1993137712" sldId="282"/>
            <ac:picMk id="1026" creationId="{1911EB6D-E63B-E82E-2EE3-97AC652088EC}"/>
          </ac:picMkLst>
        </pc:picChg>
      </pc:sldChg>
      <pc:sldChg chg="del">
        <pc:chgData name="Tina Slack" userId="5020e05b7d920362" providerId="LiveId" clId="{7F1632E8-BF95-4E23-89F0-E84984BFFA88}" dt="2023-08-22T16:09:33.821" v="61" actId="2696"/>
        <pc:sldMkLst>
          <pc:docMk/>
          <pc:sldMk cId="2139999595" sldId="283"/>
        </pc:sldMkLst>
      </pc:sldChg>
      <pc:sldChg chg="addSp delSp mod delAnim">
        <pc:chgData name="Tina Slack" userId="5020e05b7d920362" providerId="LiveId" clId="{7F1632E8-BF95-4E23-89F0-E84984BFFA88}" dt="2023-08-22T15:41:31.908" v="2" actId="478"/>
        <pc:sldMkLst>
          <pc:docMk/>
          <pc:sldMk cId="834478945" sldId="286"/>
        </pc:sldMkLst>
        <pc:spChg chg="del">
          <ac:chgData name="Tina Slack" userId="5020e05b7d920362" providerId="LiveId" clId="{7F1632E8-BF95-4E23-89F0-E84984BFFA88}" dt="2023-08-22T15:41:31.908" v="2" actId="478"/>
          <ac:spMkLst>
            <pc:docMk/>
            <pc:sldMk cId="834478945" sldId="286"/>
            <ac:spMk id="2" creationId="{62E5B412-E0B5-BF28-76C0-800C7A4946E7}"/>
          </ac:spMkLst>
        </pc:spChg>
        <pc:spChg chg="add del">
          <ac:chgData name="Tina Slack" userId="5020e05b7d920362" providerId="LiveId" clId="{7F1632E8-BF95-4E23-89F0-E84984BFFA88}" dt="2023-08-22T15:41:21.637" v="1" actId="478"/>
          <ac:spMkLst>
            <pc:docMk/>
            <pc:sldMk cId="834478945" sldId="286"/>
            <ac:spMk id="3" creationId="{26FADB6C-6CB5-4D7C-AC09-B89C68326468}"/>
          </ac:spMkLst>
        </pc:spChg>
      </pc:sldChg>
      <pc:sldChg chg="modSp mod">
        <pc:chgData name="Tina Slack" userId="5020e05b7d920362" providerId="LiveId" clId="{7F1632E8-BF95-4E23-89F0-E84984BFFA88}" dt="2023-08-22T15:44:23.438" v="8" actId="20577"/>
        <pc:sldMkLst>
          <pc:docMk/>
          <pc:sldMk cId="4285908524" sldId="290"/>
        </pc:sldMkLst>
        <pc:spChg chg="mod">
          <ac:chgData name="Tina Slack" userId="5020e05b7d920362" providerId="LiveId" clId="{7F1632E8-BF95-4E23-89F0-E84984BFFA88}" dt="2023-08-22T15:44:23.438" v="8" actId="20577"/>
          <ac:spMkLst>
            <pc:docMk/>
            <pc:sldMk cId="4285908524" sldId="290"/>
            <ac:spMk id="3" creationId="{3EFC668A-01CD-7A08-B4E7-C96E3768BEB5}"/>
          </ac:spMkLst>
        </pc:spChg>
        <pc:spChg chg="mod">
          <ac:chgData name="Tina Slack" userId="5020e05b7d920362" providerId="LiveId" clId="{7F1632E8-BF95-4E23-89F0-E84984BFFA88}" dt="2023-08-22T15:44:10.309" v="3" actId="20577"/>
          <ac:spMkLst>
            <pc:docMk/>
            <pc:sldMk cId="4285908524" sldId="290"/>
            <ac:spMk id="5" creationId="{F9841455-BC55-4576-BD70-380E1F714FD8}"/>
          </ac:spMkLst>
        </pc:spChg>
        <pc:spChg chg="mod">
          <ac:chgData name="Tina Slack" userId="5020e05b7d920362" providerId="LiveId" clId="{7F1632E8-BF95-4E23-89F0-E84984BFFA88}" dt="2023-08-22T15:44:17.901" v="7" actId="20577"/>
          <ac:spMkLst>
            <pc:docMk/>
            <pc:sldMk cId="4285908524" sldId="290"/>
            <ac:spMk id="7" creationId="{4E1A6BBE-A996-4E89-A8A0-7CF33BB65EB0}"/>
          </ac:spMkLst>
        </pc:spChg>
      </pc:sldChg>
      <pc:sldChg chg="del">
        <pc:chgData name="Tina Slack" userId="5020e05b7d920362" providerId="LiveId" clId="{7F1632E8-BF95-4E23-89F0-E84984BFFA88}" dt="2023-09-01T16:26:22.568" v="71" actId="2696"/>
        <pc:sldMkLst>
          <pc:docMk/>
          <pc:sldMk cId="1081115863" sldId="298"/>
        </pc:sldMkLst>
      </pc:sldChg>
      <pc:sldChg chg="del">
        <pc:chgData name="Tina Slack" userId="5020e05b7d920362" providerId="LiveId" clId="{7F1632E8-BF95-4E23-89F0-E84984BFFA88}" dt="2023-09-01T16:37:37.410" v="72" actId="2696"/>
        <pc:sldMkLst>
          <pc:docMk/>
          <pc:sldMk cId="4087941246" sldId="299"/>
        </pc:sldMkLst>
      </pc:sldChg>
      <pc:sldChg chg="del">
        <pc:chgData name="Tina Slack" userId="5020e05b7d920362" providerId="LiveId" clId="{7F1632E8-BF95-4E23-89F0-E84984BFFA88}" dt="2023-09-01T16:37:39.905" v="73" actId="2696"/>
        <pc:sldMkLst>
          <pc:docMk/>
          <pc:sldMk cId="3650695065" sldId="300"/>
        </pc:sldMkLst>
      </pc:sldChg>
      <pc:sldChg chg="modSp ord">
        <pc:chgData name="Tina Slack" userId="5020e05b7d920362" providerId="LiveId" clId="{7F1632E8-BF95-4E23-89F0-E84984BFFA88}" dt="2023-08-22T16:18:13.599" v="70" actId="20577"/>
        <pc:sldMkLst>
          <pc:docMk/>
          <pc:sldMk cId="3688703546" sldId="301"/>
        </pc:sldMkLst>
        <pc:spChg chg="mod">
          <ac:chgData name="Tina Slack" userId="5020e05b7d920362" providerId="LiveId" clId="{7F1632E8-BF95-4E23-89F0-E84984BFFA88}" dt="2023-08-22T16:18:13.599" v="70" actId="20577"/>
          <ac:spMkLst>
            <pc:docMk/>
            <pc:sldMk cId="3688703546" sldId="301"/>
            <ac:spMk id="2" creationId="{B21D2EF1-2932-2550-BFFD-42E4D65AD770}"/>
          </ac:spMkLst>
        </pc:spChg>
      </pc:sldChg>
      <pc:sldChg chg="modSp mod">
        <pc:chgData name="Tina Slack" userId="5020e05b7d920362" providerId="LiveId" clId="{7F1632E8-BF95-4E23-89F0-E84984BFFA88}" dt="2023-08-22T15:47:59.806" v="30" actId="1076"/>
        <pc:sldMkLst>
          <pc:docMk/>
          <pc:sldMk cId="3366674161" sldId="302"/>
        </pc:sldMkLst>
        <pc:spChg chg="mod">
          <ac:chgData name="Tina Slack" userId="5020e05b7d920362" providerId="LiveId" clId="{7F1632E8-BF95-4E23-89F0-E84984BFFA88}" dt="2023-08-22T15:47:30.345" v="28" actId="1076"/>
          <ac:spMkLst>
            <pc:docMk/>
            <pc:sldMk cId="3366674161" sldId="302"/>
            <ac:spMk id="3" creationId="{26FADB6C-6CB5-4D7C-AC09-B89C68326468}"/>
          </ac:spMkLst>
        </pc:spChg>
        <pc:spChg chg="mod">
          <ac:chgData name="Tina Slack" userId="5020e05b7d920362" providerId="LiveId" clId="{7F1632E8-BF95-4E23-89F0-E84984BFFA88}" dt="2023-08-22T15:47:59.806" v="30" actId="1076"/>
          <ac:spMkLst>
            <pc:docMk/>
            <pc:sldMk cId="3366674161" sldId="302"/>
            <ac:spMk id="4" creationId="{A15A585C-182F-4097-AE7A-03F38E316BE5}"/>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12/18/2023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939B3C9-13A9-6540-8F68-9A544DD081BF}" type="slidenum">
              <a:rPr lang="en-US" smtClean="0"/>
              <a:t>3</a:t>
            </a:fld>
            <a:endParaRPr lang="en-US"/>
          </a:p>
        </p:txBody>
      </p:sp>
    </p:spTree>
    <p:extLst>
      <p:ext uri="{BB962C8B-B14F-4D97-AF65-F5344CB8AC3E}">
        <p14:creationId xmlns:p14="http://schemas.microsoft.com/office/powerpoint/2010/main" val="37354456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12/18/2023</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4.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jpg"/></Relationships>
</file>

<file path=ppt/slides/_rels/slide4.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6" name="Picture 5" descr="A group of men sitting on a bench looking at a book&#10;&#10;Description automatically generated">
            <a:extLst>
              <a:ext uri="{FF2B5EF4-FFF2-40B4-BE49-F238E27FC236}">
                <a16:creationId xmlns:a16="http://schemas.microsoft.com/office/drawing/2014/main" id="{4B1342BB-B465-1A3D-28BC-F5045ABD0A0E}"/>
              </a:ext>
            </a:extLst>
          </p:cNvPr>
          <p:cNvPicPr>
            <a:picLocks noChangeAspect="1"/>
          </p:cNvPicPr>
          <p:nvPr/>
        </p:nvPicPr>
        <p:blipFill rotWithShape="1">
          <a:blip r:embed="rId2"/>
          <a:srcRect b="23794"/>
          <a:stretch/>
        </p:blipFill>
        <p:spPr>
          <a:xfrm>
            <a:off x="20" y="146817"/>
            <a:ext cx="9143980" cy="3511365"/>
          </a:xfrm>
          <a:custGeom>
            <a:avLst/>
            <a:gdLst/>
            <a:ahLst/>
            <a:cxnLst/>
            <a:rect l="l" t="t" r="r" b="b"/>
            <a:pathLst>
              <a:path w="12192000" h="3692092">
                <a:moveTo>
                  <a:pt x="0" y="0"/>
                </a:moveTo>
                <a:lnTo>
                  <a:pt x="12192000" y="0"/>
                </a:lnTo>
                <a:lnTo>
                  <a:pt x="12192000" y="3504824"/>
                </a:lnTo>
                <a:lnTo>
                  <a:pt x="12024691" y="3517794"/>
                </a:lnTo>
                <a:cubicBezTo>
                  <a:pt x="8077523" y="3783195"/>
                  <a:pt x="4094678" y="3026959"/>
                  <a:pt x="160485" y="3663863"/>
                </a:cubicBezTo>
                <a:lnTo>
                  <a:pt x="0" y="3692092"/>
                </a:lnTo>
                <a:close/>
              </a:path>
            </a:pathLst>
          </a:custGeom>
        </p:spPr>
      </p:pic>
      <p:sp>
        <p:nvSpPr>
          <p:cNvPr id="3" name="Content Placeholder 2">
            <a:extLst>
              <a:ext uri="{FF2B5EF4-FFF2-40B4-BE49-F238E27FC236}">
                <a16:creationId xmlns:a16="http://schemas.microsoft.com/office/drawing/2014/main" id="{117E80A5-0A88-072D-D373-1B79DB1B2DCA}"/>
              </a:ext>
            </a:extLst>
          </p:cNvPr>
          <p:cNvSpPr>
            <a:spLocks noGrp="1"/>
          </p:cNvSpPr>
          <p:nvPr>
            <p:ph idx="1"/>
          </p:nvPr>
        </p:nvSpPr>
        <p:spPr>
          <a:xfrm>
            <a:off x="3535004" y="4025493"/>
            <a:ext cx="5247042" cy="2484145"/>
          </a:xfrm>
        </p:spPr>
        <p:txBody>
          <a:bodyPr anchor="ctr">
            <a:normAutofit/>
          </a:bodyPr>
          <a:lstStyle/>
          <a:p>
            <a:pPr>
              <a:buNone/>
            </a:pPr>
            <a:r>
              <a:rPr lang="en-US" dirty="0">
                <a:solidFill>
                  <a:schemeClr val="accent1">
                    <a:lumMod val="50000"/>
                  </a:schemeClr>
                </a:solidFill>
                <a:latin typeface="Arial"/>
                <a:ea typeface="Times New Roman" panose="02020603050405020304" pitchFamily="18" charset="0"/>
                <a:cs typeface="Arial"/>
              </a:rPr>
              <a:t>Let </a:t>
            </a:r>
            <a:r>
              <a:rPr lang="en-US" dirty="0">
                <a:solidFill>
                  <a:schemeClr val="accent1">
                    <a:lumMod val="50000"/>
                  </a:schemeClr>
                </a:solidFill>
                <a:effectLst/>
                <a:latin typeface="Arial"/>
                <a:ea typeface="Times New Roman" panose="02020603050405020304" pitchFamily="18" charset="0"/>
                <a:cs typeface="Arial"/>
              </a:rPr>
              <a:t>us </a:t>
            </a:r>
            <a:r>
              <a:rPr lang="en-US" dirty="0">
                <a:solidFill>
                  <a:schemeClr val="accent1">
                    <a:lumMod val="50000"/>
                  </a:schemeClr>
                </a:solidFill>
                <a:latin typeface="Arial"/>
                <a:ea typeface="Times New Roman" panose="02020603050405020304" pitchFamily="18" charset="0"/>
                <a:cs typeface="Arial"/>
              </a:rPr>
              <a:t>hold fast </a:t>
            </a:r>
            <a:r>
              <a:rPr lang="en-US" dirty="0">
                <a:solidFill>
                  <a:schemeClr val="accent1">
                    <a:lumMod val="50000"/>
                  </a:schemeClr>
                </a:solidFill>
                <a:effectLst/>
                <a:latin typeface="Arial"/>
                <a:ea typeface="Times New Roman" panose="02020603050405020304" pitchFamily="18" charset="0"/>
                <a:cs typeface="Arial"/>
              </a:rPr>
              <a:t>the </a:t>
            </a:r>
            <a:r>
              <a:rPr lang="en-US" dirty="0">
                <a:solidFill>
                  <a:schemeClr val="accent1">
                    <a:lumMod val="50000"/>
                  </a:schemeClr>
                </a:solidFill>
                <a:latin typeface="Arial"/>
                <a:ea typeface="Times New Roman" panose="02020603050405020304" pitchFamily="18" charset="0"/>
                <a:cs typeface="Arial"/>
              </a:rPr>
              <a:t>confession of our hope without wavering</a:t>
            </a:r>
            <a:r>
              <a:rPr lang="en-US" dirty="0">
                <a:solidFill>
                  <a:schemeClr val="accent1">
                    <a:lumMod val="50000"/>
                  </a:schemeClr>
                </a:solidFill>
                <a:effectLst/>
                <a:latin typeface="Arial"/>
                <a:ea typeface="Times New Roman" panose="02020603050405020304" pitchFamily="18" charset="0"/>
                <a:cs typeface="Arial"/>
              </a:rPr>
              <a:t>, for </a:t>
            </a:r>
            <a:r>
              <a:rPr lang="en-US" dirty="0">
                <a:solidFill>
                  <a:schemeClr val="accent1">
                    <a:lumMod val="50000"/>
                  </a:schemeClr>
                </a:solidFill>
                <a:latin typeface="Arial"/>
                <a:ea typeface="Times New Roman" panose="02020603050405020304" pitchFamily="18" charset="0"/>
                <a:cs typeface="Arial"/>
              </a:rPr>
              <a:t>He who promised </a:t>
            </a:r>
            <a:r>
              <a:rPr lang="en-US" dirty="0">
                <a:solidFill>
                  <a:schemeClr val="accent1">
                    <a:lumMod val="50000"/>
                  </a:schemeClr>
                </a:solidFill>
                <a:effectLst/>
                <a:latin typeface="Arial"/>
                <a:ea typeface="Times New Roman" panose="02020603050405020304" pitchFamily="18" charset="0"/>
                <a:cs typeface="Arial"/>
              </a:rPr>
              <a:t>is </a:t>
            </a:r>
            <a:r>
              <a:rPr lang="en-US" dirty="0">
                <a:solidFill>
                  <a:schemeClr val="accent1">
                    <a:lumMod val="50000"/>
                  </a:schemeClr>
                </a:solidFill>
                <a:latin typeface="Arial"/>
                <a:ea typeface="Times New Roman" panose="02020603050405020304" pitchFamily="18" charset="0"/>
                <a:cs typeface="Arial"/>
              </a:rPr>
              <a:t>faithful </a:t>
            </a:r>
            <a:r>
              <a:rPr lang="en-US" dirty="0">
                <a:solidFill>
                  <a:schemeClr val="accent1">
                    <a:lumMod val="50000"/>
                  </a:schemeClr>
                </a:solidFill>
                <a:effectLst/>
                <a:latin typeface="Arial"/>
                <a:ea typeface="Times New Roman" panose="02020603050405020304" pitchFamily="18" charset="0"/>
                <a:cs typeface="Arial"/>
              </a:rPr>
              <a:t>(</a:t>
            </a:r>
            <a:r>
              <a:rPr lang="en-US" dirty="0">
                <a:solidFill>
                  <a:schemeClr val="accent1">
                    <a:lumMod val="50000"/>
                  </a:schemeClr>
                </a:solidFill>
                <a:latin typeface="Arial"/>
                <a:ea typeface="Times New Roman" panose="02020603050405020304" pitchFamily="18" charset="0"/>
                <a:cs typeface="Arial"/>
              </a:rPr>
              <a:t>Heb</a:t>
            </a:r>
            <a:r>
              <a:rPr lang="en-US" dirty="0">
                <a:solidFill>
                  <a:schemeClr val="accent1">
                    <a:lumMod val="50000"/>
                  </a:schemeClr>
                </a:solidFill>
                <a:effectLst/>
                <a:latin typeface="Arial"/>
                <a:ea typeface="Times New Roman" panose="02020603050405020304" pitchFamily="18" charset="0"/>
                <a:cs typeface="Arial"/>
              </a:rPr>
              <a:t>. </a:t>
            </a:r>
            <a:r>
              <a:rPr lang="en-US" dirty="0">
                <a:solidFill>
                  <a:schemeClr val="accent1">
                    <a:lumMod val="50000"/>
                  </a:schemeClr>
                </a:solidFill>
                <a:latin typeface="Arial"/>
                <a:ea typeface="Times New Roman" panose="02020603050405020304" pitchFamily="18" charset="0"/>
                <a:cs typeface="Arial"/>
              </a:rPr>
              <a:t>10:23</a:t>
            </a:r>
            <a:r>
              <a:rPr lang="en-US" dirty="0">
                <a:solidFill>
                  <a:schemeClr val="accent1">
                    <a:lumMod val="50000"/>
                  </a:schemeClr>
                </a:solidFill>
                <a:effectLst/>
                <a:latin typeface="Arial"/>
                <a:ea typeface="Times New Roman" panose="02020603050405020304" pitchFamily="18" charset="0"/>
                <a:cs typeface="Arial"/>
              </a:rPr>
              <a:t>).</a:t>
            </a:r>
            <a:r>
              <a:rPr lang="en-US" dirty="0">
                <a:solidFill>
                  <a:schemeClr val="accent1">
                    <a:lumMod val="50000"/>
                  </a:schemeClr>
                </a:solidFill>
                <a:latin typeface="Arial"/>
                <a:ea typeface="Times New Roman" panose="02020603050405020304" pitchFamily="18" charset="0"/>
                <a:cs typeface="Arial"/>
              </a:rPr>
              <a:t> </a:t>
            </a:r>
            <a:endParaRPr lang="en-US">
              <a:solidFill>
                <a:schemeClr val="accent1">
                  <a:lumMod val="50000"/>
                </a:schemeClr>
              </a:solidFill>
              <a:latin typeface="Arial"/>
              <a:cs typeface="Arial"/>
            </a:endParaRPr>
          </a:p>
          <a:p>
            <a:pPr marL="0" marR="0" indent="0">
              <a:spcBef>
                <a:spcPts val="0"/>
              </a:spcBef>
              <a:spcAft>
                <a:spcPts val="0"/>
              </a:spcAft>
              <a:buNone/>
            </a:pPr>
            <a:endParaRPr lang="en-US" sz="1600">
              <a:effectLst/>
              <a:latin typeface="Calibri"/>
              <a:ea typeface="Times New Roman" panose="02020603050405020304" pitchFamily="18" charset="0"/>
            </a:endParaRPr>
          </a:p>
          <a:p>
            <a:pPr marL="0" marR="0" indent="0" fontAlgn="base">
              <a:spcBef>
                <a:spcPts val="0"/>
              </a:spcBef>
              <a:spcAft>
                <a:spcPts val="0"/>
              </a:spcAft>
              <a:buNone/>
            </a:pPr>
            <a:endParaRPr lang="en-US" sz="1600">
              <a:effectLst/>
              <a:latin typeface="Times New Roman" panose="02020603050405020304" pitchFamily="18" charset="0"/>
              <a:ea typeface="Times New Roman" panose="02020603050405020304" pitchFamily="18" charset="0"/>
            </a:endParaRPr>
          </a:p>
          <a:p>
            <a:pPr marL="0" marR="0" indent="0" fontAlgn="base">
              <a:spcBef>
                <a:spcPts val="0"/>
              </a:spcBef>
              <a:spcAft>
                <a:spcPts val="0"/>
              </a:spcAft>
              <a:buNone/>
            </a:pPr>
            <a:r>
              <a:rPr lang="en-US" sz="1600" dirty="0">
                <a:latin typeface="Calibri"/>
                <a:ea typeface="Times New Roman" panose="02020603050405020304" pitchFamily="18" charset="0"/>
                <a:cs typeface="Arial"/>
              </a:rPr>
              <a:t>All S</a:t>
            </a:r>
            <a:r>
              <a:rPr lang="en-US" sz="1600" dirty="0">
                <a:effectLst/>
                <a:latin typeface="Calibri"/>
                <a:ea typeface="Times New Roman" panose="02020603050405020304" pitchFamily="18" charset="0"/>
                <a:cs typeface="Arial"/>
              </a:rPr>
              <a:t>cripture is taken from the New King James Version®. © 1982 by Thomas Nelson, Inc. Used by permission. All rights reserved.</a:t>
            </a:r>
          </a:p>
          <a:p>
            <a:endParaRPr lang="en-US" sz="1600"/>
          </a:p>
        </p:txBody>
      </p:sp>
      <p:sp>
        <p:nvSpPr>
          <p:cNvPr id="7" name="Rectangle 6">
            <a:extLst>
              <a:ext uri="{FF2B5EF4-FFF2-40B4-BE49-F238E27FC236}">
                <a16:creationId xmlns:a16="http://schemas.microsoft.com/office/drawing/2014/main" id="{6D1C5468-2E27-9AF9-E8A7-9D00C2F6695F}"/>
              </a:ext>
            </a:extLst>
          </p:cNvPr>
          <p:cNvSpPr/>
          <p:nvPr/>
        </p:nvSpPr>
        <p:spPr>
          <a:xfrm>
            <a:off x="416923" y="4360782"/>
            <a:ext cx="2532252" cy="1200329"/>
          </a:xfrm>
          <a:prstGeom prst="rect">
            <a:avLst/>
          </a:prstGeom>
        </p:spPr>
        <p:txBody>
          <a:bodyPr wrap="square"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r>
              <a:rPr lang="en-US" sz="3600" b="1" dirty="0">
                <a:solidFill>
                  <a:srgbClr val="B95659"/>
                </a:solidFill>
                <a:latin typeface="Arial" panose="020B0604020202020204" pitchFamily="34" charset="0"/>
                <a:ea typeface="+mj-ea"/>
                <a:cs typeface="Arial" panose="020B0604020202020204" pitchFamily="34" charset="0"/>
              </a:rPr>
              <a:t>Statement of Faith</a:t>
            </a:r>
          </a:p>
        </p:txBody>
      </p:sp>
      <p:cxnSp>
        <p:nvCxnSpPr>
          <p:cNvPr id="8" name="Straight Arrow Connector 7">
            <a:extLst>
              <a:ext uri="{FF2B5EF4-FFF2-40B4-BE49-F238E27FC236}">
                <a16:creationId xmlns:a16="http://schemas.microsoft.com/office/drawing/2014/main" id="{A525E1EC-2B3D-B92F-74BA-AE9AEC3DD826}"/>
              </a:ext>
            </a:extLst>
          </p:cNvPr>
          <p:cNvCxnSpPr/>
          <p:nvPr/>
        </p:nvCxnSpPr>
        <p:spPr>
          <a:xfrm flipH="1">
            <a:off x="3048141" y="4020422"/>
            <a:ext cx="7549" cy="2246153"/>
          </a:xfrm>
          <a:prstGeom prst="straightConnector1">
            <a:avLst/>
          </a:prstGeom>
        </p:spPr>
        <p:style>
          <a:lnRef idx="3">
            <a:schemeClr val="accent1"/>
          </a:lnRef>
          <a:fillRef idx="0">
            <a:schemeClr val="accent1"/>
          </a:fillRef>
          <a:effectRef idx="2">
            <a:schemeClr val="accent1"/>
          </a:effectRef>
          <a:fontRef idx="minor">
            <a:schemeClr val="tx1"/>
          </a:fontRef>
        </p:style>
      </p:cxnSp>
      <p:sp>
        <p:nvSpPr>
          <p:cNvPr id="10" name="Parallelogram 9">
            <a:extLst>
              <a:ext uri="{FF2B5EF4-FFF2-40B4-BE49-F238E27FC236}">
                <a16:creationId xmlns:a16="http://schemas.microsoft.com/office/drawing/2014/main" id="{8935C890-2269-E49E-86DF-C211A0DE592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Parallelogram 11">
            <a:extLst>
              <a:ext uri="{FF2B5EF4-FFF2-40B4-BE49-F238E27FC236}">
                <a16:creationId xmlns:a16="http://schemas.microsoft.com/office/drawing/2014/main" id="{DDF8B0AC-4967-3644-B916-F6C2ECC53264}"/>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5AE8FE71-03A0-CB9B-C12A-D84F3A382A80}"/>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8296109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97C800-787A-9AE1-A53F-BB9AEE84C5BB}"/>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08747F79-F296-8EFC-1360-64C1A8E529F4}"/>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5803184B-E3C4-AC16-CE71-C364CB7F7ABF}"/>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58EDD78E-5A7E-8855-805E-E0C231D725C8}"/>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29F9193-D7FC-810B-66C9-36D9C5F46920}"/>
              </a:ext>
            </a:extLst>
          </p:cNvPr>
          <p:cNvSpPr txBox="1"/>
          <p:nvPr/>
        </p:nvSpPr>
        <p:spPr>
          <a:xfrm>
            <a:off x="685800" y="1243786"/>
            <a:ext cx="7772400" cy="4078039"/>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endParaRPr lang="en-US" sz="2100" dirty="0">
              <a:latin typeface="Arial Black"/>
              <a:cs typeface="Arial" panose="020B0604020202020204" pitchFamily="34" charset="0"/>
            </a:endParaRPr>
          </a:p>
          <a:p>
            <a:pPr>
              <a:spcBef>
                <a:spcPts val="600"/>
              </a:spcBef>
            </a:pPr>
            <a:r>
              <a:rPr lang="en-US" sz="2400" dirty="0">
                <a:latin typeface="Arial"/>
                <a:cs typeface="Arial"/>
              </a:rPr>
              <a:t>4. The death of Christ is a substitute for sinners and provides for the cleansing of those who believe.</a:t>
            </a:r>
          </a:p>
          <a:p>
            <a:pPr>
              <a:spcBef>
                <a:spcPts val="600"/>
              </a:spcBef>
            </a:pPr>
            <a:endParaRPr lang="en-US" sz="24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Jesus died as punishment for the sins of all humanity. His death counts as payment for us so that we can be forgiven.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1 John 2:2: And He Himself is the propitiation for our sins, and not for ours only but also for the whole world.</a:t>
            </a:r>
            <a:endParaRPr lang="en-US" dirty="0">
              <a:latin typeface="Arial"/>
              <a:cs typeface="Arial"/>
            </a:endParaRPr>
          </a:p>
        </p:txBody>
      </p:sp>
      <p:pic>
        <p:nvPicPr>
          <p:cNvPr id="13" name="Picture 12">
            <a:extLst>
              <a:ext uri="{FF2B5EF4-FFF2-40B4-BE49-F238E27FC236}">
                <a16:creationId xmlns:a16="http://schemas.microsoft.com/office/drawing/2014/main" id="{B6FF7F3B-0AB0-92B4-B8A5-D3CFF1C55D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CF4F7962-033B-C522-3AFD-0F93A57B9C99}"/>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13838057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56E11A-DE36-3806-BF70-E1217B299189}"/>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4F9446A0-442B-4E25-1A43-54473791B02F}"/>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17F84F6-3311-E983-BAFF-AC2D0421CD16}"/>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D35F52D1-F74D-195E-DD36-1C84672B6A5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E2EB5FB-63F2-EF19-A85F-96415A277E0B}"/>
              </a:ext>
            </a:extLst>
          </p:cNvPr>
          <p:cNvSpPr txBox="1"/>
          <p:nvPr/>
        </p:nvSpPr>
        <p:spPr>
          <a:xfrm>
            <a:off x="685800" y="1579346"/>
            <a:ext cx="7772400" cy="370870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5. By God’s grace, through faith, man receives salvation as a free gift because of Jesus’ death and resurrection.</a:t>
            </a:r>
          </a:p>
          <a:p>
            <a:pPr marL="385445" indent="-385445">
              <a:buAutoNum type="arabicPeriod"/>
            </a:pPr>
            <a:endParaRPr lang="en-US" sz="2100" dirty="0">
              <a:latin typeface="Arial" panose="020B0604020202020204" pitchFamily="34" charset="0"/>
              <a:cs typeface="Arial" panose="020B0604020202020204" pitchFamily="34" charset="0"/>
            </a:endParaRPr>
          </a:p>
          <a:p>
            <a:r>
              <a:rPr lang="en-US" sz="2000" dirty="0">
                <a:latin typeface="Arial"/>
                <a:cs typeface="Arial"/>
              </a:rPr>
              <a:t>This means that, because of Jesus’s sacrifice, we can be forgiven and saved. We cannot earn this, but we receive it by putting our faith in Jesus. </a:t>
            </a:r>
          </a:p>
          <a:p>
            <a:endParaRPr lang="en-US" sz="2000" dirty="0">
              <a:latin typeface="Arial" panose="020B0604020202020204" pitchFamily="34" charset="0"/>
              <a:cs typeface="Arial" panose="020B0604020202020204" pitchFamily="34" charset="0"/>
            </a:endParaRPr>
          </a:p>
          <a:p>
            <a:r>
              <a:rPr lang="en-US" sz="2000" dirty="0">
                <a:latin typeface="Arial"/>
                <a:cs typeface="Arial"/>
              </a:rPr>
              <a:t>Romans 3:24-25a: being justified freely by His grace through the redemption that is in Christ Jesus, </a:t>
            </a:r>
            <a:r>
              <a:rPr lang="en-US" sz="1300" b="1" baseline="30000" dirty="0">
                <a:latin typeface="Arial"/>
                <a:cs typeface="Arial"/>
              </a:rPr>
              <a:t>25 </a:t>
            </a:r>
            <a:r>
              <a:rPr lang="en-US" sz="2000" dirty="0">
                <a:latin typeface="Arial"/>
                <a:cs typeface="Arial"/>
              </a:rPr>
              <a:t>whom God set forth </a:t>
            </a:r>
            <a:r>
              <a:rPr lang="en-US" sz="2000" i="1" dirty="0">
                <a:latin typeface="Arial"/>
                <a:cs typeface="Arial"/>
              </a:rPr>
              <a:t>as</a:t>
            </a:r>
            <a:r>
              <a:rPr lang="en-US" sz="2000" dirty="0">
                <a:latin typeface="Arial"/>
                <a:cs typeface="Arial"/>
              </a:rPr>
              <a:t> a propitiation by His blood, through faith...</a:t>
            </a:r>
            <a:endParaRPr lang="en-US" dirty="0">
              <a:latin typeface="Arial"/>
              <a:cs typeface="Arial"/>
            </a:endParaRPr>
          </a:p>
        </p:txBody>
      </p:sp>
      <p:pic>
        <p:nvPicPr>
          <p:cNvPr id="13" name="Picture 12">
            <a:extLst>
              <a:ext uri="{FF2B5EF4-FFF2-40B4-BE49-F238E27FC236}">
                <a16:creationId xmlns:a16="http://schemas.microsoft.com/office/drawing/2014/main" id="{19C42F51-6E83-1FB1-EA68-A532FC6B2C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13B66F3-EB40-9F55-D58B-B6010BFC2F67}"/>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9265214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58875-9322-B58A-EB0D-7831CD5DD274}"/>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FB42A0FF-ACFD-419F-41F8-1AF7D311FA91}"/>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8583C7B2-637D-E960-8E2B-3C83B538A1C7}"/>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F9DC9222-8B82-293A-C38C-39FC5B450664}"/>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E297E78A-626E-FD2A-9A4F-A4B2202B20B6}"/>
              </a:ext>
            </a:extLst>
          </p:cNvPr>
          <p:cNvSpPr txBox="1"/>
          <p:nvPr/>
        </p:nvSpPr>
        <p:spPr>
          <a:xfrm>
            <a:off x="685800" y="1243786"/>
            <a:ext cx="7772400" cy="435503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a:spcBef>
                <a:spcPts val="600"/>
              </a:spcBef>
            </a:pPr>
            <a:r>
              <a:rPr lang="en-US" sz="2400" dirty="0">
                <a:latin typeface="Arial"/>
                <a:cs typeface="Arial"/>
              </a:rPr>
              <a:t>6. The resurrection of all–the saved to eternal life and the lost to eternal punishment.</a:t>
            </a:r>
          </a:p>
          <a:p>
            <a:pPr>
              <a:spcBef>
                <a:spcPts val="600"/>
              </a:spcBef>
            </a:pPr>
            <a:endParaRPr lang="en-US"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everyone will be brought back to life one day. Those who trusted Jesus for salvation will live with him forever. Those who did not trust him will be punished forever. </a:t>
            </a:r>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Acts 24:15b: … that there will be a resurrection of </a:t>
            </a:r>
            <a:r>
              <a:rPr lang="en-US" sz="2000" i="1" dirty="0">
                <a:latin typeface="Arial"/>
                <a:cs typeface="Arial"/>
              </a:rPr>
              <a:t>the</a:t>
            </a:r>
            <a:r>
              <a:rPr lang="en-US" sz="2000" dirty="0">
                <a:latin typeface="Arial"/>
                <a:cs typeface="Arial"/>
              </a:rPr>
              <a:t> dead, both </a:t>
            </a:r>
            <a:r>
              <a:rPr lang="en-US" sz="2000" dirty="0" err="1">
                <a:latin typeface="Arial"/>
                <a:cs typeface="Arial"/>
              </a:rPr>
              <a:t>of</a:t>
            </a:r>
            <a:r>
              <a:rPr lang="en-US" sz="2000" i="1" dirty="0" err="1">
                <a:latin typeface="Arial"/>
                <a:cs typeface="Arial"/>
              </a:rPr>
              <a:t>the</a:t>
            </a:r>
            <a:r>
              <a:rPr lang="en-US" sz="2000" dirty="0">
                <a:latin typeface="Arial"/>
                <a:cs typeface="Arial"/>
              </a:rPr>
              <a:t> just and </a:t>
            </a:r>
            <a:r>
              <a:rPr lang="en-US" sz="2000" i="1" dirty="0">
                <a:latin typeface="Arial"/>
                <a:cs typeface="Arial"/>
              </a:rPr>
              <a:t>the</a:t>
            </a:r>
            <a:r>
              <a:rPr lang="en-US" sz="2000" dirty="0">
                <a:latin typeface="Arial"/>
                <a:cs typeface="Arial"/>
              </a:rPr>
              <a:t> unjust.</a:t>
            </a:r>
          </a:p>
          <a:p>
            <a:pPr>
              <a:spcBef>
                <a:spcPts val="600"/>
              </a:spcBef>
            </a:pPr>
            <a:r>
              <a:rPr lang="en-US" sz="2000" dirty="0">
                <a:latin typeface="Arial"/>
                <a:cs typeface="Arial"/>
              </a:rPr>
              <a:t>Matthew 25:46: And these will go away into everlasting punishment, but the righteous into eternal life.</a:t>
            </a:r>
            <a:endParaRPr lang="en-US" dirty="0">
              <a:latin typeface="Arial"/>
              <a:cs typeface="Arial"/>
            </a:endParaRPr>
          </a:p>
        </p:txBody>
      </p:sp>
      <p:pic>
        <p:nvPicPr>
          <p:cNvPr id="13" name="Picture 12">
            <a:extLst>
              <a:ext uri="{FF2B5EF4-FFF2-40B4-BE49-F238E27FC236}">
                <a16:creationId xmlns:a16="http://schemas.microsoft.com/office/drawing/2014/main" id="{126567BB-4318-6DD7-D3AF-A95C65ACF0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D56FABC4-5BC4-E4A1-218E-6923C3C06DAD}"/>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17211127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047203" y="5828573"/>
            <a:ext cx="7049595" cy="172823"/>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047203" y="857250"/>
            <a:ext cx="7049595" cy="172823"/>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pSp>
      <p:sp>
        <p:nvSpPr>
          <p:cNvPr id="2" name="TextBox 1">
            <a:extLst>
              <a:ext uri="{FF2B5EF4-FFF2-40B4-BE49-F238E27FC236}">
                <a16:creationId xmlns:a16="http://schemas.microsoft.com/office/drawing/2014/main" id="{B21D2EF1-2932-2550-BFFD-42E4D65AD770}"/>
              </a:ext>
            </a:extLst>
          </p:cNvPr>
          <p:cNvSpPr txBox="1"/>
          <p:nvPr/>
        </p:nvSpPr>
        <p:spPr>
          <a:xfrm>
            <a:off x="669470" y="1536570"/>
            <a:ext cx="7772400" cy="4570482"/>
          </a:xfrm>
          <a:prstGeom prst="rect">
            <a:avLst/>
          </a:prstGeom>
          <a:noFill/>
        </p:spPr>
        <p:txBody>
          <a:bodyPr wrap="square" rtlCol="0">
            <a:spAutoFit/>
          </a:bodyPr>
          <a:lstStyle/>
          <a:p>
            <a:endParaRPr lang="en-US" sz="2100" dirty="0">
              <a:latin typeface="Arial Black" panose="020B0A04020102020204" pitchFamily="34" charset="0"/>
            </a:endParaRPr>
          </a:p>
          <a:p>
            <a:endParaRPr lang="en-US" sz="2100" dirty="0">
              <a:latin typeface="Arial Black" panose="020B0A04020102020204" pitchFamily="34" charset="0"/>
            </a:endParaRPr>
          </a:p>
          <a:p>
            <a:pPr marL="385763" indent="-385763">
              <a:spcBef>
                <a:spcPts val="600"/>
              </a:spcBef>
              <a:buAutoNum type="arabicPeriod"/>
            </a:pPr>
            <a:r>
              <a:rPr lang="en-US" dirty="0">
                <a:latin typeface="Arial" panose="020B0604020202020204" pitchFamily="34" charset="0"/>
                <a:cs typeface="Arial" panose="020B0604020202020204" pitchFamily="34" charset="0"/>
              </a:rPr>
              <a:t>The Bible is divinely inspired by God and has final authority.</a:t>
            </a:r>
          </a:p>
          <a:p>
            <a:pPr marL="385763" indent="-385763">
              <a:spcBef>
                <a:spcPts val="600"/>
              </a:spcBef>
              <a:buAutoNum type="arabicPeriod"/>
            </a:pPr>
            <a:r>
              <a:rPr lang="en-US" dirty="0">
                <a:latin typeface="Arial" panose="020B0604020202020204" pitchFamily="34" charset="0"/>
                <a:cs typeface="Arial" panose="020B0604020202020204" pitchFamily="34" charset="0"/>
              </a:rPr>
              <a:t>God is one and exists in three persons: God the Father, God the Son, and God the Holy Spirit.</a:t>
            </a:r>
          </a:p>
          <a:p>
            <a:pPr marL="385763" indent="-385763">
              <a:spcBef>
                <a:spcPts val="600"/>
              </a:spcBef>
              <a:buFont typeface="+mj-lt"/>
              <a:buAutoNum type="arabicPeriod" startAt="3"/>
            </a:pPr>
            <a:r>
              <a:rPr lang="en-US" dirty="0">
                <a:latin typeface="Arial" panose="020B0604020202020204" pitchFamily="34" charset="0"/>
                <a:cs typeface="Arial" panose="020B0604020202020204" pitchFamily="34" charset="0"/>
              </a:rPr>
              <a:t>Because of the fall of man, all humans are sinful and in need of salvation. </a:t>
            </a:r>
          </a:p>
          <a:p>
            <a:pPr marL="385763" indent="-385763">
              <a:spcBef>
                <a:spcPts val="600"/>
              </a:spcBef>
              <a:buFont typeface="+mj-lt"/>
              <a:buAutoNum type="arabicPeriod" startAt="3"/>
            </a:pPr>
            <a:r>
              <a:rPr lang="en-US" dirty="0">
                <a:latin typeface="Arial" panose="020B0604020202020204" pitchFamily="34" charset="0"/>
                <a:cs typeface="Arial" panose="020B0604020202020204" pitchFamily="34" charset="0"/>
              </a:rPr>
              <a:t>The death of Christ is a substitute for sinners and provides for the cleansing of those who believe.</a:t>
            </a:r>
          </a:p>
          <a:p>
            <a:pPr marL="385763" indent="-385763">
              <a:spcBef>
                <a:spcPts val="600"/>
              </a:spcBef>
              <a:buFont typeface="+mj-lt"/>
              <a:buAutoNum type="arabicPeriod" startAt="5"/>
            </a:pPr>
            <a:r>
              <a:rPr lang="en-US" dirty="0">
                <a:latin typeface="Arial" panose="020B0604020202020204" pitchFamily="34" charset="0"/>
                <a:cs typeface="Arial" panose="020B0604020202020204" pitchFamily="34" charset="0"/>
              </a:rPr>
              <a:t>By God’s grace, through faith, man receives salvation as a free gift because of Jesus’ death and resurrection.</a:t>
            </a:r>
          </a:p>
          <a:p>
            <a:pPr marL="385763" indent="-385763">
              <a:spcBef>
                <a:spcPts val="600"/>
              </a:spcBef>
              <a:buFont typeface="+mj-lt"/>
              <a:buAutoNum type="arabicPeriod" startAt="5"/>
            </a:pPr>
            <a:r>
              <a:rPr lang="en-US" dirty="0">
                <a:latin typeface="Arial" panose="020B0604020202020204" pitchFamily="34" charset="0"/>
                <a:cs typeface="Arial" panose="020B0604020202020204" pitchFamily="34" charset="0"/>
              </a:rPr>
              <a:t>The resurrection of all–the saved to eternal life and the lost to eternal punishment.</a:t>
            </a:r>
          </a:p>
          <a:p>
            <a:pPr marL="385763" indent="-385763">
              <a:buFont typeface="+mj-lt"/>
              <a:buAutoNum type="arabicPeriod" startAt="3"/>
            </a:pPr>
            <a:endParaRPr lang="en-US" sz="2100" dirty="0">
              <a:latin typeface="Arial" panose="020B0604020202020204" pitchFamily="34" charset="0"/>
              <a:cs typeface="Arial" panose="020B0604020202020204" pitchFamily="34" charset="0"/>
            </a:endParaRPr>
          </a:p>
        </p:txBody>
      </p:sp>
      <p:pic>
        <p:nvPicPr>
          <p:cNvPr id="12" name="Picture 11">
            <a:extLst>
              <a:ext uri="{FF2B5EF4-FFF2-40B4-BE49-F238E27FC236}">
                <a16:creationId xmlns:a16="http://schemas.microsoft.com/office/drawing/2014/main" id="{CB51DF5D-FE78-6295-BDA9-5F5918EAF94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39190" y="1080873"/>
            <a:ext cx="2432960" cy="734175"/>
          </a:xfrm>
          <a:prstGeom prst="rect">
            <a:avLst/>
          </a:prstGeom>
        </p:spPr>
      </p:pic>
      <p:sp>
        <p:nvSpPr>
          <p:cNvPr id="3" name="Rectangle 2">
            <a:extLst>
              <a:ext uri="{FF2B5EF4-FFF2-40B4-BE49-F238E27FC236}">
                <a16:creationId xmlns:a16="http://schemas.microsoft.com/office/drawing/2014/main" id="{3AC5A005-D152-46D8-2C01-189D4BC80EC5}"/>
              </a:ext>
            </a:extLst>
          </p:cNvPr>
          <p:cNvSpPr/>
          <p:nvPr/>
        </p:nvSpPr>
        <p:spPr>
          <a:xfrm>
            <a:off x="855738" y="1088016"/>
            <a:ext cx="1589089" cy="1046440"/>
          </a:xfrm>
          <a:prstGeom prst="rect">
            <a:avLst/>
          </a:prstGeom>
        </p:spPr>
        <p:txBody>
          <a:bodyPr wrap="none">
            <a:spAutoFit/>
          </a:bodyPr>
          <a:lstStyle/>
          <a:p>
            <a:endParaRPr lang="en-US" sz="2100" b="1" dirty="0">
              <a:latin typeface="Arial" panose="020B0604020202020204" pitchFamily="34" charset="0"/>
              <a:cs typeface="Arial" panose="020B0604020202020204" pitchFamily="34" charset="0"/>
            </a:endParaRPr>
          </a:p>
          <a:p>
            <a:endParaRPr lang="en-US" sz="2100" b="1" dirty="0">
              <a:latin typeface="Arial" panose="020B0604020202020204" pitchFamily="34" charset="0"/>
              <a:cs typeface="Arial" panose="020B0604020202020204" pitchFamily="34" charset="0"/>
            </a:endParaRPr>
          </a:p>
          <a:p>
            <a:r>
              <a:rPr lang="en-US" sz="2000" b="1" dirty="0">
                <a:latin typeface="Arial" panose="020B0604020202020204" pitchFamily="34" charset="0"/>
                <a:cs typeface="Arial" panose="020B0604020202020204" pitchFamily="34" charset="0"/>
              </a:rPr>
              <a:t>We believe:</a:t>
            </a:r>
          </a:p>
        </p:txBody>
      </p:sp>
    </p:spTree>
    <p:extLst>
      <p:ext uri="{BB962C8B-B14F-4D97-AF65-F5344CB8AC3E}">
        <p14:creationId xmlns:p14="http://schemas.microsoft.com/office/powerpoint/2010/main" val="28847581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AAD7BB7-92AE-4F16-9DC9-4A7C88F20850}"/>
              </a:ext>
            </a:extLst>
          </p:cNvPr>
          <p:cNvSpPr txBox="1"/>
          <p:nvPr/>
        </p:nvSpPr>
        <p:spPr>
          <a:xfrm>
            <a:off x="2726872" y="451796"/>
            <a:ext cx="3690257" cy="1938992"/>
          </a:xfrm>
          <a:prstGeom prst="rect">
            <a:avLst/>
          </a:prstGeom>
          <a:noFill/>
        </p:spPr>
        <p:txBody>
          <a:bodyPr wrap="square">
            <a:spAutoFit/>
          </a:bodyPr>
          <a:lstStyle/>
          <a:p>
            <a:pPr algn="ct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S</a:t>
            </a: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tatement</a:t>
            </a:r>
            <a:b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b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of Faith</a:t>
            </a:r>
          </a:p>
          <a:p>
            <a:pPr algn="ctr"/>
            <a:r>
              <a:rPr lang="en-US" sz="4000" dirty="0">
                <a:solidFill>
                  <a:schemeClr val="accent1"/>
                </a:solidFill>
                <a:ea typeface="MS Mincho" panose="02020609040205080304" pitchFamily="49" charset="-128"/>
                <a:cs typeface="Times New Roman" panose="02020603050405020304" pitchFamily="18" charset="0"/>
              </a:rPr>
              <a:t>encourages:</a:t>
            </a:r>
            <a:endParaRPr lang="en-US" sz="4000" dirty="0">
              <a:solidFill>
                <a:schemeClr val="accent1"/>
              </a:solidFill>
            </a:endParaRPr>
          </a:p>
        </p:txBody>
      </p:sp>
      <p:pic>
        <p:nvPicPr>
          <p:cNvPr id="5" name="Picture 4">
            <a:extLst>
              <a:ext uri="{FF2B5EF4-FFF2-40B4-BE49-F238E27FC236}">
                <a16:creationId xmlns:a16="http://schemas.microsoft.com/office/drawing/2014/main" id="{E1120C8C-E996-4751-AF25-B760CBCDFDA0}"/>
              </a:ext>
            </a:extLst>
          </p:cNvPr>
          <p:cNvPicPr>
            <a:picLocks noChangeAspect="1"/>
          </p:cNvPicPr>
          <p:nvPr/>
        </p:nvPicPr>
        <p:blipFill rotWithShape="1">
          <a:blip r:embed="rId2">
            <a:extLst>
              <a:ext uri="{28A0092B-C50C-407E-A947-70E740481C1C}">
                <a14:useLocalDpi xmlns:a14="http://schemas.microsoft.com/office/drawing/2010/main" val="0"/>
              </a:ext>
            </a:extLst>
          </a:blip>
          <a:srcRect l="6154" t="-315" r="18575" b="315"/>
          <a:stretch/>
        </p:blipFill>
        <p:spPr>
          <a:xfrm>
            <a:off x="3098907" y="3025613"/>
            <a:ext cx="2946186" cy="2943161"/>
          </a:xfrm>
          <a:prstGeom prst="ellipse">
            <a:avLst/>
          </a:prstGeom>
          <a:ln w="57150">
            <a:solidFill>
              <a:schemeClr val="accent2"/>
            </a:solidFill>
          </a:ln>
          <a:effectLst>
            <a:outerShdw blurRad="190500" algn="tl" rotWithShape="0">
              <a:srgbClr val="000000">
                <a:alpha val="70000"/>
              </a:srgbClr>
            </a:outerShdw>
          </a:effectLst>
        </p:spPr>
      </p:pic>
      <p:sp>
        <p:nvSpPr>
          <p:cNvPr id="7" name="Oval 6">
            <a:extLst>
              <a:ext uri="{FF2B5EF4-FFF2-40B4-BE49-F238E27FC236}">
                <a16:creationId xmlns:a16="http://schemas.microsoft.com/office/drawing/2014/main" id="{B33D645A-C6B0-474F-9464-3567C6966339}"/>
              </a:ext>
            </a:extLst>
          </p:cNvPr>
          <p:cNvSpPr/>
          <p:nvPr/>
        </p:nvSpPr>
        <p:spPr>
          <a:xfrm>
            <a:off x="476904" y="2843599"/>
            <a:ext cx="2249968" cy="224996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dirty="0">
                <a:solidFill>
                  <a:schemeClr val="bg1"/>
                </a:solidFill>
                <a:latin typeface="Arial" panose="020B0604020202020204" pitchFamily="34" charset="0"/>
                <a:cs typeface="Arial" panose="020B0604020202020204" pitchFamily="34" charset="0"/>
              </a:rPr>
              <a:t>what is</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most</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important</a:t>
            </a:r>
          </a:p>
        </p:txBody>
      </p:sp>
      <p:sp>
        <p:nvSpPr>
          <p:cNvPr id="8" name="Oval 7">
            <a:extLst>
              <a:ext uri="{FF2B5EF4-FFF2-40B4-BE49-F238E27FC236}">
                <a16:creationId xmlns:a16="http://schemas.microsoft.com/office/drawing/2014/main" id="{71A5A433-661D-48B0-916B-E3E37CCF8325}"/>
              </a:ext>
            </a:extLst>
          </p:cNvPr>
          <p:cNvSpPr/>
          <p:nvPr/>
        </p:nvSpPr>
        <p:spPr>
          <a:xfrm>
            <a:off x="6045093" y="2296574"/>
            <a:ext cx="1451789" cy="1451789"/>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ctr">
            <a:noAutofit/>
          </a:bodyPr>
          <a:lstStyle/>
          <a:p>
            <a:pPr algn="ctr"/>
            <a:r>
              <a:rPr lang="en-US" sz="2800" dirty="0">
                <a:solidFill>
                  <a:schemeClr val="bg1"/>
                </a:solidFill>
                <a:latin typeface="Arial" panose="020B0604020202020204" pitchFamily="34" charset="0"/>
                <a:cs typeface="Arial" panose="020B0604020202020204" pitchFamily="34" charset="0"/>
              </a:rPr>
              <a:t>unity</a:t>
            </a:r>
          </a:p>
        </p:txBody>
      </p:sp>
      <p:sp>
        <p:nvSpPr>
          <p:cNvPr id="9" name="Oval 8">
            <a:extLst>
              <a:ext uri="{FF2B5EF4-FFF2-40B4-BE49-F238E27FC236}">
                <a16:creationId xmlns:a16="http://schemas.microsoft.com/office/drawing/2014/main" id="{CCFA03C3-343E-441C-BAB2-0D994F432EBE}"/>
              </a:ext>
            </a:extLst>
          </p:cNvPr>
          <p:cNvSpPr/>
          <p:nvPr/>
        </p:nvSpPr>
        <p:spPr>
          <a:xfrm>
            <a:off x="6326668" y="4065776"/>
            <a:ext cx="2340428" cy="2340428"/>
          </a:xfrm>
          <a:prstGeom prst="ellipse">
            <a:avLst/>
          </a:prstGeom>
          <a:solidFill>
            <a:schemeClr val="accent2"/>
          </a:solidFill>
          <a:ln>
            <a:noFill/>
          </a:ln>
          <a:effectLst>
            <a:outerShdw blurRad="50800" dist="38100" dir="5400000" algn="t" rotWithShape="0">
              <a:prstClr val="black">
                <a:alpha val="40000"/>
              </a:prstClr>
            </a:outerShdw>
          </a:effectLst>
        </p:spPr>
        <p:txBody>
          <a:bodyPr wrap="none" rtlCol="0" anchor="b">
            <a:noAutofit/>
          </a:bodyPr>
          <a:lstStyle/>
          <a:p>
            <a:pPr algn="ctr"/>
            <a:r>
              <a:rPr lang="en-US" sz="2800" dirty="0">
                <a:solidFill>
                  <a:schemeClr val="bg1"/>
                </a:solidFill>
                <a:latin typeface="Arial" panose="020B0604020202020204" pitchFamily="34" charset="0"/>
                <a:cs typeface="Arial" panose="020B0604020202020204" pitchFamily="34" charset="0"/>
              </a:rPr>
              <a:t>a</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foundation</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for working</a:t>
            </a:r>
            <a:br>
              <a:rPr lang="en-US" sz="2800" dirty="0">
                <a:solidFill>
                  <a:schemeClr val="bg1"/>
                </a:solidFill>
                <a:latin typeface="Arial" panose="020B0604020202020204" pitchFamily="34" charset="0"/>
                <a:cs typeface="Arial" panose="020B0604020202020204" pitchFamily="34" charset="0"/>
              </a:rPr>
            </a:br>
            <a:r>
              <a:rPr lang="en-US" sz="2800" dirty="0">
                <a:solidFill>
                  <a:schemeClr val="bg1"/>
                </a:solidFill>
                <a:latin typeface="Arial" panose="020B0604020202020204" pitchFamily="34" charset="0"/>
                <a:cs typeface="Arial" panose="020B0604020202020204" pitchFamily="34" charset="0"/>
              </a:rPr>
              <a:t>together</a:t>
            </a:r>
          </a:p>
        </p:txBody>
      </p:sp>
    </p:spTree>
    <p:extLst>
      <p:ext uri="{BB962C8B-B14F-4D97-AF65-F5344CB8AC3E}">
        <p14:creationId xmlns:p14="http://schemas.microsoft.com/office/powerpoint/2010/main" val="14026067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521599" y="-464375"/>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2623457" y="2959083"/>
            <a:ext cx="3897086" cy="1384995"/>
          </a:xfrm>
          <a:prstGeom prst="rect">
            <a:avLst/>
          </a:prstGeom>
          <a:noFill/>
        </p:spPr>
        <p:txBody>
          <a:bodyPr wrap="square" anchor="ctr">
            <a:spAutoFit/>
          </a:bodyPr>
          <a:lstStyle/>
          <a:p>
            <a:pPr algn="ctr"/>
            <a:r>
              <a:rPr lang="en-US" sz="2800" b="1" dirty="0">
                <a:solidFill>
                  <a:schemeClr val="tx2"/>
                </a:solidFill>
                <a:effectLst/>
                <a:latin typeface="Arial" panose="020B0604020202020204" pitchFamily="34" charset="0"/>
                <a:ea typeface="MS Mincho" panose="02020609040205080304" pitchFamily="49" charset="-128"/>
              </a:rPr>
              <a:t>What do you think of when </a:t>
            </a:r>
            <a:r>
              <a:rPr lang="en-US" sz="2800" b="1" dirty="0">
                <a:solidFill>
                  <a:schemeClr val="tx2"/>
                </a:solidFill>
                <a:latin typeface="Arial" panose="020B0604020202020204" pitchFamily="34" charset="0"/>
                <a:ea typeface="MS Mincho" panose="02020609040205080304" pitchFamily="49" charset="-128"/>
              </a:rPr>
              <a:t>I say the word</a:t>
            </a:r>
            <a:r>
              <a:rPr lang="en-US" sz="2800" b="1" dirty="0">
                <a:solidFill>
                  <a:schemeClr val="tx2"/>
                </a:solidFill>
                <a:effectLst/>
                <a:latin typeface="Arial" panose="020B0604020202020204" pitchFamily="34" charset="0"/>
                <a:ea typeface="MS Mincho" panose="02020609040205080304" pitchFamily="49" charset="-128"/>
              </a:rPr>
              <a:t> </a:t>
            </a:r>
            <a:endParaRPr lang="en-US" sz="2800" b="1" dirty="0">
              <a:solidFill>
                <a:schemeClr val="tx2"/>
              </a:solidFill>
              <a:latin typeface="Arial" panose="020B0604020202020204" pitchFamily="34" charset="0"/>
              <a:ea typeface="MS Mincho" panose="02020609040205080304" pitchFamily="49" charset="-128"/>
            </a:endParaRPr>
          </a:p>
          <a:p>
            <a:pPr algn="ctr"/>
            <a:r>
              <a:rPr lang="en-US" sz="2800" b="1" dirty="0">
                <a:solidFill>
                  <a:schemeClr val="tx2"/>
                </a:solidFill>
                <a:effectLst/>
                <a:latin typeface="Arial" panose="020B0604020202020204" pitchFamily="34" charset="0"/>
                <a:ea typeface="MS Mincho" panose="02020609040205080304" pitchFamily="49" charset="-128"/>
              </a:rPr>
              <a:t>“value”?</a:t>
            </a:r>
            <a:endParaRPr lang="en-US" sz="2800" b="1" dirty="0">
              <a:solidFill>
                <a:schemeClr val="tx2"/>
              </a:solidFill>
            </a:endParaRPr>
          </a:p>
        </p:txBody>
      </p:sp>
    </p:spTree>
    <p:extLst>
      <p:ext uri="{BB962C8B-B14F-4D97-AF65-F5344CB8AC3E}">
        <p14:creationId xmlns:p14="http://schemas.microsoft.com/office/powerpoint/2010/main" val="834478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8C3D8872-5056-45C3-9946-A3DBDCEC2F73}"/>
              </a:ext>
            </a:extLst>
          </p:cNvPr>
          <p:cNvSpPr txBox="1"/>
          <p:nvPr/>
        </p:nvSpPr>
        <p:spPr>
          <a:xfrm>
            <a:off x="1952367" y="2339274"/>
            <a:ext cx="6561438" cy="461665"/>
          </a:xfrm>
          <a:prstGeom prst="rect">
            <a:avLst/>
          </a:prstGeom>
          <a:noFill/>
        </p:spPr>
        <p:txBody>
          <a:bodyPr wrap="square">
            <a:spAutoFit/>
          </a:bodyPr>
          <a:lstStyle/>
          <a:p>
            <a:pPr algn="ctr"/>
            <a:r>
              <a:rPr lang="en-US" sz="2400" dirty="0">
                <a:latin typeface="Arial" panose="020B0604020202020204" pitchFamily="34" charset="0"/>
                <a:ea typeface="Calibri" panose="020F0502020204030204" pitchFamily="34" charset="0"/>
              </a:rPr>
              <a:t>We believe that the Bible is the Word of God.</a:t>
            </a:r>
            <a:endParaRPr lang="en-US" sz="2400" dirty="0"/>
          </a:p>
        </p:txBody>
      </p:sp>
      <p:pic>
        <p:nvPicPr>
          <p:cNvPr id="5" name="Picture 4">
            <a:extLst>
              <a:ext uri="{FF2B5EF4-FFF2-40B4-BE49-F238E27FC236}">
                <a16:creationId xmlns:a16="http://schemas.microsoft.com/office/drawing/2014/main" id="{7DDEA9A4-4E44-4BB5-9B53-B1046DE6738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pic>
        <p:nvPicPr>
          <p:cNvPr id="13" name="Picture 12">
            <a:extLst>
              <a:ext uri="{FF2B5EF4-FFF2-40B4-BE49-F238E27FC236}">
                <a16:creationId xmlns:a16="http://schemas.microsoft.com/office/drawing/2014/main" id="{408B2E0C-996A-0E58-5951-1577CA852F18}"/>
              </a:ext>
            </a:extLst>
          </p:cNvPr>
          <p:cNvPicPr>
            <a:picLocks/>
          </p:cNvPicPr>
          <p:nvPr/>
        </p:nvPicPr>
        <p:blipFill rotWithShape="1">
          <a:blip r:embed="rId4">
            <a:extLst>
              <a:ext uri="{28A0092B-C50C-407E-A947-70E740481C1C}">
                <a14:useLocalDpi xmlns:a14="http://schemas.microsoft.com/office/drawing/2010/main" val="0"/>
              </a:ext>
            </a:extLst>
          </a:blip>
          <a:srcRect l="25965" r="27247"/>
          <a:stretch/>
        </p:blipFill>
        <p:spPr>
          <a:xfrm>
            <a:off x="630195" y="1974811"/>
            <a:ext cx="1191663" cy="1190589"/>
          </a:xfrm>
          <a:prstGeom prst="ellipse">
            <a:avLst/>
          </a:prstGeom>
          <a:solidFill>
            <a:schemeClr val="accent1"/>
          </a:solidFill>
          <a:ln w="76200">
            <a:solidFill>
              <a:schemeClr val="accent1"/>
            </a:solidFill>
          </a:ln>
        </p:spPr>
      </p:pic>
      <p:sp>
        <p:nvSpPr>
          <p:cNvPr id="17" name="TextBox 16">
            <a:extLst>
              <a:ext uri="{FF2B5EF4-FFF2-40B4-BE49-F238E27FC236}">
                <a16:creationId xmlns:a16="http://schemas.microsoft.com/office/drawing/2014/main" id="{2B12681D-8C5C-1BC1-E75E-071C6320AFBB}"/>
              </a:ext>
            </a:extLst>
          </p:cNvPr>
          <p:cNvSpPr txBox="1"/>
          <p:nvPr/>
        </p:nvSpPr>
        <p:spPr>
          <a:xfrm>
            <a:off x="2211859" y="3585018"/>
            <a:ext cx="6301946" cy="830997"/>
          </a:xfrm>
          <a:prstGeom prst="rect">
            <a:avLst/>
          </a:prstGeom>
          <a:noFill/>
        </p:spPr>
        <p:txBody>
          <a:bodyPr wrap="square" rtlCol="0">
            <a:spAutoFit/>
          </a:bodyPr>
          <a:lstStyle/>
          <a:p>
            <a:r>
              <a:rPr lang="en-US" sz="2400" dirty="0"/>
              <a:t>We believe that the Bible changes lives and advances God’s kingdom.</a:t>
            </a:r>
          </a:p>
        </p:txBody>
      </p:sp>
      <p:pic>
        <p:nvPicPr>
          <p:cNvPr id="24" name="Picture 23">
            <a:extLst>
              <a:ext uri="{FF2B5EF4-FFF2-40B4-BE49-F238E27FC236}">
                <a16:creationId xmlns:a16="http://schemas.microsoft.com/office/drawing/2014/main" id="{89BA2819-86B6-DD78-7853-81A89EE9C13D}"/>
              </a:ext>
            </a:extLst>
          </p:cNvPr>
          <p:cNvPicPr>
            <a:picLocks/>
          </p:cNvPicPr>
          <p:nvPr/>
        </p:nvPicPr>
        <p:blipFill rotWithShape="1">
          <a:blip r:embed="rId5">
            <a:extLst>
              <a:ext uri="{28A0092B-C50C-407E-A947-70E740481C1C}">
                <a14:useLocalDpi xmlns:a14="http://schemas.microsoft.com/office/drawing/2010/main" val="0"/>
              </a:ext>
            </a:extLst>
          </a:blip>
          <a:srcRect r="28170"/>
          <a:stretch/>
        </p:blipFill>
        <p:spPr>
          <a:xfrm>
            <a:off x="630195" y="3391768"/>
            <a:ext cx="1226291" cy="1190589"/>
          </a:xfrm>
          <a:prstGeom prst="ellipse">
            <a:avLst/>
          </a:prstGeom>
          <a:ln w="76200">
            <a:solidFill>
              <a:srgbClr val="FBA93D"/>
            </a:solidFill>
          </a:ln>
        </p:spPr>
      </p:pic>
      <p:pic>
        <p:nvPicPr>
          <p:cNvPr id="26" name="Picture 25">
            <a:extLst>
              <a:ext uri="{FF2B5EF4-FFF2-40B4-BE49-F238E27FC236}">
                <a16:creationId xmlns:a16="http://schemas.microsoft.com/office/drawing/2014/main" id="{C93BEF59-4C33-1E6B-2325-7F1AE0E5338C}"/>
              </a:ext>
            </a:extLst>
          </p:cNvPr>
          <p:cNvPicPr>
            <a:picLocks noChangeAspect="1"/>
          </p:cNvPicPr>
          <p:nvPr/>
        </p:nvPicPr>
        <p:blipFill rotWithShape="1">
          <a:blip r:embed="rId6">
            <a:extLst>
              <a:ext uri="{28A0092B-C50C-407E-A947-70E740481C1C}">
                <a14:useLocalDpi xmlns:a14="http://schemas.microsoft.com/office/drawing/2010/main" val="0"/>
              </a:ext>
            </a:extLst>
          </a:blip>
          <a:srcRect l="43593" t="656" b="1"/>
          <a:stretch/>
        </p:blipFill>
        <p:spPr>
          <a:xfrm>
            <a:off x="666458" y="4808725"/>
            <a:ext cx="1285909" cy="1159978"/>
          </a:xfrm>
          <a:prstGeom prst="ellipse">
            <a:avLst/>
          </a:prstGeom>
          <a:ln w="76200">
            <a:solidFill>
              <a:srgbClr val="83A83F"/>
            </a:solidFill>
          </a:ln>
        </p:spPr>
      </p:pic>
      <p:sp>
        <p:nvSpPr>
          <p:cNvPr id="27" name="TextBox 26">
            <a:extLst>
              <a:ext uri="{FF2B5EF4-FFF2-40B4-BE49-F238E27FC236}">
                <a16:creationId xmlns:a16="http://schemas.microsoft.com/office/drawing/2014/main" id="{85C30ACF-19C3-21E2-DE88-14F210C061C7}"/>
              </a:ext>
            </a:extLst>
          </p:cNvPr>
          <p:cNvSpPr txBox="1"/>
          <p:nvPr/>
        </p:nvSpPr>
        <p:spPr>
          <a:xfrm>
            <a:off x="2311521" y="4973215"/>
            <a:ext cx="6166021" cy="830997"/>
          </a:xfrm>
          <a:prstGeom prst="rect">
            <a:avLst/>
          </a:prstGeom>
          <a:noFill/>
        </p:spPr>
        <p:txBody>
          <a:bodyPr wrap="square" rtlCol="0">
            <a:spAutoFit/>
          </a:bodyPr>
          <a:lstStyle/>
          <a:p>
            <a:r>
              <a:rPr lang="en-US" sz="2400" dirty="0"/>
              <a:t>We believe in the power of the Holy Spirit in the lives of believers.</a:t>
            </a:r>
          </a:p>
        </p:txBody>
      </p:sp>
    </p:spTree>
    <p:extLst>
      <p:ext uri="{BB962C8B-B14F-4D97-AF65-F5344CB8AC3E}">
        <p14:creationId xmlns:p14="http://schemas.microsoft.com/office/powerpoint/2010/main" val="2378721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09500A1-013B-4974-A74C-750419EBCFE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84712" y="576295"/>
            <a:ext cx="3243946" cy="978900"/>
          </a:xfrm>
          <a:prstGeom prst="rect">
            <a:avLst/>
          </a:prstGeom>
        </p:spPr>
      </p:pic>
      <p:sp>
        <p:nvSpPr>
          <p:cNvPr id="5" name="TextBox 4">
            <a:extLst>
              <a:ext uri="{FF2B5EF4-FFF2-40B4-BE49-F238E27FC236}">
                <a16:creationId xmlns:a16="http://schemas.microsoft.com/office/drawing/2014/main" id="{F9841455-BC55-4576-BD70-380E1F714FD8}"/>
              </a:ext>
            </a:extLst>
          </p:cNvPr>
          <p:cNvSpPr txBox="1"/>
          <p:nvPr/>
        </p:nvSpPr>
        <p:spPr>
          <a:xfrm>
            <a:off x="2285958" y="1912896"/>
            <a:ext cx="4572084" cy="923330"/>
          </a:xfrm>
          <a:prstGeom prst="rect">
            <a:avLst/>
          </a:prstGeom>
          <a:noFill/>
        </p:spPr>
        <p:txBody>
          <a:bodyPr wrap="square" rtlCol="0" anchor="ctr">
            <a:spAutoFit/>
          </a:bodyPr>
          <a:lstStyle/>
          <a:p>
            <a:pPr algn="ctr"/>
            <a:r>
              <a:rPr lang="en-US" sz="5400" dirty="0">
                <a:solidFill>
                  <a:schemeClr val="accent2"/>
                </a:solidFill>
                <a:latin typeface="Arial Black" panose="020B0A04020102020204" pitchFamily="34" charset="0"/>
              </a:rPr>
              <a:t>VISION</a:t>
            </a:r>
          </a:p>
        </p:txBody>
      </p:sp>
      <p:sp>
        <p:nvSpPr>
          <p:cNvPr id="7" name="TextBox 6">
            <a:extLst>
              <a:ext uri="{FF2B5EF4-FFF2-40B4-BE49-F238E27FC236}">
                <a16:creationId xmlns:a16="http://schemas.microsoft.com/office/drawing/2014/main" id="{4E1A6BBE-A996-4E89-A8A0-7CF33BB65EB0}"/>
              </a:ext>
            </a:extLst>
          </p:cNvPr>
          <p:cNvSpPr txBox="1"/>
          <p:nvPr/>
        </p:nvSpPr>
        <p:spPr>
          <a:xfrm>
            <a:off x="1219200" y="2901540"/>
            <a:ext cx="6705600" cy="584775"/>
          </a:xfrm>
          <a:prstGeom prst="rect">
            <a:avLst/>
          </a:prstGeom>
          <a:noFill/>
        </p:spPr>
        <p:txBody>
          <a:bodyPr wrap="square" anchor="ctr">
            <a:spAutoFit/>
          </a:bodyPr>
          <a:lstStyle/>
          <a:p>
            <a:pPr marL="0" marR="0" algn="ctr" fontAlgn="base"/>
            <a:r>
              <a:rPr lang="en-US" sz="3200" b="1" dirty="0">
                <a:solidFill>
                  <a:schemeClr val="tx2"/>
                </a:solidFill>
                <a:latin typeface="Arial" panose="020B0604020202020204" pitchFamily="34" charset="0"/>
                <a:ea typeface="Calibri" panose="020F0502020204030204" pitchFamily="34" charset="0"/>
              </a:rPr>
              <a:t>A </a:t>
            </a:r>
            <a:r>
              <a:rPr lang="en-US" sz="3200" b="1" dirty="0">
                <a:solidFill>
                  <a:schemeClr val="tx2"/>
                </a:solidFill>
                <a:effectLst/>
                <a:latin typeface="Arial" panose="020B0604020202020204" pitchFamily="34" charset="0"/>
                <a:ea typeface="Calibri" panose="020F0502020204030204" pitchFamily="34" charset="0"/>
              </a:rPr>
              <a:t>Bible in Every </a:t>
            </a:r>
            <a:r>
              <a:rPr lang="en-US" sz="3200" b="1" dirty="0">
                <a:solidFill>
                  <a:schemeClr val="tx2"/>
                </a:solidFill>
                <a:latin typeface="Arial" panose="020B0604020202020204" pitchFamily="34" charset="0"/>
                <a:ea typeface="Calibri" panose="020F0502020204030204" pitchFamily="34" charset="0"/>
              </a:rPr>
              <a:t>L</a:t>
            </a:r>
            <a:r>
              <a:rPr lang="en-US" sz="3200" b="1" dirty="0">
                <a:solidFill>
                  <a:schemeClr val="tx2"/>
                </a:solidFill>
                <a:effectLst/>
                <a:latin typeface="Arial" panose="020B0604020202020204" pitchFamily="34" charset="0"/>
                <a:ea typeface="Calibri" panose="020F0502020204030204" pitchFamily="34" charset="0"/>
              </a:rPr>
              <a:t>anguage</a:t>
            </a:r>
            <a:endParaRPr lang="en-US" sz="3200" dirty="0">
              <a:solidFill>
                <a:schemeClr val="tx2"/>
              </a:solidFill>
              <a:effectLst/>
              <a:latin typeface="Times New Roman" panose="02020603050405020304" pitchFamily="18" charset="0"/>
              <a:ea typeface="Calibri" panose="020F0502020204030204" pitchFamily="34" charset="0"/>
            </a:endParaRPr>
          </a:p>
        </p:txBody>
      </p:sp>
      <p:sp>
        <p:nvSpPr>
          <p:cNvPr id="13" name="TextBox 12">
            <a:extLst>
              <a:ext uri="{FF2B5EF4-FFF2-40B4-BE49-F238E27FC236}">
                <a16:creationId xmlns:a16="http://schemas.microsoft.com/office/drawing/2014/main" id="{9FE12999-5F76-46FD-A19D-3DF6548CA73E}"/>
              </a:ext>
            </a:extLst>
          </p:cNvPr>
          <p:cNvSpPr txBox="1"/>
          <p:nvPr/>
        </p:nvSpPr>
        <p:spPr>
          <a:xfrm>
            <a:off x="4819135" y="4691363"/>
            <a:ext cx="4118037" cy="1384995"/>
          </a:xfrm>
          <a:prstGeom prst="rect">
            <a:avLst/>
          </a:prstGeom>
          <a:noFill/>
        </p:spPr>
        <p:txBody>
          <a:bodyPr wrap="square" lIns="91440" tIns="45720" rIns="91440" bIns="45720" anchor="t">
            <a:spAutoFit/>
          </a:bodyPr>
          <a:lstStyle/>
          <a:p>
            <a:pPr algn="ctr"/>
            <a:r>
              <a:rPr lang="en-US" sz="2800" b="1" dirty="0">
                <a:solidFill>
                  <a:schemeClr val="tx2"/>
                </a:solidFill>
                <a:latin typeface="Arial"/>
                <a:ea typeface="MS Mincho"/>
                <a:cs typeface="Arial"/>
              </a:rPr>
              <a:t>Involving people </a:t>
            </a:r>
          </a:p>
          <a:p>
            <a:pPr algn="ctr"/>
            <a:r>
              <a:rPr lang="en-US" sz="2800" b="1" dirty="0">
                <a:solidFill>
                  <a:schemeClr val="tx2"/>
                </a:solidFill>
                <a:latin typeface="Arial"/>
                <a:ea typeface="MS Mincho"/>
                <a:cs typeface="Arial"/>
              </a:rPr>
              <a:t>in the advancement of Bible translation</a:t>
            </a:r>
          </a:p>
        </p:txBody>
      </p:sp>
      <p:pic>
        <p:nvPicPr>
          <p:cNvPr id="15" name="Picture 14">
            <a:extLst>
              <a:ext uri="{FF2B5EF4-FFF2-40B4-BE49-F238E27FC236}">
                <a16:creationId xmlns:a16="http://schemas.microsoft.com/office/drawing/2014/main" id="{31B55404-05DE-48F5-936D-2DDD22A6349E}"/>
              </a:ext>
            </a:extLst>
          </p:cNvPr>
          <p:cNvPicPr>
            <a:picLocks noChangeAspect="1"/>
          </p:cNvPicPr>
          <p:nvPr/>
        </p:nvPicPr>
        <p:blipFill>
          <a:blip r:embed="rId3">
            <a:extLst>
              <a:ext uri="{28A0092B-C50C-407E-A947-70E740481C1C}">
                <a14:useLocalDpi xmlns:a14="http://schemas.microsoft.com/office/drawing/2010/main" val="0"/>
              </a:ext>
            </a:extLst>
          </a:blip>
          <a:srcRect t="61" b="61"/>
          <a:stretch/>
        </p:blipFill>
        <p:spPr>
          <a:xfrm>
            <a:off x="192186" y="3768033"/>
            <a:ext cx="4586726" cy="2345093"/>
          </a:xfrm>
          <a:prstGeom prst="roundRect">
            <a:avLst>
              <a:gd name="adj" fmla="val 10900"/>
            </a:avLst>
          </a:prstGeom>
          <a:ln w="57150">
            <a:solidFill>
              <a:schemeClr val="accent3"/>
            </a:solidFill>
          </a:ln>
          <a:effectLst>
            <a:outerShdw blurRad="50800" dist="38100" dir="5400000" algn="t" rotWithShape="0">
              <a:prstClr val="black">
                <a:alpha val="40000"/>
              </a:prstClr>
            </a:outerShdw>
          </a:effectLst>
        </p:spPr>
      </p:pic>
      <p:sp>
        <p:nvSpPr>
          <p:cNvPr id="3" name="TextBox 2">
            <a:extLst>
              <a:ext uri="{FF2B5EF4-FFF2-40B4-BE49-F238E27FC236}">
                <a16:creationId xmlns:a16="http://schemas.microsoft.com/office/drawing/2014/main" id="{3EFC668A-01CD-7A08-B4E7-C96E3768BEB5}"/>
              </a:ext>
            </a:extLst>
          </p:cNvPr>
          <p:cNvSpPr txBox="1"/>
          <p:nvPr/>
        </p:nvSpPr>
        <p:spPr>
          <a:xfrm>
            <a:off x="4799023" y="3768033"/>
            <a:ext cx="4118038" cy="923330"/>
          </a:xfrm>
          <a:prstGeom prst="rect">
            <a:avLst/>
          </a:prstGeom>
          <a:noFill/>
        </p:spPr>
        <p:txBody>
          <a:bodyPr wrap="square" rtlCol="0">
            <a:spAutoFit/>
          </a:bodyPr>
          <a:lstStyle/>
          <a:p>
            <a:pPr algn="ctr"/>
            <a:r>
              <a:rPr lang="en-US" sz="5400" dirty="0">
                <a:solidFill>
                  <a:schemeClr val="accent2"/>
                </a:solidFill>
                <a:latin typeface="Arial Black" panose="020B0A04020102020204" pitchFamily="34" charset="0"/>
              </a:rPr>
              <a:t>MISSION</a:t>
            </a:r>
            <a:endParaRPr lang="en-US" sz="5400" b="1" dirty="0">
              <a:latin typeface="+mj-lt"/>
            </a:endParaRPr>
          </a:p>
        </p:txBody>
      </p:sp>
    </p:spTree>
    <p:extLst>
      <p:ext uri="{BB962C8B-B14F-4D97-AF65-F5344CB8AC3E}">
        <p14:creationId xmlns:p14="http://schemas.microsoft.com/office/powerpoint/2010/main" val="42859085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5A585C-182F-4097-AE7A-03F38E316BE5}"/>
              </a:ext>
            </a:extLst>
          </p:cNvPr>
          <p:cNvSpPr txBox="1"/>
          <p:nvPr/>
        </p:nvSpPr>
        <p:spPr>
          <a:xfrm>
            <a:off x="2386312" y="233209"/>
            <a:ext cx="4100803" cy="7786747"/>
          </a:xfrm>
          <a:prstGeom prst="rect">
            <a:avLst/>
          </a:prstGeom>
          <a:noFill/>
        </p:spPr>
        <p:txBody>
          <a:bodyPr wrap="square" rtlCol="0" anchor="ctr">
            <a:spAutoFit/>
          </a:bodyPr>
          <a:lstStyle/>
          <a:p>
            <a:pPr algn="ctr"/>
            <a:r>
              <a:rPr lang="en-US" sz="50000" dirty="0">
                <a:solidFill>
                  <a:schemeClr val="accent2">
                    <a:lumMod val="20000"/>
                    <a:lumOff val="80000"/>
                  </a:schemeClr>
                </a:solidFill>
                <a:latin typeface="Arial Black" panose="020B0A04020102020204" pitchFamily="34" charset="0"/>
              </a:rPr>
              <a:t>?</a:t>
            </a:r>
          </a:p>
        </p:txBody>
      </p:sp>
      <p:sp>
        <p:nvSpPr>
          <p:cNvPr id="3" name="TextBox 2">
            <a:extLst>
              <a:ext uri="{FF2B5EF4-FFF2-40B4-BE49-F238E27FC236}">
                <a16:creationId xmlns:a16="http://schemas.microsoft.com/office/drawing/2014/main" id="{26FADB6C-6CB5-4D7C-AC09-B89C68326468}"/>
              </a:ext>
            </a:extLst>
          </p:cNvPr>
          <p:cNvSpPr txBox="1"/>
          <p:nvPr/>
        </p:nvSpPr>
        <p:spPr>
          <a:xfrm>
            <a:off x="16578" y="3104366"/>
            <a:ext cx="9112914" cy="954107"/>
          </a:xfrm>
          <a:prstGeom prst="rect">
            <a:avLst/>
          </a:prstGeom>
          <a:noFill/>
        </p:spPr>
        <p:txBody>
          <a:bodyPr wrap="square" anchor="ctr">
            <a:spAutoFit/>
          </a:bodyPr>
          <a:lstStyle/>
          <a:p>
            <a:pPr algn="ctr"/>
            <a:r>
              <a:rPr lang="en-US" sz="2800" b="1" dirty="0">
                <a:solidFill>
                  <a:schemeClr val="tx2"/>
                </a:solidFill>
                <a:latin typeface="Arial" panose="020B0604020202020204" pitchFamily="34" charset="0"/>
                <a:ea typeface="MS Mincho" panose="02020609040205080304" pitchFamily="49" charset="-128"/>
              </a:rPr>
              <a:t>How do our vision and mission statement connect with our </a:t>
            </a:r>
            <a:r>
              <a:rPr lang="en-US" sz="2800" b="1" dirty="0">
                <a:solidFill>
                  <a:schemeClr val="tx2"/>
                </a:solidFill>
                <a:effectLst/>
                <a:latin typeface="Arial" panose="020B0604020202020204" pitchFamily="34" charset="0"/>
                <a:ea typeface="MS Mincho" panose="02020609040205080304" pitchFamily="49" charset="-128"/>
              </a:rPr>
              <a:t>value</a:t>
            </a:r>
            <a:r>
              <a:rPr lang="en-US" sz="2800" b="1" dirty="0">
                <a:solidFill>
                  <a:schemeClr val="tx2"/>
                </a:solidFill>
                <a:latin typeface="Arial" panose="020B0604020202020204" pitchFamily="34" charset="0"/>
                <a:ea typeface="MS Mincho" panose="02020609040205080304" pitchFamily="49" charset="-128"/>
              </a:rPr>
              <a:t>s?</a:t>
            </a:r>
            <a:endParaRPr lang="en-US" sz="2800" b="1" dirty="0">
              <a:solidFill>
                <a:schemeClr val="tx2"/>
              </a:solidFill>
            </a:endParaRPr>
          </a:p>
        </p:txBody>
      </p:sp>
    </p:spTree>
    <p:extLst>
      <p:ext uri="{BB962C8B-B14F-4D97-AF65-F5344CB8AC3E}">
        <p14:creationId xmlns:p14="http://schemas.microsoft.com/office/powerpoint/2010/main" val="33666741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479FEB7-171A-45B7-8DAE-8D77772A6112}"/>
              </a:ext>
            </a:extLst>
          </p:cNvPr>
          <p:cNvSpPr txBox="1"/>
          <p:nvPr/>
        </p:nvSpPr>
        <p:spPr>
          <a:xfrm>
            <a:off x="2726870" y="4662997"/>
            <a:ext cx="3690257" cy="1323439"/>
          </a:xfrm>
          <a:prstGeom prst="rect">
            <a:avLst/>
          </a:prstGeom>
          <a:noFill/>
        </p:spPr>
        <p:txBody>
          <a:bodyPr wrap="square">
            <a:spAutoFit/>
          </a:bodyPr>
          <a:lstStyle/>
          <a:p>
            <a:pPr algn="ctr"/>
            <a:r>
              <a:rPr lang="en-US" sz="4000" b="1" dirty="0">
                <a:solidFill>
                  <a:schemeClr val="accent1"/>
                </a:solidFill>
                <a:latin typeface="Arial Black" panose="020B0A04020102020204" pitchFamily="34" charset="0"/>
                <a:ea typeface="MS Mincho" panose="02020609040205080304" pitchFamily="49" charset="-128"/>
                <a:cs typeface="Times New Roman" panose="02020603050405020304" pitchFamily="18" charset="0"/>
              </a:rPr>
              <a:t>S</a:t>
            </a: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tatement</a:t>
            </a:r>
            <a:b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br>
            <a:r>
              <a:rPr lang="en-US" sz="4000" b="1" dirty="0">
                <a:solidFill>
                  <a:schemeClr val="accent1"/>
                </a:solidFill>
                <a:effectLst/>
                <a:latin typeface="Arial Black" panose="020B0A04020102020204" pitchFamily="34" charset="0"/>
                <a:ea typeface="MS Mincho" panose="02020609040205080304" pitchFamily="49" charset="-128"/>
                <a:cs typeface="Times New Roman" panose="02020603050405020304" pitchFamily="18" charset="0"/>
              </a:rPr>
              <a:t>of Faith</a:t>
            </a:r>
            <a:endParaRPr lang="en-US" sz="4000" dirty="0">
              <a:solidFill>
                <a:schemeClr val="accent1"/>
              </a:solidFill>
              <a:latin typeface="Arial Black" panose="020B0A04020102020204" pitchFamily="34" charset="0"/>
            </a:endParaRPr>
          </a:p>
        </p:txBody>
      </p:sp>
      <p:sp>
        <p:nvSpPr>
          <p:cNvPr id="3" name="Arrow: Down 2">
            <a:extLst>
              <a:ext uri="{FF2B5EF4-FFF2-40B4-BE49-F238E27FC236}">
                <a16:creationId xmlns:a16="http://schemas.microsoft.com/office/drawing/2014/main" id="{37634793-F443-4E90-A96B-4067C8331509}"/>
              </a:ext>
            </a:extLst>
          </p:cNvPr>
          <p:cNvSpPr/>
          <p:nvPr/>
        </p:nvSpPr>
        <p:spPr>
          <a:xfrm>
            <a:off x="4038600" y="2731818"/>
            <a:ext cx="1066799" cy="729343"/>
          </a:xfrm>
          <a:prstGeom prst="downArrow">
            <a:avLst/>
          </a:prstGeom>
          <a:solidFill>
            <a:schemeClr val="accent3"/>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27DB7230-AAEB-4BC9-981D-606E7DB8CFD6}"/>
              </a:ext>
            </a:extLst>
          </p:cNvPr>
          <p:cNvSpPr txBox="1"/>
          <p:nvPr/>
        </p:nvSpPr>
        <p:spPr>
          <a:xfrm>
            <a:off x="1842407" y="3925130"/>
            <a:ext cx="5459186" cy="707886"/>
          </a:xfrm>
          <a:prstGeom prst="rect">
            <a:avLst/>
          </a:prstGeom>
          <a:noFill/>
        </p:spPr>
        <p:txBody>
          <a:bodyPr wrap="square">
            <a:spAutoFit/>
          </a:bodyPr>
          <a:lstStyle/>
          <a:p>
            <a:pPr algn="ctr"/>
            <a:r>
              <a:rPr lang="en-US" sz="4000" b="1" dirty="0">
                <a:solidFill>
                  <a:schemeClr val="accent2"/>
                </a:solidFill>
                <a:latin typeface="Arial Black" panose="020B0A04020102020204" pitchFamily="34" charset="0"/>
                <a:ea typeface="MS Mincho" panose="02020609040205080304" pitchFamily="49" charset="-128"/>
                <a:cs typeface="Times New Roman" panose="02020603050405020304" pitchFamily="18" charset="0"/>
              </a:rPr>
              <a:t>Primary Beliefs</a:t>
            </a:r>
            <a:endParaRPr lang="en-US" sz="4000" dirty="0">
              <a:solidFill>
                <a:schemeClr val="accent2"/>
              </a:solidFill>
              <a:latin typeface="Arial Black" panose="020B0A04020102020204" pitchFamily="34" charset="0"/>
            </a:endParaRPr>
          </a:p>
        </p:txBody>
      </p:sp>
      <p:pic>
        <p:nvPicPr>
          <p:cNvPr id="1026" name="Picture 2" descr="Bryan Patterson's Faithworks | The greatest blog about faith , music ...">
            <a:extLst>
              <a:ext uri="{FF2B5EF4-FFF2-40B4-BE49-F238E27FC236}">
                <a16:creationId xmlns:a16="http://schemas.microsoft.com/office/drawing/2014/main" id="{1911EB6D-E63B-E82E-2EE3-97AC652088E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4146" b="14812"/>
          <a:stretch/>
        </p:blipFill>
        <p:spPr bwMode="auto">
          <a:xfrm>
            <a:off x="2291938" y="367063"/>
            <a:ext cx="4381995" cy="23347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31377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F2E5E1-A080-B01B-5EC9-DAEB5E85C43A}"/>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901A8310-F92B-42A9-5BD5-D3DB7894CF30}"/>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96F3D8D2-73B0-21D9-7721-EFAA9011B53C}"/>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C77E7CF2-19F9-8AA1-06A1-B0A63A3CB8FB}"/>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FE2041E8-A1FB-6E7C-0A90-AA567ACB3E42}"/>
              </a:ext>
            </a:extLst>
          </p:cNvPr>
          <p:cNvSpPr txBox="1"/>
          <p:nvPr/>
        </p:nvSpPr>
        <p:spPr>
          <a:xfrm>
            <a:off x="685800" y="1243786"/>
            <a:ext cx="7772400" cy="4093428"/>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385445" indent="-385445">
              <a:spcBef>
                <a:spcPts val="600"/>
              </a:spcBef>
              <a:buAutoNum type="arabicPeriod"/>
            </a:pPr>
            <a:r>
              <a:rPr lang="en-US" sz="2400" dirty="0">
                <a:latin typeface="Arial" panose="020B0604020202020204" pitchFamily="34" charset="0"/>
                <a:cs typeface="Arial" panose="020B0604020202020204" pitchFamily="34" charset="0"/>
              </a:rPr>
              <a:t>The Bible is divinely inspired by God and has final authority.</a:t>
            </a:r>
          </a:p>
          <a:p>
            <a:pPr marL="385445" indent="-385445">
              <a:buFont typeface="+mj-lt"/>
              <a:buAutoNum type="arabicPeriod" startAt="3"/>
            </a:pPr>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This means that the Bible came directly from God Himself, and it is completely true. It should be honored above any other source of information. </a:t>
            </a:r>
          </a:p>
          <a:p>
            <a:endParaRPr lang="en-US" sz="2100" dirty="0">
              <a:latin typeface="Arial" panose="020B0604020202020204" pitchFamily="34" charset="0"/>
              <a:cs typeface="Arial" panose="020B0604020202020204" pitchFamily="34" charset="0"/>
            </a:endParaRPr>
          </a:p>
          <a:p>
            <a:r>
              <a:rPr lang="en-US" sz="2100" dirty="0">
                <a:latin typeface="Arial" panose="020B0604020202020204" pitchFamily="34" charset="0"/>
                <a:cs typeface="Arial" panose="020B0604020202020204" pitchFamily="34" charset="0"/>
              </a:rPr>
              <a:t>2Timothy 3:</a:t>
            </a:r>
            <a:r>
              <a:rPr lang="en-US" sz="2000" dirty="0">
                <a:latin typeface="Arial" panose="020B0604020202020204" pitchFamily="34" charset="0"/>
                <a:cs typeface="Arial" panose="020B0604020202020204" pitchFamily="34" charset="0"/>
              </a:rPr>
              <a:t>16: All Scripture </a:t>
            </a:r>
            <a:r>
              <a:rPr lang="en-US" sz="2000" i="1" dirty="0">
                <a:latin typeface="Arial" panose="020B0604020202020204" pitchFamily="34" charset="0"/>
                <a:cs typeface="Arial" panose="020B0604020202020204" pitchFamily="34" charset="0"/>
              </a:rPr>
              <a:t>is</a:t>
            </a:r>
            <a:r>
              <a:rPr lang="en-US" sz="2000" dirty="0">
                <a:latin typeface="Arial" panose="020B0604020202020204" pitchFamily="34" charset="0"/>
                <a:cs typeface="Arial" panose="020B0604020202020204" pitchFamily="34" charset="0"/>
              </a:rPr>
              <a:t> given by inspiration of God, and </a:t>
            </a:r>
            <a:r>
              <a:rPr lang="en-US" sz="2000" i="1" dirty="0">
                <a:latin typeface="Arial" panose="020B0604020202020204" pitchFamily="34" charset="0"/>
                <a:cs typeface="Arial" panose="020B0604020202020204" pitchFamily="34" charset="0"/>
              </a:rPr>
              <a:t>is</a:t>
            </a:r>
            <a:r>
              <a:rPr lang="en-US" sz="2000" dirty="0">
                <a:latin typeface="Arial" panose="020B0604020202020204" pitchFamily="34" charset="0"/>
                <a:cs typeface="Arial" panose="020B0604020202020204" pitchFamily="34" charset="0"/>
              </a:rPr>
              <a:t> profitable for doctrine, for reproof, for correction, for instruction in righteousness, </a:t>
            </a:r>
            <a:endParaRPr lang="en-US" sz="2000">
              <a:latin typeface="Arial" panose="020B0604020202020204" pitchFamily="34" charset="0"/>
              <a:cs typeface="Arial" panose="020B0604020202020204" pitchFamily="34" charset="0"/>
            </a:endParaRPr>
          </a:p>
          <a:p>
            <a:r>
              <a:rPr lang="en-US" sz="2000" dirty="0">
                <a:latin typeface="Arial" panose="020B0604020202020204" pitchFamily="34" charset="0"/>
                <a:cs typeface="Arial" panose="020B0604020202020204" pitchFamily="34" charset="0"/>
              </a:rPr>
              <a:t>John 17:17: </a:t>
            </a:r>
            <a:r>
              <a:rPr lang="en-US" sz="2000" b="1"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Sanctify</a:t>
            </a:r>
            <a:r>
              <a:rPr lang="en-US" sz="2000" baseline="30000"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them by Your truth. Your word is truth.</a:t>
            </a:r>
            <a:endParaRPr lang="en-US" sz="2000">
              <a:latin typeface="Arial" panose="020B0604020202020204" pitchFamily="34" charset="0"/>
              <a:cs typeface="Arial" panose="020B0604020202020204" pitchFamily="34" charset="0"/>
            </a:endParaRPr>
          </a:p>
        </p:txBody>
      </p:sp>
      <p:pic>
        <p:nvPicPr>
          <p:cNvPr id="13" name="Picture 12">
            <a:extLst>
              <a:ext uri="{FF2B5EF4-FFF2-40B4-BE49-F238E27FC236}">
                <a16:creationId xmlns:a16="http://schemas.microsoft.com/office/drawing/2014/main" id="{8E0AC1E1-414F-8DF6-3E4E-AB3B18DEFA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4730DE1B-0D71-4B6D-502D-16B89DC061BE}"/>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2791647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E35DD8-8419-59C8-3AE3-1275C43D24D8}"/>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704465C5-F446-1D65-0888-EEE0144D74CC}"/>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B31CBA68-CF9A-BA56-C4D0-3B4694C2F7A8}"/>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97EA02A0-3323-B1B4-A289-3FCBAFFDFF1C}"/>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CFA19C29-2056-B22F-4C92-768A2F6BFF0D}"/>
              </a:ext>
            </a:extLst>
          </p:cNvPr>
          <p:cNvSpPr txBox="1"/>
          <p:nvPr/>
        </p:nvSpPr>
        <p:spPr>
          <a:xfrm>
            <a:off x="685800" y="1138924"/>
            <a:ext cx="7772400" cy="5601533"/>
          </a:xfrm>
          <a:prstGeom prst="rect">
            <a:avLst/>
          </a:prstGeom>
          <a:noFill/>
        </p:spPr>
        <p:txBody>
          <a:bodyPr wrap="square" lIns="91440" tIns="45720" rIns="91440" bIns="45720" rtlCol="0" anchor="t">
            <a:spAutoFit/>
          </a:bodyPr>
          <a:lstStyle/>
          <a:p>
            <a:pPr>
              <a:spcBef>
                <a:spcPts val="1200"/>
              </a:spcBef>
            </a:pPr>
            <a:r>
              <a:rPr lang="en-US" sz="2400" dirty="0">
                <a:latin typeface="Arial"/>
                <a:cs typeface="Arial"/>
              </a:rPr>
              <a:t>2. God is one and exists in three persons: God the Father, God the Son, and God the Holy Spirit.</a:t>
            </a:r>
            <a:endParaRPr lang="en-US" dirty="0"/>
          </a:p>
          <a:p>
            <a:pPr>
              <a:spcBef>
                <a:spcPts val="600"/>
              </a:spcBef>
            </a:pPr>
            <a:endParaRPr lang="en-US" sz="2000" dirty="0">
              <a:latin typeface="Arial" panose="020B0604020202020204" pitchFamily="34" charset="0"/>
              <a:cs typeface="Arial" panose="020B0604020202020204" pitchFamily="34" charset="0"/>
            </a:endParaRPr>
          </a:p>
          <a:p>
            <a:pPr>
              <a:spcBef>
                <a:spcPts val="600"/>
              </a:spcBef>
            </a:pPr>
            <a:r>
              <a:rPr lang="en-US" sz="2000" dirty="0">
                <a:latin typeface="Arial"/>
                <a:cs typeface="Arial"/>
              </a:rPr>
              <a:t>This means that there is only one God, and He reveals Himself to us in three different roles. He is the Father, He is the Son Jesus Christ, and He is the Holy Spirit.</a:t>
            </a:r>
          </a:p>
          <a:p>
            <a:pPr>
              <a:spcBef>
                <a:spcPts val="600"/>
              </a:spcBef>
            </a:pPr>
            <a:endParaRPr lang="en-US" sz="2000" dirty="0">
              <a:cs typeface="Arial" panose="020B0604020202020204"/>
            </a:endParaRPr>
          </a:p>
          <a:p>
            <a:pPr>
              <a:spcBef>
                <a:spcPts val="600"/>
              </a:spcBef>
            </a:pPr>
            <a:r>
              <a:rPr lang="en-US" sz="2000" dirty="0">
                <a:cs typeface="Arial" panose="020B0604020202020204"/>
              </a:rPr>
              <a:t>Deuteronomy 6:4: </a:t>
            </a:r>
            <a:r>
              <a:rPr lang="en-US" sz="1300" b="1" baseline="30000" dirty="0">
                <a:cs typeface="Arial" panose="020B0604020202020204"/>
              </a:rPr>
              <a:t> </a:t>
            </a:r>
            <a:r>
              <a:rPr lang="en-US" sz="2000" dirty="0">
                <a:cs typeface="Arial" panose="020B0604020202020204"/>
              </a:rPr>
              <a:t>Hear, O Israel: The </a:t>
            </a:r>
            <a:r>
              <a:rPr lang="en-US" sz="2000" cap="small" dirty="0">
                <a:cs typeface="Arial" panose="020B0604020202020204"/>
              </a:rPr>
              <a:t>Lord</a:t>
            </a:r>
            <a:r>
              <a:rPr lang="en-US" sz="2000" dirty="0">
                <a:cs typeface="Arial" panose="020B0604020202020204"/>
              </a:rPr>
              <a:t> our God, </a:t>
            </a:r>
            <a:r>
              <a:rPr lang="en-US" sz="2000" b="1" dirty="0">
                <a:cs typeface="Arial" panose="020B0604020202020204"/>
              </a:rPr>
              <a:t>the </a:t>
            </a:r>
            <a:r>
              <a:rPr lang="en-US" sz="2000" b="1" cap="small" dirty="0">
                <a:cs typeface="Arial" panose="020B0604020202020204"/>
              </a:rPr>
              <a:t>Lord</a:t>
            </a:r>
            <a:r>
              <a:rPr lang="en-US" sz="2000" b="1" dirty="0">
                <a:cs typeface="Arial" panose="020B0604020202020204"/>
              </a:rPr>
              <a:t> </a:t>
            </a:r>
            <a:r>
              <a:rPr lang="en-US" sz="2000" b="1" i="1" dirty="0">
                <a:cs typeface="Arial" panose="020B0604020202020204"/>
              </a:rPr>
              <a:t>is</a:t>
            </a:r>
            <a:r>
              <a:rPr lang="en-US" sz="2000" b="1" dirty="0">
                <a:cs typeface="Arial" panose="020B0604020202020204"/>
              </a:rPr>
              <a:t> one! </a:t>
            </a:r>
            <a:endParaRPr lang="en-US" sz="2000" dirty="0">
              <a:cs typeface="Arial" panose="020B0604020202020204"/>
            </a:endParaRPr>
          </a:p>
          <a:p>
            <a:pPr>
              <a:spcBef>
                <a:spcPts val="600"/>
              </a:spcBef>
            </a:pPr>
            <a:r>
              <a:rPr lang="en-US" sz="2000" dirty="0">
                <a:cs typeface="Arial" panose="020B0604020202020204"/>
              </a:rPr>
              <a:t>John 10:30:</a:t>
            </a:r>
            <a:r>
              <a:rPr lang="en-US" sz="1300" b="1" baseline="30000" dirty="0">
                <a:cs typeface="Arial" panose="020B0604020202020204"/>
              </a:rPr>
              <a:t> </a:t>
            </a:r>
            <a:r>
              <a:rPr lang="en-US" sz="2000" b="1" dirty="0">
                <a:cs typeface="Arial" panose="020B0604020202020204"/>
              </a:rPr>
              <a:t>I and </a:t>
            </a:r>
            <a:r>
              <a:rPr lang="en-US" sz="2000" b="1" i="1" dirty="0">
                <a:cs typeface="Arial" panose="020B0604020202020204"/>
              </a:rPr>
              <a:t>My</a:t>
            </a:r>
            <a:r>
              <a:rPr lang="en-US" sz="2000" b="1" dirty="0">
                <a:cs typeface="Arial" panose="020B0604020202020204"/>
              </a:rPr>
              <a:t> Father are one</a:t>
            </a:r>
            <a:r>
              <a:rPr lang="en-US" sz="2000" dirty="0">
                <a:cs typeface="Arial" panose="020B0604020202020204"/>
              </a:rPr>
              <a:t>.</a:t>
            </a:r>
          </a:p>
          <a:p>
            <a:pPr>
              <a:spcBef>
                <a:spcPts val="600"/>
              </a:spcBef>
            </a:pPr>
            <a:r>
              <a:rPr lang="en-US" sz="2000" dirty="0">
                <a:cs typeface="Arial" panose="020B0604020202020204"/>
              </a:rPr>
              <a:t>1 Peter 1:10-11: Of this salvation the </a:t>
            </a:r>
            <a:r>
              <a:rPr lang="en-US" sz="2000" b="1" dirty="0">
                <a:cs typeface="Arial" panose="020B0604020202020204"/>
              </a:rPr>
              <a:t>prophets</a:t>
            </a:r>
            <a:r>
              <a:rPr lang="en-US" sz="2000" dirty="0">
                <a:cs typeface="Arial" panose="020B0604020202020204"/>
              </a:rPr>
              <a:t> have inquired and searched carefully, who prophesied of the grace </a:t>
            </a:r>
            <a:r>
              <a:rPr lang="en-US" sz="2000" i="1" dirty="0">
                <a:cs typeface="Arial" panose="020B0604020202020204"/>
              </a:rPr>
              <a:t>that would come</a:t>
            </a:r>
            <a:r>
              <a:rPr lang="en-US" sz="2000" dirty="0">
                <a:cs typeface="Arial" panose="020B0604020202020204"/>
              </a:rPr>
              <a:t> to you, </a:t>
            </a:r>
            <a:r>
              <a:rPr lang="en-US" sz="1300" b="1" baseline="30000" dirty="0">
                <a:cs typeface="Arial" panose="020B0604020202020204"/>
              </a:rPr>
              <a:t>11 </a:t>
            </a:r>
            <a:r>
              <a:rPr lang="en-US" sz="2000" dirty="0">
                <a:cs typeface="Arial" panose="020B0604020202020204"/>
              </a:rPr>
              <a:t>searching what, or what manner of time, </a:t>
            </a:r>
            <a:r>
              <a:rPr lang="en-US" sz="2000" b="1" dirty="0">
                <a:cs typeface="Arial" panose="020B0604020202020204"/>
              </a:rPr>
              <a:t>the Spirit of Christ who was in them</a:t>
            </a:r>
            <a:r>
              <a:rPr lang="en-US" sz="2000" dirty="0">
                <a:cs typeface="Arial" panose="020B0604020202020204"/>
              </a:rPr>
              <a:t> was indicating when He testified beforehand the sufferings of Christ and the glories that would follow.</a:t>
            </a:r>
            <a:endParaRPr lang="en-US">
              <a:cs typeface="Arial"/>
            </a:endParaRPr>
          </a:p>
        </p:txBody>
      </p:sp>
      <p:pic>
        <p:nvPicPr>
          <p:cNvPr id="13" name="Picture 12">
            <a:extLst>
              <a:ext uri="{FF2B5EF4-FFF2-40B4-BE49-F238E27FC236}">
                <a16:creationId xmlns:a16="http://schemas.microsoft.com/office/drawing/2014/main" id="{14F1F76E-DCA5-7FF0-E95D-242B83C587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294405"/>
            <a:ext cx="2432960" cy="734175"/>
          </a:xfrm>
          <a:prstGeom prst="rect">
            <a:avLst/>
          </a:prstGeom>
        </p:spPr>
      </p:pic>
      <p:sp>
        <p:nvSpPr>
          <p:cNvPr id="15" name="Rectangle 14">
            <a:extLst>
              <a:ext uri="{FF2B5EF4-FFF2-40B4-BE49-F238E27FC236}">
                <a16:creationId xmlns:a16="http://schemas.microsoft.com/office/drawing/2014/main" id="{93D2449B-3A82-0CF0-6B8F-E2F7DD5EDA57}"/>
              </a:ext>
            </a:extLst>
          </p:cNvPr>
          <p:cNvSpPr/>
          <p:nvPr/>
        </p:nvSpPr>
        <p:spPr>
          <a:xfrm>
            <a:off x="813793" y="825860"/>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28131169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94C660-ABE1-A029-01A1-AE4F44CFCECC}"/>
            </a:ext>
          </a:extLst>
        </p:cNvPr>
        <p:cNvGrpSpPr/>
        <p:nvPr/>
      </p:nvGrpSpPr>
      <p:grpSpPr>
        <a:xfrm>
          <a:off x="0" y="0"/>
          <a:ext cx="0" cy="0"/>
          <a:chOff x="0" y="0"/>
          <a:chExt cx="0" cy="0"/>
        </a:xfrm>
      </p:grpSpPr>
      <p:sp>
        <p:nvSpPr>
          <p:cNvPr id="5" name="Parallelogram 4">
            <a:extLst>
              <a:ext uri="{FF2B5EF4-FFF2-40B4-BE49-F238E27FC236}">
                <a16:creationId xmlns:a16="http://schemas.microsoft.com/office/drawing/2014/main" id="{BF1D60FC-EA43-DB1E-A9FA-C0682DFF5DFE}"/>
              </a:ext>
            </a:extLst>
          </p:cNvPr>
          <p:cNvSpPr/>
          <p:nvPr/>
        </p:nvSpPr>
        <p:spPr>
          <a:xfrm flipH="1">
            <a:off x="-127730" y="6628431"/>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Parallelogram 6">
            <a:extLst>
              <a:ext uri="{FF2B5EF4-FFF2-40B4-BE49-F238E27FC236}">
                <a16:creationId xmlns:a16="http://schemas.microsoft.com/office/drawing/2014/main" id="{7A13738A-C2A3-2EFB-84C6-421073D34589}"/>
              </a:ext>
            </a:extLst>
          </p:cNvPr>
          <p:cNvSpPr/>
          <p:nvPr/>
        </p:nvSpPr>
        <p:spPr>
          <a:xfrm flipH="1">
            <a:off x="2971800" y="6628431"/>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Parallelogram 8">
            <a:extLst>
              <a:ext uri="{FF2B5EF4-FFF2-40B4-BE49-F238E27FC236}">
                <a16:creationId xmlns:a16="http://schemas.microsoft.com/office/drawing/2014/main" id="{2450D0FB-EB06-ECF6-D7F5-8C3D5B543E1E}"/>
              </a:ext>
            </a:extLst>
          </p:cNvPr>
          <p:cNvSpPr/>
          <p:nvPr/>
        </p:nvSpPr>
        <p:spPr>
          <a:xfrm flipH="1">
            <a:off x="6071330" y="6628431"/>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22EB1012-184F-8273-99A6-81B82A48A31E}"/>
              </a:ext>
            </a:extLst>
          </p:cNvPr>
          <p:cNvSpPr txBox="1"/>
          <p:nvPr/>
        </p:nvSpPr>
        <p:spPr>
          <a:xfrm>
            <a:off x="685800" y="1243786"/>
            <a:ext cx="7772400" cy="4431983"/>
          </a:xfrm>
          <a:prstGeom prst="rect">
            <a:avLst/>
          </a:prstGeom>
          <a:noFill/>
        </p:spPr>
        <p:txBody>
          <a:bodyPr wrap="square" lIns="91440" tIns="45720" rIns="91440" bIns="45720" rtlCol="0" anchor="t">
            <a:spAutoFit/>
          </a:bodyPr>
          <a:lstStyle/>
          <a:p>
            <a:endParaRPr lang="en-US" sz="2100" dirty="0">
              <a:latin typeface="Arial Black" panose="020B0A04020102020204" pitchFamily="34" charset="0"/>
            </a:endParaRPr>
          </a:p>
          <a:p>
            <a:pPr marL="285750" indent="-285750">
              <a:buFont typeface="Arial"/>
              <a:buChar char="•"/>
            </a:pPr>
            <a:endParaRPr lang="en-US" sz="2400" dirty="0">
              <a:latin typeface="Arial"/>
              <a:cs typeface="Arial"/>
            </a:endParaRPr>
          </a:p>
          <a:p>
            <a:pPr>
              <a:spcBef>
                <a:spcPts val="600"/>
              </a:spcBef>
            </a:pPr>
            <a:r>
              <a:rPr lang="en-US" sz="2400" dirty="0">
                <a:latin typeface="Arial"/>
                <a:cs typeface="Arial"/>
              </a:rPr>
              <a:t>3. Because of the fall of man, all humans are sinful and in need of salvation. </a:t>
            </a:r>
          </a:p>
          <a:p>
            <a:pPr marL="285750" indent="-285750">
              <a:spcBef>
                <a:spcPts val="600"/>
              </a:spcBef>
              <a:buFont typeface="Arial"/>
              <a:buChar char="•"/>
            </a:pPr>
            <a:endParaRPr lang="en-US" sz="2400" dirty="0">
              <a:latin typeface="Arial"/>
              <a:cs typeface="Arial"/>
            </a:endParaRPr>
          </a:p>
          <a:p>
            <a:pPr>
              <a:spcBef>
                <a:spcPts val="600"/>
              </a:spcBef>
            </a:pPr>
            <a:r>
              <a:rPr lang="en-US" sz="2000" dirty="0">
                <a:latin typeface="Arial"/>
                <a:cs typeface="Arial"/>
              </a:rPr>
              <a:t>This means that everyone has sinned, so we are all separated from God. There is nothing we can do on our own to earn eternal life or heaven. </a:t>
            </a:r>
          </a:p>
          <a:p>
            <a:pPr marL="285750" indent="-285750">
              <a:spcBef>
                <a:spcPts val="600"/>
              </a:spcBef>
              <a:buFont typeface="Arial"/>
              <a:buChar char="•"/>
            </a:pPr>
            <a:endParaRPr lang="en-US" sz="2000" dirty="0">
              <a:latin typeface="Arial"/>
              <a:cs typeface="Arial"/>
            </a:endParaRPr>
          </a:p>
          <a:p>
            <a:pPr>
              <a:spcBef>
                <a:spcPts val="600"/>
              </a:spcBef>
            </a:pPr>
            <a:r>
              <a:rPr lang="en-US" sz="2000" dirty="0">
                <a:latin typeface="Arial"/>
                <a:cs typeface="Arial"/>
              </a:rPr>
              <a:t>Romans 5:12: through one man sin entered the world, and death through sin, and thus death spread to all men, because all sinned</a:t>
            </a:r>
            <a:endParaRPr lang="en-US" dirty="0">
              <a:cs typeface="Arial" panose="020B0604020202020204"/>
            </a:endParaRPr>
          </a:p>
        </p:txBody>
      </p:sp>
      <p:pic>
        <p:nvPicPr>
          <p:cNvPr id="13" name="Picture 12">
            <a:extLst>
              <a:ext uri="{FF2B5EF4-FFF2-40B4-BE49-F238E27FC236}">
                <a16:creationId xmlns:a16="http://schemas.microsoft.com/office/drawing/2014/main" id="{FC099A34-F3C2-FBC7-B0EA-5F2A22E327D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60162" y="514616"/>
            <a:ext cx="2432960" cy="734175"/>
          </a:xfrm>
          <a:prstGeom prst="rect">
            <a:avLst/>
          </a:prstGeom>
        </p:spPr>
      </p:pic>
      <p:sp>
        <p:nvSpPr>
          <p:cNvPr id="15" name="Rectangle 14">
            <a:extLst>
              <a:ext uri="{FF2B5EF4-FFF2-40B4-BE49-F238E27FC236}">
                <a16:creationId xmlns:a16="http://schemas.microsoft.com/office/drawing/2014/main" id="{7AD260D8-CEFF-D88E-BDD6-ABC90A1EE603}"/>
              </a:ext>
            </a:extLst>
          </p:cNvPr>
          <p:cNvSpPr/>
          <p:nvPr/>
        </p:nvSpPr>
        <p:spPr>
          <a:xfrm>
            <a:off x="855738" y="1088016"/>
            <a:ext cx="1589089" cy="400110"/>
          </a:xfrm>
          <a:prstGeom prst="rect">
            <a:avLst/>
          </a:prstGeom>
        </p:spPr>
        <p:txBody>
          <a:bodyPr wrap="none" lIns="91440" tIns="45720" rIns="91440" bIns="45720" anchor="t">
            <a:spAutoFit/>
          </a:bodyPr>
          <a:lstStyle/>
          <a:p>
            <a:r>
              <a:rPr lang="en-US" sz="2000" b="1" dirty="0">
                <a:latin typeface="Arial"/>
                <a:cs typeface="Arial"/>
              </a:rPr>
              <a:t>We believe:</a:t>
            </a:r>
            <a:endParaRPr lang="en-US" dirty="0">
              <a:latin typeface="Arial"/>
              <a:cs typeface="Arial"/>
            </a:endParaRPr>
          </a:p>
        </p:txBody>
      </p:sp>
    </p:spTree>
    <p:extLst>
      <p:ext uri="{BB962C8B-B14F-4D97-AF65-F5344CB8AC3E}">
        <p14:creationId xmlns:p14="http://schemas.microsoft.com/office/powerpoint/2010/main" val="4190127200"/>
      </p:ext>
    </p:extLst>
  </p:cSld>
  <p:clrMapOvr>
    <a:masterClrMapping/>
  </p:clrMapOvr>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38937e4-20c5-4a73-b245-175c4ead9603">
      <Terms xmlns="http://schemas.microsoft.com/office/infopath/2007/PartnerControls"/>
    </lcf76f155ced4ddcb4097134ff3c332f>
    <TaxCatchAll xmlns="9ede4979-7183-4f81-a394-71c40c9222c4" xsi:nil="true"/>
    <_ip_UnifiedCompliancePolicyUIAction xmlns="http://schemas.microsoft.com/sharepoint/v3" xsi:nil="true"/>
    <_ip_UnifiedCompliancePolicyProperties xmlns="http://schemas.microsoft.com/sharepoint/v3"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391F634926FA043ACFB26755753006F" ma:contentTypeVersion="20" ma:contentTypeDescription="Create a new document." ma:contentTypeScope="" ma:versionID="64a7904585740ddebb1487ccd21bec47">
  <xsd:schema xmlns:xsd="http://www.w3.org/2001/XMLSchema" xmlns:xs="http://www.w3.org/2001/XMLSchema" xmlns:p="http://schemas.microsoft.com/office/2006/metadata/properties" xmlns:ns1="http://schemas.microsoft.com/sharepoint/v3" xmlns:ns2="038937e4-20c5-4a73-b245-175c4ead9603" xmlns:ns3="9ede4979-7183-4f81-a394-71c40c9222c4" targetNamespace="http://schemas.microsoft.com/office/2006/metadata/properties" ma:root="true" ma:fieldsID="66d1b065ecc762dc2e488ce2a6df6777" ns1:_="" ns2:_="" ns3:_="">
    <xsd:import namespace="http://schemas.microsoft.com/sharepoint/v3"/>
    <xsd:import namespace="038937e4-20c5-4a73-b245-175c4ead9603"/>
    <xsd:import namespace="9ede4979-7183-4f81-a394-71c40c9222c4"/>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2:lcf76f155ced4ddcb4097134ff3c332f" minOccurs="0"/>
                <xsd:element ref="ns3:TaxCatchAll" minOccurs="0"/>
                <xsd:element ref="ns2:MediaServiceDateTaken" minOccurs="0"/>
                <xsd:element ref="ns2:MediaLengthInSeconds" minOccurs="0"/>
                <xsd:element ref="ns2:MediaServiceLocation" minOccurs="0"/>
                <xsd:element ref="ns2:MediaServiceObjectDetectorVersions" minOccurs="0"/>
                <xsd:element ref="ns1:_ip_UnifiedCompliancePolicyProperties" minOccurs="0"/>
                <xsd:element ref="ns1:_ip_UnifiedCompliancePolicyUIAction"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38937e4-20c5-4a73-b245-175c4ead96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1ea59994-8317-4aa6-899c-04dff19597d4" ma:termSetId="09814cd3-568e-fe90-9814-8d621ff8fb84" ma:anchorId="fba54fb3-c3e1-fe81-a776-ca4b69148c4d" ma:open="true" ma:isKeyword="false">
      <xsd:complexType>
        <xsd:sequence>
          <xsd:element ref="pc:Terms" minOccurs="0" maxOccurs="1"/>
        </xsd:sequence>
      </xsd:complexType>
    </xsd:element>
    <xsd:element name="MediaServiceDateTaken" ma:index="21" nillable="true" ma:displayName="MediaServiceDateTaken" ma:hidden="true" ma:internalName="MediaServiceDateTaken" ma:readOnly="true">
      <xsd:simpleType>
        <xsd:restriction base="dms:Text"/>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ede4979-7183-4f81-a394-71c40c9222c4"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20" nillable="true" ma:displayName="Taxonomy Catch All Column" ma:hidden="true" ma:list="{9a3a93ad-9e1c-4ee1-bbf7-4ca5dc6051e9}" ma:internalName="TaxCatchAll" ma:showField="CatchAllData" ma:web="9ede4979-7183-4f81-a394-71c40c9222c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D870300-B03F-45F7-9154-521D8C74684E}">
  <ds:schemaRefs>
    <ds:schemaRef ds:uri="9ede4979-7183-4f81-a394-71c40c9222c4"/>
    <ds:schemaRef ds:uri="http://schemas.microsoft.com/office/2006/documentManagement/types"/>
    <ds:schemaRef ds:uri="http://schemas.microsoft.com/office/infopath/2007/PartnerControls"/>
    <ds:schemaRef ds:uri="http://purl.org/dc/dcmitype/"/>
    <ds:schemaRef ds:uri="http://purl.org/dc/terms/"/>
    <ds:schemaRef ds:uri="http://schemas.openxmlformats.org/package/2006/metadata/core-properties"/>
    <ds:schemaRef ds:uri="http://purl.org/dc/elements/1.1/"/>
    <ds:schemaRef ds:uri="038937e4-20c5-4a73-b245-175c4ead9603"/>
    <ds:schemaRef ds:uri="http://schemas.microsoft.com/sharepoint/v3"/>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B178770A-F6AC-406B-AF0D-88CBCF36B701}">
  <ds:schemaRefs>
    <ds:schemaRef ds:uri="http://schemas.microsoft.com/sharepoint/v3/contenttype/forms"/>
  </ds:schemaRefs>
</ds:datastoreItem>
</file>

<file path=customXml/itemProps3.xml><?xml version="1.0" encoding="utf-8"?>
<ds:datastoreItem xmlns:ds="http://schemas.openxmlformats.org/officeDocument/2006/customXml" ds:itemID="{01D6943B-7C6D-469C-B12F-A36AED49C511}"/>
</file>

<file path=docProps/app.xml><?xml version="1.0" encoding="utf-8"?>
<Properties xmlns="http://schemas.openxmlformats.org/officeDocument/2006/extended-properties" xmlns:vt="http://schemas.openxmlformats.org/officeDocument/2006/docPropsVTypes">
  <Template>Office Theme</Template>
  <TotalTime>4156</TotalTime>
  <Words>864</Words>
  <Application>Microsoft Office PowerPoint</Application>
  <PresentationFormat>On-screen Show (4:3)</PresentationFormat>
  <Paragraphs>84</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Arial Black</vt:lpstr>
      <vt:lpstr>Calibri</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Deborah Shaw</cp:lastModifiedBy>
  <cp:revision>431</cp:revision>
  <dcterms:created xsi:type="dcterms:W3CDTF">2019-03-18T18:21:25Z</dcterms:created>
  <dcterms:modified xsi:type="dcterms:W3CDTF">2023-12-18T19:12:58Z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0x0101003391F634926FA043ACFB26755753006F</vt:lpwstr>
  </property>
  <property fmtid="{D5CDD505-2E9C-101B-9397-08002B2CF9AE}" pid="3" name="MediaServiceImageTags">
    <vt:lpwstr/>
  </property>
</Properties>
</file>