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96" r:id="rId5"/>
    <p:sldId id="292" r:id="rId6"/>
    <p:sldId id="297" r:id="rId7"/>
    <p:sldId id="286" r:id="rId8"/>
    <p:sldId id="298" r:id="rId9"/>
    <p:sldId id="287" r:id="rId10"/>
    <p:sldId id="299" r:id="rId11"/>
    <p:sldId id="289" r:id="rId12"/>
    <p:sldId id="300" r:id="rId13"/>
    <p:sldId id="29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autoAdjust="0"/>
    <p:restoredTop sz="95694" autoAdjust="0"/>
  </p:normalViewPr>
  <p:slideViewPr>
    <p:cSldViewPr snapToGrid="0">
      <p:cViewPr varScale="1">
        <p:scale>
          <a:sx n="73" d="100"/>
          <a:sy n="73" d="100"/>
        </p:scale>
        <p:origin x="854"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68458B03-32CD-8202-D7A9-326CB7A16983}"/>
    <pc:docChg chg="addSld modSld">
      <pc:chgData name="Deborah Shaw" userId="S::deborah_shaw@wycliffeassociates.org::79bf7848-a030-4096-934a-3abbfde4984a" providerId="AD" clId="Web-{68458B03-32CD-8202-D7A9-326CB7A16983}" dt="2023-12-18T19:09:20.350" v="9" actId="20577"/>
      <pc:docMkLst>
        <pc:docMk/>
      </pc:docMkLst>
      <pc:sldChg chg="modSp">
        <pc:chgData name="Deborah Shaw" userId="S::deborah_shaw@wycliffeassociates.org::79bf7848-a030-4096-934a-3abbfde4984a" providerId="AD" clId="Web-{68458B03-32CD-8202-D7A9-326CB7A16983}" dt="2023-12-18T19:09:20.350" v="9" actId="20577"/>
        <pc:sldMkLst>
          <pc:docMk/>
          <pc:sldMk cId="2126766571" sldId="260"/>
        </pc:sldMkLst>
        <pc:spChg chg="mod">
          <ac:chgData name="Deborah Shaw" userId="S::deborah_shaw@wycliffeassociates.org::79bf7848-a030-4096-934a-3abbfde4984a" providerId="AD" clId="Web-{68458B03-32CD-8202-D7A9-326CB7A16983}" dt="2023-12-18T19:09:20.350" v="9" actId="20577"/>
          <ac:spMkLst>
            <pc:docMk/>
            <pc:sldMk cId="2126766571" sldId="260"/>
            <ac:spMk id="20" creationId="{CA49D504-46F0-4A4B-9416-D65BBF0F21F1}"/>
          </ac:spMkLst>
        </pc:spChg>
      </pc:sldChg>
      <pc:sldChg chg="add">
        <pc:chgData name="Deborah Shaw" userId="S::deborah_shaw@wycliffeassociates.org::79bf7848-a030-4096-934a-3abbfde4984a" providerId="AD" clId="Web-{68458B03-32CD-8202-D7A9-326CB7A16983}" dt="2023-12-18T19:08:23.988" v="0"/>
        <pc:sldMkLst>
          <pc:docMk/>
          <pc:sldMk cId="3629754069" sldId="296"/>
        </pc:sldMkLst>
      </pc:sldChg>
    </pc:docChg>
  </pc:docChgLst>
  <pc:docChgLst>
    <pc:chgData name="Deborah Shaw" userId="S::deborah_shaw@wycliffeassociates.org::79bf7848-a030-4096-934a-3abbfde4984a" providerId="AD" clId="Web-{1DB8D926-98C2-8F86-36C3-6463E643E9F5}"/>
    <pc:docChg chg="addSld delSld modSld sldOrd">
      <pc:chgData name="Deborah Shaw" userId="S::deborah_shaw@wycliffeassociates.org::79bf7848-a030-4096-934a-3abbfde4984a" providerId="AD" clId="Web-{1DB8D926-98C2-8F86-36C3-6463E643E9F5}" dt="2023-12-20T04:22:10.503" v="138" actId="20577"/>
      <pc:docMkLst>
        <pc:docMk/>
      </pc:docMkLst>
      <pc:sldChg chg="addSp modSp new ord">
        <pc:chgData name="Deborah Shaw" userId="S::deborah_shaw@wycliffeassociates.org::79bf7848-a030-4096-934a-3abbfde4984a" providerId="AD" clId="Web-{1DB8D926-98C2-8F86-36C3-6463E643E9F5}" dt="2023-12-20T04:10:31.638" v="69" actId="20577"/>
        <pc:sldMkLst>
          <pc:docMk/>
          <pc:sldMk cId="1252017797" sldId="297"/>
        </pc:sldMkLst>
        <pc:spChg chg="mod">
          <ac:chgData name="Deborah Shaw" userId="S::deborah_shaw@wycliffeassociates.org::79bf7848-a030-4096-934a-3abbfde4984a" providerId="AD" clId="Web-{1DB8D926-98C2-8F86-36C3-6463E643E9F5}" dt="2023-12-20T04:05:26.488" v="37" actId="1076"/>
          <ac:spMkLst>
            <pc:docMk/>
            <pc:sldMk cId="1252017797" sldId="297"/>
            <ac:spMk id="2" creationId="{B9CDAE3F-B9BB-6F86-5292-33FE00531D00}"/>
          </ac:spMkLst>
        </pc:spChg>
        <pc:spChg chg="mod">
          <ac:chgData name="Deborah Shaw" userId="S::deborah_shaw@wycliffeassociates.org::79bf7848-a030-4096-934a-3abbfde4984a" providerId="AD" clId="Web-{1DB8D926-98C2-8F86-36C3-6463E643E9F5}" dt="2023-12-20T04:05:23.347" v="36" actId="1076"/>
          <ac:spMkLst>
            <pc:docMk/>
            <pc:sldMk cId="1252017797" sldId="297"/>
            <ac:spMk id="3" creationId="{2DBF5A32-1B6F-571D-62E3-FCE0E2105100}"/>
          </ac:spMkLst>
        </pc:spChg>
        <pc:spChg chg="add mod">
          <ac:chgData name="Deborah Shaw" userId="S::deborah_shaw@wycliffeassociates.org::79bf7848-a030-4096-934a-3abbfde4984a" providerId="AD" clId="Web-{1DB8D926-98C2-8F86-36C3-6463E643E9F5}" dt="2023-12-20T04:05:01.143" v="35" actId="1076"/>
          <ac:spMkLst>
            <pc:docMk/>
            <pc:sldMk cId="1252017797" sldId="297"/>
            <ac:spMk id="5" creationId="{3CE741C6-48DF-C5E5-2930-25FB86EB2F33}"/>
          </ac:spMkLst>
        </pc:spChg>
        <pc:spChg chg="add mod">
          <ac:chgData name="Deborah Shaw" userId="S::deborah_shaw@wycliffeassociates.org::79bf7848-a030-4096-934a-3abbfde4984a" providerId="AD" clId="Web-{1DB8D926-98C2-8F86-36C3-6463E643E9F5}" dt="2023-12-20T04:10:31.638" v="69" actId="20577"/>
          <ac:spMkLst>
            <pc:docMk/>
            <pc:sldMk cId="1252017797" sldId="297"/>
            <ac:spMk id="7" creationId="{7183182B-CD2D-06DA-0B12-438E323F39EE}"/>
          </ac:spMkLst>
        </pc:spChg>
      </pc:sldChg>
      <pc:sldChg chg="modSp add ord replId">
        <pc:chgData name="Deborah Shaw" userId="S::deborah_shaw@wycliffeassociates.org::79bf7848-a030-4096-934a-3abbfde4984a" providerId="AD" clId="Web-{1DB8D926-98C2-8F86-36C3-6463E643E9F5}" dt="2023-12-20T04:10:21.575" v="66" actId="20577"/>
        <pc:sldMkLst>
          <pc:docMk/>
          <pc:sldMk cId="2933322990" sldId="298"/>
        </pc:sldMkLst>
        <pc:spChg chg="mod">
          <ac:chgData name="Deborah Shaw" userId="S::deborah_shaw@wycliffeassociates.org::79bf7848-a030-4096-934a-3abbfde4984a" providerId="AD" clId="Web-{1DB8D926-98C2-8F86-36C3-6463E643E9F5}" dt="2023-12-20T04:08:25.400" v="47" actId="20577"/>
          <ac:spMkLst>
            <pc:docMk/>
            <pc:sldMk cId="2933322990" sldId="298"/>
            <ac:spMk id="2" creationId="{71C27BFE-CF6D-6B54-A61C-3ED793E21361}"/>
          </ac:spMkLst>
        </pc:spChg>
        <pc:spChg chg="mod">
          <ac:chgData name="Deborah Shaw" userId="S::deborah_shaw@wycliffeassociates.org::79bf7848-a030-4096-934a-3abbfde4984a" providerId="AD" clId="Web-{1DB8D926-98C2-8F86-36C3-6463E643E9F5}" dt="2023-12-20T04:10:21.575" v="66" actId="20577"/>
          <ac:spMkLst>
            <pc:docMk/>
            <pc:sldMk cId="2933322990" sldId="298"/>
            <ac:spMk id="3" creationId="{D63D99B8-7249-35B6-128C-63D5BC5B5EE7}"/>
          </ac:spMkLst>
        </pc:spChg>
        <pc:spChg chg="mod">
          <ac:chgData name="Deborah Shaw" userId="S::deborah_shaw@wycliffeassociates.org::79bf7848-a030-4096-934a-3abbfde4984a" providerId="AD" clId="Web-{1DB8D926-98C2-8F86-36C3-6463E643E9F5}" dt="2023-12-20T04:10:00.824" v="58" actId="1076"/>
          <ac:spMkLst>
            <pc:docMk/>
            <pc:sldMk cId="2933322990" sldId="298"/>
            <ac:spMk id="5" creationId="{6A1B1C76-4B55-AFA8-1C76-831E7324325D}"/>
          </ac:spMkLst>
        </pc:spChg>
        <pc:spChg chg="mod">
          <ac:chgData name="Deborah Shaw" userId="S::deborah_shaw@wycliffeassociates.org::79bf7848-a030-4096-934a-3abbfde4984a" providerId="AD" clId="Web-{1DB8D926-98C2-8F86-36C3-6463E643E9F5}" dt="2023-12-20T04:09:57.262" v="57" actId="1076"/>
          <ac:spMkLst>
            <pc:docMk/>
            <pc:sldMk cId="2933322990" sldId="298"/>
            <ac:spMk id="7" creationId="{D5FA8F6F-F5D4-DACA-4034-97AAB8BFDA33}"/>
          </ac:spMkLst>
        </pc:spChg>
      </pc:sldChg>
      <pc:sldChg chg="addSp modSp add ord replId">
        <pc:chgData name="Deborah Shaw" userId="S::deborah_shaw@wycliffeassociates.org::79bf7848-a030-4096-934a-3abbfde4984a" providerId="AD" clId="Web-{1DB8D926-98C2-8F86-36C3-6463E643E9F5}" dt="2023-12-20T04:16:19.539" v="106" actId="20577"/>
        <pc:sldMkLst>
          <pc:docMk/>
          <pc:sldMk cId="441926080" sldId="299"/>
        </pc:sldMkLst>
        <pc:spChg chg="mod">
          <ac:chgData name="Deborah Shaw" userId="S::deborah_shaw@wycliffeassociates.org::79bf7848-a030-4096-934a-3abbfde4984a" providerId="AD" clId="Web-{1DB8D926-98C2-8F86-36C3-6463E643E9F5}" dt="2023-12-20T04:14:56.677" v="98" actId="1076"/>
          <ac:spMkLst>
            <pc:docMk/>
            <pc:sldMk cId="441926080" sldId="299"/>
            <ac:spMk id="2" creationId="{B66F50C6-FBB5-247D-4748-A8CA09053C40}"/>
          </ac:spMkLst>
        </pc:spChg>
        <pc:spChg chg="mod">
          <ac:chgData name="Deborah Shaw" userId="S::deborah_shaw@wycliffeassociates.org::79bf7848-a030-4096-934a-3abbfde4984a" providerId="AD" clId="Web-{1DB8D926-98C2-8F86-36C3-6463E643E9F5}" dt="2023-12-20T04:15:01.005" v="99" actId="1076"/>
          <ac:spMkLst>
            <pc:docMk/>
            <pc:sldMk cId="441926080" sldId="299"/>
            <ac:spMk id="3" creationId="{BF4B1599-BCDC-557B-0515-8941E761495E}"/>
          </ac:spMkLst>
        </pc:spChg>
        <pc:spChg chg="mod">
          <ac:chgData name="Deborah Shaw" userId="S::deborah_shaw@wycliffeassociates.org::79bf7848-a030-4096-934a-3abbfde4984a" providerId="AD" clId="Web-{1DB8D926-98C2-8F86-36C3-6463E643E9F5}" dt="2023-12-20T04:15:19.256" v="102" actId="1076"/>
          <ac:spMkLst>
            <pc:docMk/>
            <pc:sldMk cId="441926080" sldId="299"/>
            <ac:spMk id="5" creationId="{349F2FFE-D413-04E2-6FDB-87E7D9EB9498}"/>
          </ac:spMkLst>
        </pc:spChg>
        <pc:spChg chg="add mod">
          <ac:chgData name="Deborah Shaw" userId="S::deborah_shaw@wycliffeassociates.org::79bf7848-a030-4096-934a-3abbfde4984a" providerId="AD" clId="Web-{1DB8D926-98C2-8F86-36C3-6463E643E9F5}" dt="2023-12-20T04:15:06.662" v="100" actId="1076"/>
          <ac:spMkLst>
            <pc:docMk/>
            <pc:sldMk cId="441926080" sldId="299"/>
            <ac:spMk id="6" creationId="{8FF115F4-D132-FE0B-0F32-6C8607C6BC74}"/>
          </ac:spMkLst>
        </pc:spChg>
        <pc:spChg chg="mod">
          <ac:chgData name="Deborah Shaw" userId="S::deborah_shaw@wycliffeassociates.org::79bf7848-a030-4096-934a-3abbfde4984a" providerId="AD" clId="Web-{1DB8D926-98C2-8F86-36C3-6463E643E9F5}" dt="2023-12-20T04:16:19.539" v="106" actId="20577"/>
          <ac:spMkLst>
            <pc:docMk/>
            <pc:sldMk cId="441926080" sldId="299"/>
            <ac:spMk id="7" creationId="{FF8DB96C-FE17-5776-D192-461981223CB5}"/>
          </ac:spMkLst>
        </pc:spChg>
        <pc:spChg chg="add mod">
          <ac:chgData name="Deborah Shaw" userId="S::deborah_shaw@wycliffeassociates.org::79bf7848-a030-4096-934a-3abbfde4984a" providerId="AD" clId="Web-{1DB8D926-98C2-8F86-36C3-6463E643E9F5}" dt="2023-12-20T04:15:51.585" v="104" actId="20577"/>
          <ac:spMkLst>
            <pc:docMk/>
            <pc:sldMk cId="441926080" sldId="299"/>
            <ac:spMk id="9" creationId="{46E0B4A8-1047-5FBC-2612-D40EDBE3C838}"/>
          </ac:spMkLst>
        </pc:spChg>
      </pc:sldChg>
      <pc:sldChg chg="add del replId">
        <pc:chgData name="Deborah Shaw" userId="S::deborah_shaw@wycliffeassociates.org::79bf7848-a030-4096-934a-3abbfde4984a" providerId="AD" clId="Web-{1DB8D926-98C2-8F86-36C3-6463E643E9F5}" dt="2023-12-20T04:13:09.580" v="77"/>
        <pc:sldMkLst>
          <pc:docMk/>
          <pc:sldMk cId="1531380497" sldId="300"/>
        </pc:sldMkLst>
      </pc:sldChg>
      <pc:sldChg chg="modSp add replId">
        <pc:chgData name="Deborah Shaw" userId="S::deborah_shaw@wycliffeassociates.org::79bf7848-a030-4096-934a-3abbfde4984a" providerId="AD" clId="Web-{1DB8D926-98C2-8F86-36C3-6463E643E9F5}" dt="2023-12-20T04:22:10.503" v="138" actId="20577"/>
        <pc:sldMkLst>
          <pc:docMk/>
          <pc:sldMk cId="4284890582" sldId="300"/>
        </pc:sldMkLst>
        <pc:spChg chg="mod">
          <ac:chgData name="Deborah Shaw" userId="S::deborah_shaw@wycliffeassociates.org::79bf7848-a030-4096-934a-3abbfde4984a" providerId="AD" clId="Web-{1DB8D926-98C2-8F86-36C3-6463E643E9F5}" dt="2023-12-20T04:20:15.874" v="113" actId="20577"/>
          <ac:spMkLst>
            <pc:docMk/>
            <pc:sldMk cId="4284890582" sldId="300"/>
            <ac:spMk id="2" creationId="{A5A25C0E-C049-F157-51BC-F98FC5D87BA7}"/>
          </ac:spMkLst>
        </pc:spChg>
        <pc:spChg chg="mod">
          <ac:chgData name="Deborah Shaw" userId="S::deborah_shaw@wycliffeassociates.org::79bf7848-a030-4096-934a-3abbfde4984a" providerId="AD" clId="Web-{1DB8D926-98C2-8F86-36C3-6463E643E9F5}" dt="2023-12-20T04:21:08.157" v="130" actId="14100"/>
          <ac:spMkLst>
            <pc:docMk/>
            <pc:sldMk cId="4284890582" sldId="300"/>
            <ac:spMk id="3" creationId="{5449BF21-748E-3042-0C00-0EB3BDB56D0A}"/>
          </ac:spMkLst>
        </pc:spChg>
        <pc:spChg chg="mod">
          <ac:chgData name="Deborah Shaw" userId="S::deborah_shaw@wycliffeassociates.org::79bf7848-a030-4096-934a-3abbfde4984a" providerId="AD" clId="Web-{1DB8D926-98C2-8F86-36C3-6463E643E9F5}" dt="2023-12-20T04:21:12.610" v="131" actId="1076"/>
          <ac:spMkLst>
            <pc:docMk/>
            <pc:sldMk cId="4284890582" sldId="300"/>
            <ac:spMk id="5" creationId="{33C52FBC-63BC-E00E-5FDE-8354425BED23}"/>
          </ac:spMkLst>
        </pc:spChg>
        <pc:spChg chg="mod">
          <ac:chgData name="Deborah Shaw" userId="S::deborah_shaw@wycliffeassociates.org::79bf7848-a030-4096-934a-3abbfde4984a" providerId="AD" clId="Web-{1DB8D926-98C2-8F86-36C3-6463E643E9F5}" dt="2023-12-20T04:22:10.503" v="138" actId="20577"/>
          <ac:spMkLst>
            <pc:docMk/>
            <pc:sldMk cId="4284890582" sldId="300"/>
            <ac:spMk id="7" creationId="{8BF9C8D8-AD57-3B3D-474F-0A944E14525E}"/>
          </ac:spMkLst>
        </pc:spChg>
      </pc:sldChg>
    </pc:docChg>
  </pc:docChgLst>
  <pc:docChgLst>
    <pc:chgData name="Deborah Shaw" userId="S::deborah_shaw@wycliffeassociates.org::79bf7848-a030-4096-934a-3abbfde4984a" providerId="AD" clId="Web-{16ADEEF6-0007-64CA-24B6-D9585598849B}"/>
    <pc:docChg chg="delSld modSld">
      <pc:chgData name="Deborah Shaw" userId="S::deborah_shaw@wycliffeassociates.org::79bf7848-a030-4096-934a-3abbfde4984a" providerId="AD" clId="Web-{16ADEEF6-0007-64CA-24B6-D9585598849B}" dt="2023-12-18T20:30:24.763" v="19" actId="1076"/>
      <pc:docMkLst>
        <pc:docMk/>
      </pc:docMkLst>
      <pc:sldChg chg="addSp modSp">
        <pc:chgData name="Deborah Shaw" userId="S::deborah_shaw@wycliffeassociates.org::79bf7848-a030-4096-934a-3abbfde4984a" providerId="AD" clId="Web-{16ADEEF6-0007-64CA-24B6-D9585598849B}" dt="2023-12-18T20:30:24.763" v="19" actId="1076"/>
        <pc:sldMkLst>
          <pc:docMk/>
          <pc:sldMk cId="2126766571" sldId="260"/>
        </pc:sldMkLst>
        <pc:spChg chg="add mod">
          <ac:chgData name="Deborah Shaw" userId="S::deborah_shaw@wycliffeassociates.org::79bf7848-a030-4096-934a-3abbfde4984a" providerId="AD" clId="Web-{16ADEEF6-0007-64CA-24B6-D9585598849B}" dt="2023-12-18T20:30:24.763" v="19" actId="1076"/>
          <ac:spMkLst>
            <pc:docMk/>
            <pc:sldMk cId="2126766571" sldId="260"/>
            <ac:spMk id="2" creationId="{88E19091-4ABB-F15B-A0CA-1097B5C2ACE0}"/>
          </ac:spMkLst>
        </pc:spChg>
        <pc:spChg chg="mod">
          <ac:chgData name="Deborah Shaw" userId="S::deborah_shaw@wycliffeassociates.org::79bf7848-a030-4096-934a-3abbfde4984a" providerId="AD" clId="Web-{16ADEEF6-0007-64CA-24B6-D9585598849B}" dt="2023-12-18T20:29:51.214" v="17" actId="1076"/>
          <ac:spMkLst>
            <pc:docMk/>
            <pc:sldMk cId="2126766571" sldId="260"/>
            <ac:spMk id="18" creationId="{4694CCB8-A161-4308-BC33-DD746CEBFA8D}"/>
          </ac:spMkLst>
        </pc:spChg>
        <pc:spChg chg="mod">
          <ac:chgData name="Deborah Shaw" userId="S::deborah_shaw@wycliffeassociates.org::79bf7848-a030-4096-934a-3abbfde4984a" providerId="AD" clId="Web-{16ADEEF6-0007-64CA-24B6-D9585598849B}" dt="2023-12-18T20:30:08.153" v="18" actId="1076"/>
          <ac:spMkLst>
            <pc:docMk/>
            <pc:sldMk cId="2126766571" sldId="260"/>
            <ac:spMk id="20" creationId="{CA49D504-46F0-4A4B-9416-D65BBF0F21F1}"/>
          </ac:spMkLst>
        </pc:spChg>
        <pc:picChg chg="mod">
          <ac:chgData name="Deborah Shaw" userId="S::deborah_shaw@wycliffeassociates.org::79bf7848-a030-4096-934a-3abbfde4984a" providerId="AD" clId="Web-{16ADEEF6-0007-64CA-24B6-D9585598849B}" dt="2023-12-18T20:29:33.713" v="13" actId="1076"/>
          <ac:picMkLst>
            <pc:docMk/>
            <pc:sldMk cId="2126766571" sldId="260"/>
            <ac:picMk id="13" creationId="{2E2903B1-52C5-4A15-8942-79D6C52317DC}"/>
          </ac:picMkLst>
        </pc:picChg>
      </pc:sldChg>
      <pc:sldChg chg="del">
        <pc:chgData name="Deborah Shaw" userId="S::deborah_shaw@wycliffeassociates.org::79bf7848-a030-4096-934a-3abbfde4984a" providerId="AD" clId="Web-{16ADEEF6-0007-64CA-24B6-D9585598849B}" dt="2023-12-18T20:26:09.608" v="0"/>
        <pc:sldMkLst>
          <pc:docMk/>
          <pc:sldMk cId="3829610916" sldId="295"/>
        </pc:sldMkLst>
      </pc:sldChg>
      <pc:sldChg chg="addSp delSp modSp">
        <pc:chgData name="Deborah Shaw" userId="S::deborah_shaw@wycliffeassociates.org::79bf7848-a030-4096-934a-3abbfde4984a" providerId="AD" clId="Web-{16ADEEF6-0007-64CA-24B6-D9585598849B}" dt="2023-12-18T20:27:13.596" v="8"/>
        <pc:sldMkLst>
          <pc:docMk/>
          <pc:sldMk cId="3629754069" sldId="296"/>
        </pc:sldMkLst>
        <pc:picChg chg="add del mod">
          <ac:chgData name="Deborah Shaw" userId="S::deborah_shaw@wycliffeassociates.org::79bf7848-a030-4096-934a-3abbfde4984a" providerId="AD" clId="Web-{16ADEEF6-0007-64CA-24B6-D9585598849B}" dt="2023-12-18T20:27:13.596" v="8"/>
          <ac:picMkLst>
            <pc:docMk/>
            <pc:sldMk cId="3629754069" sldId="296"/>
            <ac:picMk id="4" creationId="{CC02CD22-2495-15BE-75ED-20A81720BF61}"/>
          </ac:picMkLst>
        </pc:picChg>
      </pc:sldChg>
    </pc:docChg>
  </pc:docChgLst>
  <pc:docChgLst>
    <pc:chgData name="Deborah Shaw" userId="79bf7848-a030-4096-934a-3abbfde4984a" providerId="ADAL" clId="{5F2562A0-6D5D-426C-8172-84D2E404C73E}"/>
    <pc:docChg chg="undo custSel delSld modSld">
      <pc:chgData name="Deborah Shaw" userId="79bf7848-a030-4096-934a-3abbfde4984a" providerId="ADAL" clId="{5F2562A0-6D5D-426C-8172-84D2E404C73E}" dt="2023-12-19T04:02:21.893" v="44" actId="2696"/>
      <pc:docMkLst>
        <pc:docMk/>
      </pc:docMkLst>
      <pc:sldChg chg="addSp delSp modSp del mod">
        <pc:chgData name="Deborah Shaw" userId="79bf7848-a030-4096-934a-3abbfde4984a" providerId="ADAL" clId="{5F2562A0-6D5D-426C-8172-84D2E404C73E}" dt="2023-12-19T04:02:21.893" v="44" actId="2696"/>
        <pc:sldMkLst>
          <pc:docMk/>
          <pc:sldMk cId="2126766571" sldId="260"/>
        </pc:sldMkLst>
        <pc:spChg chg="add del mod">
          <ac:chgData name="Deborah Shaw" userId="79bf7848-a030-4096-934a-3abbfde4984a" providerId="ADAL" clId="{5F2562A0-6D5D-426C-8172-84D2E404C73E}" dt="2023-12-19T04:00:48.452" v="26"/>
          <ac:spMkLst>
            <pc:docMk/>
            <pc:sldMk cId="2126766571" sldId="260"/>
            <ac:spMk id="2" creationId="{88E19091-4ABB-F15B-A0CA-1097B5C2ACE0}"/>
          </ac:spMkLst>
        </pc:spChg>
        <pc:spChg chg="del mod">
          <ac:chgData name="Deborah Shaw" userId="79bf7848-a030-4096-934a-3abbfde4984a" providerId="ADAL" clId="{5F2562A0-6D5D-426C-8172-84D2E404C73E}" dt="2023-12-19T03:59:31.312" v="12"/>
          <ac:spMkLst>
            <pc:docMk/>
            <pc:sldMk cId="2126766571" sldId="260"/>
            <ac:spMk id="18" creationId="{4694CCB8-A161-4308-BC33-DD746CEBFA8D}"/>
          </ac:spMkLst>
        </pc:spChg>
        <pc:spChg chg="del">
          <ac:chgData name="Deborah Shaw" userId="79bf7848-a030-4096-934a-3abbfde4984a" providerId="ADAL" clId="{5F2562A0-6D5D-426C-8172-84D2E404C73E}" dt="2023-12-19T03:59:53.884" v="18" actId="21"/>
          <ac:spMkLst>
            <pc:docMk/>
            <pc:sldMk cId="2126766571" sldId="260"/>
            <ac:spMk id="20" creationId="{CA49D504-46F0-4A4B-9416-D65BBF0F21F1}"/>
          </ac:spMkLst>
        </pc:spChg>
        <pc:picChg chg="del">
          <ac:chgData name="Deborah Shaw" userId="79bf7848-a030-4096-934a-3abbfde4984a" providerId="ADAL" clId="{5F2562A0-6D5D-426C-8172-84D2E404C73E}" dt="2023-12-19T03:58:33.677" v="4" actId="21"/>
          <ac:picMkLst>
            <pc:docMk/>
            <pc:sldMk cId="2126766571" sldId="260"/>
            <ac:picMk id="13" creationId="{2E2903B1-52C5-4A15-8942-79D6C52317DC}"/>
          </ac:picMkLst>
        </pc:picChg>
      </pc:sldChg>
      <pc:sldChg chg="addSp delSp modSp mod">
        <pc:chgData name="Deborah Shaw" userId="79bf7848-a030-4096-934a-3abbfde4984a" providerId="ADAL" clId="{5F2562A0-6D5D-426C-8172-84D2E404C73E}" dt="2023-12-19T04:02:09.520" v="43" actId="14100"/>
        <pc:sldMkLst>
          <pc:docMk/>
          <pc:sldMk cId="3629754069" sldId="296"/>
        </pc:sldMkLst>
        <pc:spChg chg="mod">
          <ac:chgData name="Deborah Shaw" userId="79bf7848-a030-4096-934a-3abbfde4984a" providerId="ADAL" clId="{5F2562A0-6D5D-426C-8172-84D2E404C73E}" dt="2023-12-19T04:01:44.730" v="40" actId="20577"/>
          <ac:spMkLst>
            <pc:docMk/>
            <pc:sldMk cId="3629754069" sldId="296"/>
            <ac:spMk id="3" creationId="{117E80A5-0A88-072D-D373-1B79DB1B2DCA}"/>
          </ac:spMkLst>
        </pc:spChg>
        <pc:spChg chg="mod">
          <ac:chgData name="Deborah Shaw" userId="79bf7848-a030-4096-934a-3abbfde4984a" providerId="ADAL" clId="{5F2562A0-6D5D-426C-8172-84D2E404C73E}" dt="2023-12-19T04:02:09.520" v="43" actId="14100"/>
          <ac:spMkLst>
            <pc:docMk/>
            <pc:sldMk cId="3629754069" sldId="296"/>
            <ac:spMk id="7" creationId="{6D1C5468-2E27-9AF9-E8A7-9D00C2F6695F}"/>
          </ac:spMkLst>
        </pc:spChg>
        <pc:spChg chg="add mod">
          <ac:chgData name="Deborah Shaw" userId="79bf7848-a030-4096-934a-3abbfde4984a" providerId="ADAL" clId="{5F2562A0-6D5D-426C-8172-84D2E404C73E}" dt="2023-12-19T04:00:04.588" v="20" actId="1076"/>
          <ac:spMkLst>
            <pc:docMk/>
            <pc:sldMk cId="3629754069" sldId="296"/>
            <ac:spMk id="9" creationId="{EA4776F2-8249-1257-551D-80D9CD0F0596}"/>
          </ac:spMkLst>
        </pc:spChg>
        <pc:picChg chg="add del mod">
          <ac:chgData name="Deborah Shaw" userId="79bf7848-a030-4096-934a-3abbfde4984a" providerId="ADAL" clId="{5F2562A0-6D5D-426C-8172-84D2E404C73E}" dt="2023-12-19T03:58:27.526" v="3" actId="21"/>
          <ac:picMkLst>
            <pc:docMk/>
            <pc:sldMk cId="3629754069" sldId="296"/>
            <ac:picMk id="4" creationId="{E6DA59D6-4EF4-C3F9-3C8A-2333C16DAB2B}"/>
          </ac:picMkLst>
        </pc:picChg>
        <pc:picChg chg="add del mod">
          <ac:chgData name="Deborah Shaw" userId="79bf7848-a030-4096-934a-3abbfde4984a" providerId="ADAL" clId="{5F2562A0-6D5D-426C-8172-84D2E404C73E}" dt="2023-12-19T03:59:00.294" v="8"/>
          <ac:picMkLst>
            <pc:docMk/>
            <pc:sldMk cId="3629754069" sldId="296"/>
            <ac:picMk id="5" creationId="{A0130AB4-5383-F69A-2B69-58C5412742FC}"/>
          </ac:picMkLst>
        </pc:picChg>
        <pc:picChg chg="mod">
          <ac:chgData name="Deborah Shaw" userId="79bf7848-a030-4096-934a-3abbfde4984a" providerId="ADAL" clId="{5F2562A0-6D5D-426C-8172-84D2E404C73E}" dt="2023-12-19T03:59:06.795" v="9" actId="14826"/>
          <ac:picMkLst>
            <pc:docMk/>
            <pc:sldMk cId="3629754069" sldId="296"/>
            <ac:picMk id="6" creationId="{4B1342BB-B465-1A3D-28BC-F5045ABD0A0E}"/>
          </ac:picMkLst>
        </pc:picChg>
        <pc:cxnChg chg="mod">
          <ac:chgData name="Deborah Shaw" userId="79bf7848-a030-4096-934a-3abbfde4984a" providerId="ADAL" clId="{5F2562A0-6D5D-426C-8172-84D2E404C73E}" dt="2023-12-19T03:59:41.971" v="15" actId="1076"/>
          <ac:cxnSpMkLst>
            <pc:docMk/>
            <pc:sldMk cId="3629754069" sldId="296"/>
            <ac:cxnSpMk id="8" creationId="{A525E1EC-2B3D-B92F-74BA-AE9AEC3DD826}"/>
          </ac:cxnSpMkLst>
        </pc:cxnChg>
      </pc:sldChg>
    </pc:docChg>
  </pc:docChgLst>
  <pc:docChgLst>
    <pc:chgData name="Deborah Shaw" userId="S::deborah_shaw@wycliffeassociates.org::79bf7848-a030-4096-934a-3abbfde4984a" providerId="AD" clId="Web-{B0D67875-CA92-3215-B4B6-48508F799C8E}"/>
    <pc:docChg chg="addSld sldOrd">
      <pc:chgData name="Deborah Shaw" userId="S::deborah_shaw@wycliffeassociates.org::79bf7848-a030-4096-934a-3abbfde4984a" providerId="AD" clId="Web-{B0D67875-CA92-3215-B4B6-48508F799C8E}" dt="2023-12-17T22:06:41.034" v="1"/>
      <pc:docMkLst>
        <pc:docMk/>
      </pc:docMkLst>
      <pc:sldChg chg="add ord">
        <pc:chgData name="Deborah Shaw" userId="S::deborah_shaw@wycliffeassociates.org::79bf7848-a030-4096-934a-3abbfde4984a" providerId="AD" clId="Web-{B0D67875-CA92-3215-B4B6-48508F799C8E}" dt="2023-12-17T22:06:41.034" v="1"/>
        <pc:sldMkLst>
          <pc:docMk/>
          <pc:sldMk cId="3829610916" sldId="295"/>
        </pc:sldMkLst>
      </pc:sldChg>
    </pc:docChg>
  </pc:docChgLst>
  <pc:docChgLst>
    <pc:chgData name="Mary Stout" userId="S::mary_stout@wycliffeassociates.org::aa3233c2-3252-4841-9088-85efb7bdb5d2" providerId="AD" clId="Web-{1AF12206-9198-49BD-860C-0B2AE984A0B4}"/>
    <pc:docChg chg="modSld">
      <pc:chgData name="Mary Stout" userId="S::mary_stout@wycliffeassociates.org::aa3233c2-3252-4841-9088-85efb7bdb5d2" providerId="AD" clId="Web-{1AF12206-9198-49BD-860C-0B2AE984A0B4}" dt="2023-12-11T20:18:35.663" v="7"/>
      <pc:docMkLst>
        <pc:docMk/>
      </pc:docMkLst>
      <pc:sldChg chg="delAnim">
        <pc:chgData name="Mary Stout" userId="S::mary_stout@wycliffeassociates.org::aa3233c2-3252-4841-9088-85efb7bdb5d2" providerId="AD" clId="Web-{1AF12206-9198-49BD-860C-0B2AE984A0B4}" dt="2023-12-11T20:18:35.663" v="7"/>
        <pc:sldMkLst>
          <pc:docMk/>
          <pc:sldMk cId="99088486" sldId="286"/>
        </pc:sldMkLst>
      </pc:sldChg>
      <pc:sldChg chg="delAnim">
        <pc:chgData name="Mary Stout" userId="S::mary_stout@wycliffeassociates.org::aa3233c2-3252-4841-9088-85efb7bdb5d2" providerId="AD" clId="Web-{1AF12206-9198-49BD-860C-0B2AE984A0B4}" dt="2023-12-11T20:16:07.347" v="2"/>
        <pc:sldMkLst>
          <pc:docMk/>
          <pc:sldMk cId="3843396759" sldId="287"/>
        </pc:sldMkLst>
      </pc:sldChg>
      <pc:sldChg chg="delAnim">
        <pc:chgData name="Mary Stout" userId="S::mary_stout@wycliffeassociates.org::aa3233c2-3252-4841-9088-85efb7bdb5d2" providerId="AD" clId="Web-{1AF12206-9198-49BD-860C-0B2AE984A0B4}" dt="2023-12-11T20:16:36.301" v="4"/>
        <pc:sldMkLst>
          <pc:docMk/>
          <pc:sldMk cId="892578344" sldId="289"/>
        </pc:sldMkLst>
      </pc:sldChg>
      <pc:sldChg chg="delAnim">
        <pc:chgData name="Mary Stout" userId="S::mary_stout@wycliffeassociates.org::aa3233c2-3252-4841-9088-85efb7bdb5d2" providerId="AD" clId="Web-{1AF12206-9198-49BD-860C-0B2AE984A0B4}" dt="2023-12-11T20:16:54.864" v="6"/>
        <pc:sldMkLst>
          <pc:docMk/>
          <pc:sldMk cId="1647794588" sldId="290"/>
        </pc:sldMkLst>
      </pc:sldChg>
    </pc:docChg>
  </pc:docChgLst>
  <pc:docChgLst>
    <pc:chgData name="Tina Slack" userId="5020e05b7d920362" providerId="LiveId" clId="{92C228EF-904D-43F7-9153-7CEE15FAEF93}"/>
    <pc:docChg chg="delSld modSld">
      <pc:chgData name="Tina Slack" userId="5020e05b7d920362" providerId="LiveId" clId="{92C228EF-904D-43F7-9153-7CEE15FAEF93}" dt="2023-08-22T18:59:04.738" v="69" actId="20577"/>
      <pc:docMkLst>
        <pc:docMk/>
      </pc:docMkLst>
      <pc:sldChg chg="modSp mod">
        <pc:chgData name="Tina Slack" userId="5020e05b7d920362" providerId="LiveId" clId="{92C228EF-904D-43F7-9153-7CEE15FAEF93}" dt="2023-08-22T18:02:58.888" v="5" actId="20577"/>
        <pc:sldMkLst>
          <pc:docMk/>
          <pc:sldMk cId="2126766571" sldId="260"/>
        </pc:sldMkLst>
        <pc:spChg chg="mod">
          <ac:chgData name="Tina Slack" userId="5020e05b7d920362" providerId="LiveId" clId="{92C228EF-904D-43F7-9153-7CEE15FAEF93}" dt="2023-08-22T18:02:58.888" v="5" actId="20577"/>
          <ac:spMkLst>
            <pc:docMk/>
            <pc:sldMk cId="2126766571" sldId="260"/>
            <ac:spMk id="20" creationId="{CA49D504-46F0-4A4B-9416-D65BBF0F21F1}"/>
          </ac:spMkLst>
        </pc:spChg>
      </pc:sldChg>
      <pc:sldChg chg="del">
        <pc:chgData name="Tina Slack" userId="5020e05b7d920362" providerId="LiveId" clId="{92C228EF-904D-43F7-9153-7CEE15FAEF93}" dt="2023-08-22T18:50:00.236" v="67" actId="2696"/>
        <pc:sldMkLst>
          <pc:docMk/>
          <pc:sldMk cId="3072800876" sldId="280"/>
        </pc:sldMkLst>
      </pc:sldChg>
      <pc:sldChg chg="modSp mod modAnim">
        <pc:chgData name="Tina Slack" userId="5020e05b7d920362" providerId="LiveId" clId="{92C228EF-904D-43F7-9153-7CEE15FAEF93}" dt="2023-08-22T18:49:03.565" v="66" actId="1076"/>
        <pc:sldMkLst>
          <pc:docMk/>
          <pc:sldMk cId="99088486" sldId="286"/>
        </pc:sldMkLst>
        <pc:spChg chg="mod">
          <ac:chgData name="Tina Slack" userId="5020e05b7d920362" providerId="LiveId" clId="{92C228EF-904D-43F7-9153-7CEE15FAEF93}" dt="2023-08-22T18:48:54.929" v="64" actId="1076"/>
          <ac:spMkLst>
            <pc:docMk/>
            <pc:sldMk cId="99088486" sldId="286"/>
            <ac:spMk id="3" creationId="{EF1B699D-2B23-4CC1-B870-21A39D1AB2FF}"/>
          </ac:spMkLst>
        </pc:spChg>
        <pc:spChg chg="mod">
          <ac:chgData name="Tina Slack" userId="5020e05b7d920362" providerId="LiveId" clId="{92C228EF-904D-43F7-9153-7CEE15FAEF93}" dt="2023-08-22T18:48:59.057" v="65" actId="1076"/>
          <ac:spMkLst>
            <pc:docMk/>
            <pc:sldMk cId="99088486" sldId="286"/>
            <ac:spMk id="13" creationId="{2E681DF8-EF2B-4E77-A6C4-FB2DE1C6960C}"/>
          </ac:spMkLst>
        </pc:spChg>
        <pc:picChg chg="mod">
          <ac:chgData name="Tina Slack" userId="5020e05b7d920362" providerId="LiveId" clId="{92C228EF-904D-43F7-9153-7CEE15FAEF93}" dt="2023-08-22T18:49:03.565" v="66" actId="1076"/>
          <ac:picMkLst>
            <pc:docMk/>
            <pc:sldMk cId="99088486" sldId="286"/>
            <ac:picMk id="12" creationId="{3CD29465-DE3C-41C4-AE19-ECCF5FACEC75}"/>
          </ac:picMkLst>
        </pc:picChg>
      </pc:sldChg>
      <pc:sldChg chg="modSp">
        <pc:chgData name="Tina Slack" userId="5020e05b7d920362" providerId="LiveId" clId="{92C228EF-904D-43F7-9153-7CEE15FAEF93}" dt="2023-08-22T18:59:04.738" v="69" actId="20577"/>
        <pc:sldMkLst>
          <pc:docMk/>
          <pc:sldMk cId="892578344" sldId="289"/>
        </pc:sldMkLst>
        <pc:spChg chg="mod">
          <ac:chgData name="Tina Slack" userId="5020e05b7d920362" providerId="LiveId" clId="{92C228EF-904D-43F7-9153-7CEE15FAEF93}" dt="2023-08-22T18:59:04.738" v="69" actId="20577"/>
          <ac:spMkLst>
            <pc:docMk/>
            <pc:sldMk cId="892578344" sldId="289"/>
            <ac:spMk id="10" creationId="{924F9A69-55DC-4025-B93D-07FD2E333228}"/>
          </ac:spMkLst>
        </pc:spChg>
      </pc:sldChg>
      <pc:sldChg chg="modSp mod">
        <pc:chgData name="Tina Slack" userId="5020e05b7d920362" providerId="LiveId" clId="{92C228EF-904D-43F7-9153-7CEE15FAEF93}" dt="2023-08-22T18:10:40.040" v="11" actId="20577"/>
        <pc:sldMkLst>
          <pc:docMk/>
          <pc:sldMk cId="882917353" sldId="292"/>
        </pc:sldMkLst>
        <pc:spChg chg="mod">
          <ac:chgData name="Tina Slack" userId="5020e05b7d920362" providerId="LiveId" clId="{92C228EF-904D-43F7-9153-7CEE15FAEF93}" dt="2023-08-22T18:10:40.040" v="11" actId="20577"/>
          <ac:spMkLst>
            <pc:docMk/>
            <pc:sldMk cId="882917353" sldId="292"/>
            <ac:spMk id="3" creationId="{26FADB6C-6CB5-4D7C-AC09-B89C68326468}"/>
          </ac:spMkLst>
        </pc:spChg>
      </pc:sldChg>
    </pc:docChg>
  </pc:docChgLst>
  <pc:docChgLst>
    <pc:chgData name="Gillian Alcorn" userId="S::gill_alcorn@wycliffeassociates.org::6bd34c75-7694-4bed-b49b-bd31e3f4958d" providerId="AD" clId="Web-{6582F828-A200-BFD0-857D-5CB8FDACC765}"/>
    <pc:docChg chg="modSld">
      <pc:chgData name="Gillian Alcorn" userId="S::gill_alcorn@wycliffeassociates.org::6bd34c75-7694-4bed-b49b-bd31e3f4958d" providerId="AD" clId="Web-{6582F828-A200-BFD0-857D-5CB8FDACC765}" dt="2023-10-27T05:50:12.389" v="0" actId="1076"/>
      <pc:docMkLst>
        <pc:docMk/>
      </pc:docMkLst>
      <pc:sldChg chg="modSp">
        <pc:chgData name="Gillian Alcorn" userId="S::gill_alcorn@wycliffeassociates.org::6bd34c75-7694-4bed-b49b-bd31e3f4958d" providerId="AD" clId="Web-{6582F828-A200-BFD0-857D-5CB8FDACC765}" dt="2023-10-27T05:50:12.389" v="0" actId="1076"/>
        <pc:sldMkLst>
          <pc:docMk/>
          <pc:sldMk cId="2126766571" sldId="260"/>
        </pc:sldMkLst>
        <pc:picChg chg="mod">
          <ac:chgData name="Gillian Alcorn" userId="S::gill_alcorn@wycliffeassociates.org::6bd34c75-7694-4bed-b49b-bd31e3f4958d" providerId="AD" clId="Web-{6582F828-A200-BFD0-857D-5CB8FDACC765}" dt="2023-10-27T05:50:12.389" v="0" actId="1076"/>
          <ac:picMkLst>
            <pc:docMk/>
            <pc:sldMk cId="2126766571" sldId="260"/>
            <ac:picMk id="13" creationId="{2E2903B1-52C5-4A15-8942-79D6C52317DC}"/>
          </ac:picMkLst>
        </pc:picChg>
      </pc:sldChg>
    </pc:docChg>
  </pc:docChgLst>
  <pc:docChgLst>
    <pc:chgData name="Deborah Shaw" userId="79bf7848-a030-4096-934a-3abbfde4984a" providerId="ADAL" clId="{AFCF32E4-4B76-46F5-9E0A-07DC23E10686}"/>
    <pc:docChg chg="undo custSel modSld">
      <pc:chgData name="Deborah Shaw" userId="79bf7848-a030-4096-934a-3abbfde4984a" providerId="ADAL" clId="{AFCF32E4-4B76-46F5-9E0A-07DC23E10686}" dt="2024-04-10T15:42:25.490" v="19" actId="1076"/>
      <pc:docMkLst>
        <pc:docMk/>
      </pc:docMkLst>
      <pc:sldChg chg="modSp mod">
        <pc:chgData name="Deborah Shaw" userId="79bf7848-a030-4096-934a-3abbfde4984a" providerId="ADAL" clId="{AFCF32E4-4B76-46F5-9E0A-07DC23E10686}" dt="2024-04-10T15:42:25.490" v="19" actId="1076"/>
        <pc:sldMkLst>
          <pc:docMk/>
          <pc:sldMk cId="1252017797" sldId="297"/>
        </pc:sldMkLst>
        <pc:spChg chg="mod">
          <ac:chgData name="Deborah Shaw" userId="79bf7848-a030-4096-934a-3abbfde4984a" providerId="ADAL" clId="{AFCF32E4-4B76-46F5-9E0A-07DC23E10686}" dt="2024-04-10T15:42:25.490" v="19" actId="1076"/>
          <ac:spMkLst>
            <pc:docMk/>
            <pc:sldMk cId="1252017797" sldId="297"/>
            <ac:spMk id="7" creationId="{7183182B-CD2D-06DA-0B12-438E323F39EE}"/>
          </ac:spMkLst>
        </pc:spChg>
      </pc:sldChg>
    </pc:docChg>
  </pc:docChgLst>
  <pc:docChgLst>
    <pc:chgData name="Gillian Alcorn" userId="S::gill_alcorn@wycliffeassociates.org::6bd34c75-7694-4bed-b49b-bd31e3f4958d" providerId="AD" clId="Web-{C1C37F88-34A9-EA1F-2850-36F66D6CA133}"/>
    <pc:docChg chg="modSld">
      <pc:chgData name="Gillian Alcorn" userId="S::gill_alcorn@wycliffeassociates.org::6bd34c75-7694-4bed-b49b-bd31e3f4958d" providerId="AD" clId="Web-{C1C37F88-34A9-EA1F-2850-36F66D6CA133}" dt="2023-11-15T05:50:20.873" v="3" actId="14100"/>
      <pc:docMkLst>
        <pc:docMk/>
      </pc:docMkLst>
      <pc:sldChg chg="modSp">
        <pc:chgData name="Gillian Alcorn" userId="S::gill_alcorn@wycliffeassociates.org::6bd34c75-7694-4bed-b49b-bd31e3f4958d" providerId="AD" clId="Web-{C1C37F88-34A9-EA1F-2850-36F66D6CA133}" dt="2023-11-15T05:50:20.873" v="3" actId="14100"/>
        <pc:sldMkLst>
          <pc:docMk/>
          <pc:sldMk cId="2126766571" sldId="260"/>
        </pc:sldMkLst>
        <pc:spChg chg="mod">
          <ac:chgData name="Gillian Alcorn" userId="S::gill_alcorn@wycliffeassociates.org::6bd34c75-7694-4bed-b49b-bd31e3f4958d" providerId="AD" clId="Web-{C1C37F88-34A9-EA1F-2850-36F66D6CA133}" dt="2023-11-15T05:50:20.873" v="3" actId="14100"/>
          <ac:spMkLst>
            <pc:docMk/>
            <pc:sldMk cId="2126766571" sldId="260"/>
            <ac:spMk id="20" creationId="{CA49D504-46F0-4A4B-9416-D65BBF0F21F1}"/>
          </ac:spMkLst>
        </pc:spChg>
        <pc:picChg chg="mod">
          <ac:chgData name="Gillian Alcorn" userId="S::gill_alcorn@wycliffeassociates.org::6bd34c75-7694-4bed-b49b-bd31e3f4958d" providerId="AD" clId="Web-{C1C37F88-34A9-EA1F-2850-36F66D6CA133}" dt="2023-11-15T05:49:45.432" v="1" actId="1076"/>
          <ac:picMkLst>
            <pc:docMk/>
            <pc:sldMk cId="2126766571" sldId="260"/>
            <ac:picMk id="13" creationId="{2E2903B1-52C5-4A15-8942-79D6C52317D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4</a:t>
            </a:fld>
            <a:endParaRPr lang="en-US"/>
          </a:p>
        </p:txBody>
      </p:sp>
    </p:spTree>
    <p:extLst>
      <p:ext uri="{BB962C8B-B14F-4D97-AF65-F5344CB8AC3E}">
        <p14:creationId xmlns:p14="http://schemas.microsoft.com/office/powerpoint/2010/main" val="346434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4/10/2024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2704" b="1270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fontScale="92500" lnSpcReduction="10000"/>
          </a:bodyPr>
          <a:lstStyle/>
          <a:p>
            <a:pPr marL="0" indent="0">
              <a:buNone/>
            </a:pPr>
            <a:r>
              <a:rPr lang="en-US" dirty="0">
                <a:solidFill>
                  <a:schemeClr val="accent1">
                    <a:lumMod val="50000"/>
                  </a:schemeClr>
                </a:solidFill>
                <a:cs typeface="Arial"/>
              </a:rPr>
              <a:t>For I have not shunned to declare to you the whole counsel of God. Therefore take heed to yourselves and to all the flock, among which the Holy Spirit has made you overseers, to shepherd the church of God which He purchased with His own blood (Acts 20:27-28). </a:t>
            </a:r>
            <a:endParaRPr lang="en-US" dirty="0">
              <a:solidFill>
                <a:schemeClr val="accent1">
                  <a:lumMod val="50000"/>
                </a:schemeClr>
              </a:solidFill>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47178" y="3658182"/>
            <a:ext cx="3040036"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Church Owned Bible Translation</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404748" y="5412508"/>
            <a:ext cx="2562638" cy="584775"/>
          </a:xfrm>
          <a:prstGeom prst="rect">
            <a:avLst/>
          </a:prstGeom>
        </p:spPr>
        <p:txBody>
          <a:bodyPr wrap="square" lIns="91440" tIns="45720" rIns="91440" bIns="45720" anchor="ctr">
            <a:spAutoFit/>
          </a:bodyPr>
          <a:lstStyle/>
          <a:p>
            <a:pPr algn="ctr"/>
            <a:r>
              <a:rPr lang="en-US" sz="3200" dirty="0">
                <a:solidFill>
                  <a:schemeClr val="accent1">
                    <a:lumMod val="75000"/>
                  </a:schemeClr>
                </a:solidFill>
                <a:latin typeface="Arial"/>
                <a:cs typeface="Arial"/>
              </a:rPr>
              <a:t>Four Beliefs</a:t>
            </a:r>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F33E6-9F59-CB43-A8D9-CAB751B31210}"/>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dirty="0">
              <a:solidFill>
                <a:schemeClr val="bg1"/>
              </a:solidFill>
            </a:endParaRPr>
          </a:p>
        </p:txBody>
      </p:sp>
      <p:sp>
        <p:nvSpPr>
          <p:cNvPr id="3" name="TextBox 2">
            <a:extLst>
              <a:ext uri="{FF2B5EF4-FFF2-40B4-BE49-F238E27FC236}">
                <a16:creationId xmlns:a16="http://schemas.microsoft.com/office/drawing/2014/main" id="{737C23DF-B7E2-9C45-87E1-3D6A97E6AE0D}"/>
              </a:ext>
            </a:extLst>
          </p:cNvPr>
          <p:cNvSpPr txBox="1"/>
          <p:nvPr/>
        </p:nvSpPr>
        <p:spPr>
          <a:xfrm>
            <a:off x="940255" y="2266915"/>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Authority</a:t>
            </a:r>
            <a:endParaRPr lang="en-US" dirty="0">
              <a:solidFill>
                <a:schemeClr val="bg1"/>
              </a:solidFill>
            </a:endParaRPr>
          </a:p>
        </p:txBody>
      </p:sp>
      <p:sp>
        <p:nvSpPr>
          <p:cNvPr id="4" name="TextBox 3">
            <a:extLst>
              <a:ext uri="{FF2B5EF4-FFF2-40B4-BE49-F238E27FC236}">
                <a16:creationId xmlns:a16="http://schemas.microsoft.com/office/drawing/2014/main" id="{CFA9B4BC-CE4D-0A48-9084-2AC649073261}"/>
              </a:ext>
            </a:extLst>
          </p:cNvPr>
          <p:cNvSpPr txBox="1"/>
          <p:nvPr/>
        </p:nvSpPr>
        <p:spPr>
          <a:xfrm>
            <a:off x="370115" y="3809556"/>
            <a:ext cx="3360964"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Responsibility</a:t>
            </a:r>
            <a:endParaRPr lang="en-US" dirty="0">
              <a:solidFill>
                <a:schemeClr val="bg1"/>
              </a:solidFill>
            </a:endParaRPr>
          </a:p>
        </p:txBody>
      </p:sp>
      <p:sp>
        <p:nvSpPr>
          <p:cNvPr id="5" name="TextBox 4">
            <a:extLst>
              <a:ext uri="{FF2B5EF4-FFF2-40B4-BE49-F238E27FC236}">
                <a16:creationId xmlns:a16="http://schemas.microsoft.com/office/drawing/2014/main" id="{92093B72-640D-8F4B-AE35-0EC80D3316E3}"/>
              </a:ext>
            </a:extLst>
          </p:cNvPr>
          <p:cNvSpPr txBox="1"/>
          <p:nvPr/>
        </p:nvSpPr>
        <p:spPr>
          <a:xfrm>
            <a:off x="370116" y="5352197"/>
            <a:ext cx="3360964"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Accountability</a:t>
            </a:r>
            <a:endParaRPr lang="en-US" dirty="0">
              <a:solidFill>
                <a:schemeClr val="bg1"/>
              </a:solidFill>
            </a:endParaRPr>
          </a:p>
        </p:txBody>
      </p:sp>
      <p:pic>
        <p:nvPicPr>
          <p:cNvPr id="8" name="Picture 7">
            <a:extLst>
              <a:ext uri="{FF2B5EF4-FFF2-40B4-BE49-F238E27FC236}">
                <a16:creationId xmlns:a16="http://schemas.microsoft.com/office/drawing/2014/main" id="{42885E6F-8E6E-0445-A9A0-A3676534ABC6}"/>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0" name="TextBox 9">
            <a:extLst>
              <a:ext uri="{FF2B5EF4-FFF2-40B4-BE49-F238E27FC236}">
                <a16:creationId xmlns:a16="http://schemas.microsoft.com/office/drawing/2014/main" id="{0D6E3C5E-AE39-45F3-B5F3-D5E8D96D6CDA}"/>
              </a:ext>
            </a:extLst>
          </p:cNvPr>
          <p:cNvSpPr txBox="1"/>
          <p:nvPr/>
        </p:nvSpPr>
        <p:spPr>
          <a:xfrm>
            <a:off x="4241344" y="4071308"/>
            <a:ext cx="4339772" cy="954107"/>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Translators are accountable to:</a:t>
            </a:r>
          </a:p>
        </p:txBody>
      </p:sp>
      <p:sp>
        <p:nvSpPr>
          <p:cNvPr id="11" name="Content Placeholder 2">
            <a:extLst>
              <a:ext uri="{FF2B5EF4-FFF2-40B4-BE49-F238E27FC236}">
                <a16:creationId xmlns:a16="http://schemas.microsoft.com/office/drawing/2014/main" id="{6C2EAE1B-71CC-48C6-AB62-05616C8401A5}"/>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dirty="0">
                <a:solidFill>
                  <a:schemeClr val="tx2"/>
                </a:solidFill>
              </a:rPr>
              <a:t>God</a:t>
            </a:r>
          </a:p>
          <a:p>
            <a:pPr>
              <a:spcBef>
                <a:spcPts val="800"/>
              </a:spcBef>
              <a:spcAft>
                <a:spcPts val="800"/>
              </a:spcAft>
              <a:buClr>
                <a:srgbClr val="B95659"/>
              </a:buClr>
            </a:pPr>
            <a:r>
              <a:rPr lang="en-US" dirty="0">
                <a:solidFill>
                  <a:schemeClr val="tx2"/>
                </a:solidFill>
              </a:rPr>
              <a:t>Their community</a:t>
            </a:r>
          </a:p>
        </p:txBody>
      </p:sp>
      <p:sp>
        <p:nvSpPr>
          <p:cNvPr id="6" name="Rectangle: Rounded Corners 5">
            <a:extLst>
              <a:ext uri="{FF2B5EF4-FFF2-40B4-BE49-F238E27FC236}">
                <a16:creationId xmlns:a16="http://schemas.microsoft.com/office/drawing/2014/main" id="{EF956AC3-AB30-4007-91A0-9223732E7C48}"/>
              </a:ext>
            </a:extLst>
          </p:cNvPr>
          <p:cNvSpPr/>
          <p:nvPr/>
        </p:nvSpPr>
        <p:spPr>
          <a:xfrm>
            <a:off x="-514905" y="1819922"/>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E7B0E518-FCA1-424B-8646-DD86E4718CB5}"/>
              </a:ext>
            </a:extLst>
          </p:cNvPr>
          <p:cNvSpPr/>
          <p:nvPr/>
        </p:nvSpPr>
        <p:spPr>
          <a:xfrm>
            <a:off x="-692458" y="85881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79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959083"/>
            <a:ext cx="3897086" cy="1384995"/>
          </a:xfrm>
          <a:prstGeom prst="rect">
            <a:avLst/>
          </a:prstGeom>
          <a:noFill/>
        </p:spPr>
        <p:txBody>
          <a:bodyPr wrap="square" anchor="ctr">
            <a:spAutoFit/>
          </a:bodyPr>
          <a:lstStyle/>
          <a:p>
            <a:pPr algn="ctr"/>
            <a:r>
              <a:rPr lang="en-US" sz="2800" b="1" dirty="0">
                <a:solidFill>
                  <a:schemeClr val="tx2"/>
                </a:solidFill>
                <a:effectLst/>
                <a:latin typeface="Arial" panose="020B0604020202020204" pitchFamily="34" charset="0"/>
                <a:ea typeface="MS Mincho" panose="02020609040205080304" pitchFamily="49" charset="-128"/>
              </a:rPr>
              <a:t>What is </a:t>
            </a:r>
          </a:p>
          <a:p>
            <a:pPr algn="ctr"/>
            <a:r>
              <a:rPr lang="en-US" sz="2800" b="1" dirty="0">
                <a:solidFill>
                  <a:schemeClr val="tx2"/>
                </a:solidFill>
                <a:latin typeface="Arial" panose="020B0604020202020204" pitchFamily="34" charset="0"/>
                <a:ea typeface="MS Mincho" panose="02020609040205080304" pitchFamily="49" charset="-128"/>
              </a:rPr>
              <a:t>“Church-Owned”</a:t>
            </a:r>
            <a:r>
              <a:rPr lang="en-US" sz="2800" b="1" dirty="0">
                <a:solidFill>
                  <a:schemeClr val="tx2"/>
                </a:solidFill>
                <a:effectLst/>
                <a:latin typeface="Arial" panose="020B0604020202020204" pitchFamily="34" charset="0"/>
                <a:ea typeface="MS Mincho" panose="02020609040205080304" pitchFamily="49" charset="-128"/>
              </a:rPr>
              <a:t> </a:t>
            </a:r>
            <a:br>
              <a:rPr lang="en-US" sz="2800" b="1" dirty="0">
                <a:solidFill>
                  <a:schemeClr val="tx2"/>
                </a:solidFill>
                <a:effectLst/>
                <a:latin typeface="Arial" panose="020B0604020202020204" pitchFamily="34" charset="0"/>
                <a:ea typeface="MS Mincho" panose="02020609040205080304" pitchFamily="49" charset="-128"/>
              </a:rPr>
            </a:br>
            <a:r>
              <a:rPr lang="en-US" sz="2800" b="1" dirty="0">
                <a:solidFill>
                  <a:schemeClr val="tx2"/>
                </a:solidFill>
                <a:effectLst/>
                <a:latin typeface="Arial" panose="020B0604020202020204" pitchFamily="34" charset="0"/>
                <a:ea typeface="MS Mincho" panose="02020609040205080304" pitchFamily="49" charset="-128"/>
              </a:rPr>
              <a:t>Bible </a:t>
            </a:r>
            <a:r>
              <a:rPr lang="en-US" sz="2800" b="1" dirty="0">
                <a:solidFill>
                  <a:schemeClr val="tx2"/>
                </a:solidFill>
                <a:latin typeface="Arial" panose="020B0604020202020204" pitchFamily="34" charset="0"/>
                <a:ea typeface="MS Mincho" panose="02020609040205080304" pitchFamily="49" charset="-128"/>
              </a:rPr>
              <a:t>T</a:t>
            </a:r>
            <a:r>
              <a:rPr lang="en-US" sz="2800" b="1" dirty="0">
                <a:solidFill>
                  <a:schemeClr val="tx2"/>
                </a:solidFill>
                <a:effectLst/>
                <a:latin typeface="Arial" panose="020B0604020202020204" pitchFamily="34" charset="0"/>
                <a:ea typeface="MS Mincho" panose="02020609040205080304" pitchFamily="49" charset="-128"/>
              </a:rPr>
              <a:t>ranslation?</a:t>
            </a:r>
            <a:endParaRPr lang="en-US" sz="2800" b="1" dirty="0">
              <a:solidFill>
                <a:schemeClr val="tx2"/>
              </a:solidFill>
            </a:endParaRPr>
          </a:p>
        </p:txBody>
      </p:sp>
    </p:spTree>
    <p:extLst>
      <p:ext uri="{BB962C8B-B14F-4D97-AF65-F5344CB8AC3E}">
        <p14:creationId xmlns:p14="http://schemas.microsoft.com/office/powerpoint/2010/main" val="882917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AE3F-B9BB-6F86-5292-33FE00531D00}"/>
              </a:ext>
            </a:extLst>
          </p:cNvPr>
          <p:cNvSpPr>
            <a:spLocks noGrp="1"/>
          </p:cNvSpPr>
          <p:nvPr>
            <p:ph type="title"/>
          </p:nvPr>
        </p:nvSpPr>
        <p:spPr>
          <a:xfrm>
            <a:off x="628650" y="729412"/>
            <a:ext cx="7886700" cy="1325563"/>
          </a:xfrm>
        </p:spPr>
        <p:txBody>
          <a:bodyPr/>
          <a:lstStyle/>
          <a:p>
            <a:r>
              <a:rPr lang="en-US" dirty="0">
                <a:latin typeface="Arial"/>
                <a:cs typeface="Arial"/>
              </a:rPr>
              <a:t>Romans 12:4-6a</a:t>
            </a:r>
            <a:endParaRPr lang="en-US" dirty="0"/>
          </a:p>
        </p:txBody>
      </p:sp>
      <p:sp>
        <p:nvSpPr>
          <p:cNvPr id="3" name="Content Placeholder 2">
            <a:extLst>
              <a:ext uri="{FF2B5EF4-FFF2-40B4-BE49-F238E27FC236}">
                <a16:creationId xmlns:a16="http://schemas.microsoft.com/office/drawing/2014/main" id="{2DBF5A32-1B6F-571D-62E3-FCE0E2105100}"/>
              </a:ext>
            </a:extLst>
          </p:cNvPr>
          <p:cNvSpPr>
            <a:spLocks noGrp="1"/>
          </p:cNvSpPr>
          <p:nvPr>
            <p:ph idx="1"/>
          </p:nvPr>
        </p:nvSpPr>
        <p:spPr>
          <a:xfrm>
            <a:off x="628650" y="1393825"/>
            <a:ext cx="7886700" cy="1844380"/>
          </a:xfrm>
        </p:spPr>
        <p:txBody>
          <a:bodyPr/>
          <a:lstStyle/>
          <a:p>
            <a:pPr marL="0" indent="0">
              <a:buNone/>
            </a:pPr>
            <a:r>
              <a:rPr lang="en-US" dirty="0">
                <a:solidFill>
                  <a:srgbClr val="000000"/>
                </a:solidFill>
                <a:latin typeface="system-ui"/>
                <a:cs typeface="Arial"/>
              </a:rPr>
              <a:t>For as we have many members in one body, but all the members do not have the same function, </a:t>
            </a:r>
            <a:r>
              <a:rPr lang="en-US" b="1" baseline="30000" dirty="0">
                <a:solidFill>
                  <a:srgbClr val="000000"/>
                </a:solidFill>
                <a:latin typeface="system-ui"/>
                <a:cs typeface="Arial"/>
              </a:rPr>
              <a:t>5 </a:t>
            </a:r>
            <a:r>
              <a:rPr lang="en-US" dirty="0">
                <a:solidFill>
                  <a:srgbClr val="000000"/>
                </a:solidFill>
                <a:latin typeface="system-ui"/>
                <a:cs typeface="Arial"/>
              </a:rPr>
              <a:t>so we, </a:t>
            </a:r>
            <a:r>
              <a:rPr lang="en-US" i="1" dirty="0">
                <a:solidFill>
                  <a:srgbClr val="000000"/>
                </a:solidFill>
                <a:latin typeface="system-ui"/>
                <a:cs typeface="Arial"/>
              </a:rPr>
              <a:t>being</a:t>
            </a:r>
            <a:r>
              <a:rPr lang="en-US" dirty="0">
                <a:solidFill>
                  <a:srgbClr val="000000"/>
                </a:solidFill>
                <a:latin typeface="system-ui"/>
                <a:cs typeface="Arial"/>
              </a:rPr>
              <a:t> many, are one body in Christ, and individually members of one another. </a:t>
            </a:r>
            <a:r>
              <a:rPr lang="en-US" b="1" baseline="30000" dirty="0">
                <a:solidFill>
                  <a:srgbClr val="000000"/>
                </a:solidFill>
                <a:latin typeface="system-ui"/>
                <a:cs typeface="Arial"/>
              </a:rPr>
              <a:t>6 </a:t>
            </a:r>
            <a:r>
              <a:rPr lang="en-US" dirty="0">
                <a:solidFill>
                  <a:srgbClr val="000000"/>
                </a:solidFill>
                <a:latin typeface="system-ui"/>
                <a:cs typeface="Arial"/>
              </a:rPr>
              <a:t>Having then gifts differing according to the grace that is given to us,...</a:t>
            </a:r>
            <a:endParaRPr lang="en-US" dirty="0">
              <a:cs typeface="Arial"/>
            </a:endParaRPr>
          </a:p>
        </p:txBody>
      </p:sp>
      <p:sp>
        <p:nvSpPr>
          <p:cNvPr id="5" name="Title 1">
            <a:extLst>
              <a:ext uri="{FF2B5EF4-FFF2-40B4-BE49-F238E27FC236}">
                <a16:creationId xmlns:a16="http://schemas.microsoft.com/office/drawing/2014/main" id="{3CE741C6-48DF-C5E5-2930-25FB86EB2F33}"/>
              </a:ext>
            </a:extLst>
          </p:cNvPr>
          <p:cNvSpPr txBox="1">
            <a:spLocks/>
          </p:cNvSpPr>
          <p:nvPr/>
        </p:nvSpPr>
        <p:spPr>
          <a:xfrm>
            <a:off x="628650" y="3548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2 Timothy 2:7</a:t>
            </a:r>
            <a:endParaRPr lang="en-US" dirty="0"/>
          </a:p>
        </p:txBody>
      </p:sp>
      <p:sp>
        <p:nvSpPr>
          <p:cNvPr id="7" name="Content Placeholder 2">
            <a:extLst>
              <a:ext uri="{FF2B5EF4-FFF2-40B4-BE49-F238E27FC236}">
                <a16:creationId xmlns:a16="http://schemas.microsoft.com/office/drawing/2014/main" id="{7183182B-CD2D-06DA-0B12-438E323F39EE}"/>
              </a:ext>
            </a:extLst>
          </p:cNvPr>
          <p:cNvSpPr txBox="1">
            <a:spLocks/>
          </p:cNvSpPr>
          <p:nvPr/>
        </p:nvSpPr>
        <p:spPr>
          <a:xfrm>
            <a:off x="628650" y="4298917"/>
            <a:ext cx="7989833"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baseline="30000" dirty="0">
                <a:solidFill>
                  <a:srgbClr val="000000"/>
                </a:solidFill>
                <a:latin typeface="system-ui"/>
                <a:cs typeface="Arial"/>
              </a:rPr>
              <a:t>7 </a:t>
            </a:r>
            <a:r>
              <a:rPr lang="en-US" dirty="0">
                <a:solidFill>
                  <a:srgbClr val="000000"/>
                </a:solidFill>
                <a:latin typeface="system-ui"/>
                <a:cs typeface="Arial"/>
              </a:rPr>
              <a:t>Consider what I say, and may the Lord give you understanding in all things.</a:t>
            </a:r>
            <a:endParaRPr lang="en-US" dirty="0"/>
          </a:p>
        </p:txBody>
      </p:sp>
    </p:spTree>
    <p:extLst>
      <p:ext uri="{BB962C8B-B14F-4D97-AF65-F5344CB8AC3E}">
        <p14:creationId xmlns:p14="http://schemas.microsoft.com/office/powerpoint/2010/main" val="1252017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F111C5-B166-4BA2-8365-DEC464A747FC}"/>
              </a:ext>
            </a:extLst>
          </p:cNvPr>
          <p:cNvSpPr txBox="1"/>
          <p:nvPr/>
        </p:nvSpPr>
        <p:spPr>
          <a:xfrm>
            <a:off x="824845" y="1232432"/>
            <a:ext cx="2220685"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dirty="0">
              <a:solidFill>
                <a:schemeClr val="bg1"/>
              </a:solidFill>
            </a:endParaRPr>
          </a:p>
        </p:txBody>
      </p:sp>
      <p:sp>
        <p:nvSpPr>
          <p:cNvPr id="3" name="Content Placeholder 2">
            <a:extLst>
              <a:ext uri="{FF2B5EF4-FFF2-40B4-BE49-F238E27FC236}">
                <a16:creationId xmlns:a16="http://schemas.microsoft.com/office/drawing/2014/main" id="{EF1B699D-2B23-4CC1-B870-21A39D1AB2FF}"/>
              </a:ext>
            </a:extLst>
          </p:cNvPr>
          <p:cNvSpPr>
            <a:spLocks noGrp="1"/>
          </p:cNvSpPr>
          <p:nvPr>
            <p:ph idx="1"/>
          </p:nvPr>
        </p:nvSpPr>
        <p:spPr>
          <a:xfrm>
            <a:off x="1935187" y="4441999"/>
            <a:ext cx="6920606" cy="1846413"/>
          </a:xfrm>
        </p:spPr>
        <p:txBody>
          <a:bodyPr/>
          <a:lstStyle/>
          <a:p>
            <a:pPr>
              <a:spcBef>
                <a:spcPts val="800"/>
              </a:spcBef>
              <a:spcAft>
                <a:spcPts val="800"/>
              </a:spcAft>
              <a:buClr>
                <a:srgbClr val="B95659"/>
              </a:buClr>
            </a:pPr>
            <a:r>
              <a:rPr lang="en-US" dirty="0">
                <a:solidFill>
                  <a:schemeClr val="tx2"/>
                </a:solidFill>
              </a:rPr>
              <a:t>Know the language and culture</a:t>
            </a:r>
          </a:p>
          <a:p>
            <a:pPr>
              <a:spcBef>
                <a:spcPts val="800"/>
              </a:spcBef>
              <a:spcAft>
                <a:spcPts val="800"/>
              </a:spcAft>
              <a:buClr>
                <a:srgbClr val="B95659"/>
              </a:buClr>
            </a:pPr>
            <a:r>
              <a:rPr lang="en-US" dirty="0">
                <a:solidFill>
                  <a:schemeClr val="tx2"/>
                </a:solidFill>
              </a:rPr>
              <a:t>Have shared meaning through oral translation </a:t>
            </a:r>
          </a:p>
          <a:p>
            <a:pPr>
              <a:spcBef>
                <a:spcPts val="800"/>
              </a:spcBef>
              <a:spcAft>
                <a:spcPts val="800"/>
              </a:spcAft>
              <a:buClr>
                <a:srgbClr val="B95659"/>
              </a:buClr>
            </a:pPr>
            <a:r>
              <a:rPr lang="en-US" dirty="0">
                <a:solidFill>
                  <a:schemeClr val="tx2"/>
                </a:solidFill>
              </a:rPr>
              <a:t>Have unique, God-given abilities</a:t>
            </a:r>
          </a:p>
        </p:txBody>
      </p:sp>
      <p:pic>
        <p:nvPicPr>
          <p:cNvPr id="12" name="Picture 11">
            <a:extLst>
              <a:ext uri="{FF2B5EF4-FFF2-40B4-BE49-F238E27FC236}">
                <a16:creationId xmlns:a16="http://schemas.microsoft.com/office/drawing/2014/main" id="{3CD29465-DE3C-41C4-AE19-ECCF5FACEC75}"/>
              </a:ext>
            </a:extLst>
          </p:cNvPr>
          <p:cNvPicPr>
            <a:picLocks noChangeAspect="1"/>
          </p:cNvPicPr>
          <p:nvPr/>
        </p:nvPicPr>
        <p:blipFill>
          <a:blip r:embed="rId3">
            <a:extLst>
              <a:ext uri="{28A0092B-C50C-407E-A947-70E740481C1C}">
                <a14:useLocalDpi xmlns:a14="http://schemas.microsoft.com/office/drawing/2010/main" val="0"/>
              </a:ext>
            </a:extLst>
          </a:blip>
          <a:srcRect t="3019" b="3019"/>
          <a:stretch/>
        </p:blipFill>
        <p:spPr>
          <a:xfrm>
            <a:off x="4532222" y="619037"/>
            <a:ext cx="3879615" cy="2809963"/>
          </a:xfrm>
          <a:prstGeom prst="roundRect">
            <a:avLst>
              <a:gd name="adj" fmla="val 8702"/>
            </a:avLst>
          </a:prstGeom>
          <a:ln w="57150">
            <a:solidFill>
              <a:schemeClr val="accent2"/>
            </a:solidFill>
          </a:ln>
        </p:spPr>
      </p:pic>
      <p:sp>
        <p:nvSpPr>
          <p:cNvPr id="13" name="TextBox 12">
            <a:extLst>
              <a:ext uri="{FF2B5EF4-FFF2-40B4-BE49-F238E27FC236}">
                <a16:creationId xmlns:a16="http://schemas.microsoft.com/office/drawing/2014/main" id="{2E681DF8-EF2B-4E77-A6C4-FB2DE1C6960C}"/>
              </a:ext>
            </a:extLst>
          </p:cNvPr>
          <p:cNvSpPr txBox="1"/>
          <p:nvPr/>
        </p:nvSpPr>
        <p:spPr>
          <a:xfrm>
            <a:off x="1575601" y="3828293"/>
            <a:ext cx="4339772" cy="523220"/>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Local believers:</a:t>
            </a:r>
          </a:p>
        </p:txBody>
      </p:sp>
    </p:spTree>
    <p:extLst>
      <p:ext uri="{BB962C8B-B14F-4D97-AF65-F5344CB8AC3E}">
        <p14:creationId xmlns:p14="http://schemas.microsoft.com/office/powerpoint/2010/main" val="9908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DD180-7633-4F4A-1355-2B8E83AAA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27BFE-CF6D-6B54-A61C-3ED793E21361}"/>
              </a:ext>
            </a:extLst>
          </p:cNvPr>
          <p:cNvSpPr>
            <a:spLocks noGrp="1"/>
          </p:cNvSpPr>
          <p:nvPr>
            <p:ph type="title"/>
          </p:nvPr>
        </p:nvSpPr>
        <p:spPr>
          <a:xfrm>
            <a:off x="628650" y="729412"/>
            <a:ext cx="7886700" cy="1325563"/>
          </a:xfrm>
        </p:spPr>
        <p:txBody>
          <a:bodyPr/>
          <a:lstStyle/>
          <a:p>
            <a:r>
              <a:rPr lang="en-US" dirty="0">
                <a:latin typeface="Arial"/>
                <a:cs typeface="Arial"/>
              </a:rPr>
              <a:t>Matthew 28:18-20</a:t>
            </a:r>
            <a:endParaRPr lang="en-US" dirty="0"/>
          </a:p>
        </p:txBody>
      </p:sp>
      <p:sp>
        <p:nvSpPr>
          <p:cNvPr id="3" name="Content Placeholder 2">
            <a:extLst>
              <a:ext uri="{FF2B5EF4-FFF2-40B4-BE49-F238E27FC236}">
                <a16:creationId xmlns:a16="http://schemas.microsoft.com/office/drawing/2014/main" id="{D63D99B8-7249-35B6-128C-63D5BC5B5EE7}"/>
              </a:ext>
            </a:extLst>
          </p:cNvPr>
          <p:cNvSpPr>
            <a:spLocks noGrp="1"/>
          </p:cNvSpPr>
          <p:nvPr>
            <p:ph idx="1"/>
          </p:nvPr>
        </p:nvSpPr>
        <p:spPr>
          <a:xfrm>
            <a:off x="628650" y="1393825"/>
            <a:ext cx="7886700" cy="1844380"/>
          </a:xfrm>
        </p:spPr>
        <p:txBody>
          <a:bodyPr/>
          <a:lstStyle/>
          <a:p>
            <a:pPr marL="0" indent="0">
              <a:buNone/>
            </a:pPr>
            <a:r>
              <a:rPr lang="en-US" dirty="0">
                <a:solidFill>
                  <a:srgbClr val="000000"/>
                </a:solidFill>
                <a:latin typeface="system-ui"/>
                <a:cs typeface="Arial"/>
              </a:rPr>
              <a:t>And Jesus came and spoke to them, saying, “All authority has been given to Me in heaven and on earth. </a:t>
            </a:r>
            <a:r>
              <a:rPr lang="en-US" b="1" baseline="30000" dirty="0">
                <a:solidFill>
                  <a:srgbClr val="000000"/>
                </a:solidFill>
                <a:latin typeface="system-ui"/>
                <a:cs typeface="Arial"/>
              </a:rPr>
              <a:t>19 </a:t>
            </a:r>
            <a:r>
              <a:rPr lang="en-US" dirty="0">
                <a:solidFill>
                  <a:srgbClr val="000000"/>
                </a:solidFill>
                <a:latin typeface="system-ui"/>
                <a:cs typeface="Arial"/>
              </a:rPr>
              <a:t>Go therefore and make disciples of all the nations, baptizing them in the name of the Father and of the Son and of the Holy Spirit, </a:t>
            </a:r>
            <a:r>
              <a:rPr lang="en-US" b="1" baseline="30000" dirty="0">
                <a:solidFill>
                  <a:srgbClr val="000000"/>
                </a:solidFill>
                <a:latin typeface="system-ui"/>
                <a:cs typeface="Arial"/>
              </a:rPr>
              <a:t>20 </a:t>
            </a:r>
            <a:r>
              <a:rPr lang="en-US" dirty="0">
                <a:solidFill>
                  <a:srgbClr val="000000"/>
                </a:solidFill>
                <a:latin typeface="system-ui"/>
                <a:cs typeface="Arial"/>
              </a:rPr>
              <a:t>teaching them to observe all things that I have commanded you; and lo, I am with you always, </a:t>
            </a:r>
            <a:r>
              <a:rPr lang="en-US" i="1" dirty="0">
                <a:solidFill>
                  <a:srgbClr val="000000"/>
                </a:solidFill>
                <a:latin typeface="system-ui"/>
                <a:cs typeface="Arial"/>
              </a:rPr>
              <a:t>even</a:t>
            </a:r>
            <a:r>
              <a:rPr lang="en-US" dirty="0">
                <a:solidFill>
                  <a:srgbClr val="000000"/>
                </a:solidFill>
                <a:latin typeface="system-ui"/>
                <a:cs typeface="Arial"/>
              </a:rPr>
              <a:t> to the end of the age.” Amen.</a:t>
            </a:r>
            <a:endParaRPr lang="en-US" dirty="0"/>
          </a:p>
        </p:txBody>
      </p:sp>
      <p:sp>
        <p:nvSpPr>
          <p:cNvPr id="5" name="Title 1">
            <a:extLst>
              <a:ext uri="{FF2B5EF4-FFF2-40B4-BE49-F238E27FC236}">
                <a16:creationId xmlns:a16="http://schemas.microsoft.com/office/drawing/2014/main" id="{6A1B1C76-4B55-AFA8-1C76-831E7324325D}"/>
              </a:ext>
            </a:extLst>
          </p:cNvPr>
          <p:cNvSpPr txBox="1">
            <a:spLocks/>
          </p:cNvSpPr>
          <p:nvPr/>
        </p:nvSpPr>
        <p:spPr>
          <a:xfrm>
            <a:off x="628650" y="39044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Acts 1:8</a:t>
            </a:r>
            <a:endParaRPr lang="en-US" dirty="0"/>
          </a:p>
        </p:txBody>
      </p:sp>
      <p:sp>
        <p:nvSpPr>
          <p:cNvPr id="7" name="Content Placeholder 2">
            <a:extLst>
              <a:ext uri="{FF2B5EF4-FFF2-40B4-BE49-F238E27FC236}">
                <a16:creationId xmlns:a16="http://schemas.microsoft.com/office/drawing/2014/main" id="{D5FA8F6F-F5D4-DACA-4034-97AAB8BFDA33}"/>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baseline="30000" dirty="0">
                <a:solidFill>
                  <a:srgbClr val="000000"/>
                </a:solidFill>
                <a:latin typeface="system-ui"/>
                <a:cs typeface="Arial"/>
              </a:rPr>
              <a:t> </a:t>
            </a:r>
            <a:r>
              <a:rPr lang="en-US" dirty="0">
                <a:solidFill>
                  <a:srgbClr val="000000"/>
                </a:solidFill>
                <a:latin typeface="system-ui"/>
                <a:cs typeface="Arial"/>
              </a:rPr>
              <a:t>But you shall receive power when the Holy Spirit has come upon you; and you shall be witnesses to Me in Jerusalem, and in all Judea and Samaria, and to the end of the earth.”</a:t>
            </a:r>
            <a:endParaRPr lang="en-US" dirty="0"/>
          </a:p>
        </p:txBody>
      </p:sp>
    </p:spTree>
    <p:extLst>
      <p:ext uri="{BB962C8B-B14F-4D97-AF65-F5344CB8AC3E}">
        <p14:creationId xmlns:p14="http://schemas.microsoft.com/office/powerpoint/2010/main" val="293332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974CE29-7276-482B-9500-2CB895B0AD6C}"/>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b="1" dirty="0">
              <a:solidFill>
                <a:schemeClr val="bg1"/>
              </a:solidFill>
            </a:endParaRPr>
          </a:p>
        </p:txBody>
      </p:sp>
      <p:sp>
        <p:nvSpPr>
          <p:cNvPr id="13" name="TextBox 12">
            <a:extLst>
              <a:ext uri="{FF2B5EF4-FFF2-40B4-BE49-F238E27FC236}">
                <a16:creationId xmlns:a16="http://schemas.microsoft.com/office/drawing/2014/main" id="{6C7496FC-E881-464A-AD80-AD3FC3A4E267}"/>
              </a:ext>
            </a:extLst>
          </p:cNvPr>
          <p:cNvSpPr txBox="1"/>
          <p:nvPr/>
        </p:nvSpPr>
        <p:spPr>
          <a:xfrm>
            <a:off x="940255" y="2266915"/>
            <a:ext cx="2220685"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Authority</a:t>
            </a:r>
            <a:endParaRPr lang="en-US" dirty="0">
              <a:solidFill>
                <a:schemeClr val="bg1"/>
              </a:solidFill>
            </a:endParaRPr>
          </a:p>
        </p:txBody>
      </p:sp>
      <p:pic>
        <p:nvPicPr>
          <p:cNvPr id="10" name="Picture 9">
            <a:extLst>
              <a:ext uri="{FF2B5EF4-FFF2-40B4-BE49-F238E27FC236}">
                <a16:creationId xmlns:a16="http://schemas.microsoft.com/office/drawing/2014/main" id="{21587509-A3CE-4898-9970-32B1A0FD4B74}"/>
              </a:ext>
            </a:extLst>
          </p:cNvPr>
          <p:cNvPicPr>
            <a:picLocks noChangeAspect="1"/>
          </p:cNvPicPr>
          <p:nvPr/>
        </p:nvPicPr>
        <p:blipFill>
          <a:blip r:embed="rId2">
            <a:extLst>
              <a:ext uri="{28A0092B-C50C-407E-A947-70E740481C1C}">
                <a14:useLocalDpi xmlns:a14="http://schemas.microsoft.com/office/drawing/2010/main" val="0"/>
              </a:ext>
            </a:extLst>
          </a:blip>
          <a:srcRect t="1714" b="1714"/>
          <a:stretch/>
        </p:blipFill>
        <p:spPr>
          <a:xfrm>
            <a:off x="4241345" y="755379"/>
            <a:ext cx="4339772" cy="3143250"/>
          </a:xfrm>
          <a:prstGeom prst="roundRect">
            <a:avLst>
              <a:gd name="adj" fmla="val 8702"/>
            </a:avLst>
          </a:prstGeom>
          <a:ln w="57150">
            <a:solidFill>
              <a:schemeClr val="accent2"/>
            </a:solidFill>
          </a:ln>
        </p:spPr>
      </p:pic>
      <p:sp>
        <p:nvSpPr>
          <p:cNvPr id="11" name="TextBox 10">
            <a:extLst>
              <a:ext uri="{FF2B5EF4-FFF2-40B4-BE49-F238E27FC236}">
                <a16:creationId xmlns:a16="http://schemas.microsoft.com/office/drawing/2014/main" id="{0C13EEB7-5253-432B-BC9E-A64222912B37}"/>
              </a:ext>
            </a:extLst>
          </p:cNvPr>
          <p:cNvSpPr txBox="1"/>
          <p:nvPr/>
        </p:nvSpPr>
        <p:spPr>
          <a:xfrm>
            <a:off x="4241344" y="4071308"/>
            <a:ext cx="4339772" cy="954107"/>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God’s Spirit gives</a:t>
            </a:r>
            <a:br>
              <a:rPr lang="en-US" sz="2800" b="1" dirty="0">
                <a:solidFill>
                  <a:schemeClr val="accent2"/>
                </a:solidFill>
              </a:rPr>
            </a:br>
            <a:r>
              <a:rPr lang="en-US" sz="2800" b="1" dirty="0">
                <a:solidFill>
                  <a:schemeClr val="accent2"/>
                </a:solidFill>
              </a:rPr>
              <a:t>the local church:</a:t>
            </a:r>
          </a:p>
        </p:txBody>
      </p:sp>
      <p:sp>
        <p:nvSpPr>
          <p:cNvPr id="16" name="Content Placeholder 2">
            <a:extLst>
              <a:ext uri="{FF2B5EF4-FFF2-40B4-BE49-F238E27FC236}">
                <a16:creationId xmlns:a16="http://schemas.microsoft.com/office/drawing/2014/main" id="{B4BFC1B0-77B0-498C-A351-A1CD9B6EDA48}"/>
              </a:ext>
            </a:extLst>
          </p:cNvPr>
          <p:cNvSpPr txBox="1">
            <a:spLocks/>
          </p:cNvSpPr>
          <p:nvPr/>
        </p:nvSpPr>
        <p:spPr>
          <a:xfrm>
            <a:off x="4204831" y="5198094"/>
            <a:ext cx="4412797" cy="1125085"/>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dirty="0">
                <a:solidFill>
                  <a:schemeClr val="tx2"/>
                </a:solidFill>
              </a:rPr>
              <a:t>Wisdom</a:t>
            </a:r>
          </a:p>
          <a:p>
            <a:pPr>
              <a:spcBef>
                <a:spcPts val="800"/>
              </a:spcBef>
              <a:spcAft>
                <a:spcPts val="800"/>
              </a:spcAft>
              <a:buClr>
                <a:srgbClr val="B95659"/>
              </a:buClr>
            </a:pPr>
            <a:r>
              <a:rPr lang="en-US" dirty="0">
                <a:solidFill>
                  <a:schemeClr val="tx2"/>
                </a:solidFill>
              </a:rPr>
              <a:t>Authority</a:t>
            </a:r>
          </a:p>
        </p:txBody>
      </p:sp>
      <p:sp>
        <p:nvSpPr>
          <p:cNvPr id="2" name="Rectangle 1">
            <a:extLst>
              <a:ext uri="{FF2B5EF4-FFF2-40B4-BE49-F238E27FC236}">
                <a16:creationId xmlns:a16="http://schemas.microsoft.com/office/drawing/2014/main" id="{2F9CBC63-E6B6-4327-A140-A3C69B51C05E}"/>
              </a:ext>
            </a:extLst>
          </p:cNvPr>
          <p:cNvSpPr/>
          <p:nvPr/>
        </p:nvSpPr>
        <p:spPr>
          <a:xfrm>
            <a:off x="2562726" y="1106905"/>
            <a:ext cx="914400" cy="914400"/>
          </a:xfrm>
          <a:prstGeom prst="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3396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330C9-8AAC-5BA0-EE92-FAF4413DB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F50C6-FBB5-247D-4748-A8CA09053C40}"/>
              </a:ext>
            </a:extLst>
          </p:cNvPr>
          <p:cNvSpPr>
            <a:spLocks noGrp="1"/>
          </p:cNvSpPr>
          <p:nvPr>
            <p:ph type="title"/>
          </p:nvPr>
        </p:nvSpPr>
        <p:spPr>
          <a:xfrm>
            <a:off x="628650" y="323012"/>
            <a:ext cx="7886700" cy="665163"/>
          </a:xfrm>
        </p:spPr>
        <p:txBody>
          <a:bodyPr/>
          <a:lstStyle/>
          <a:p>
            <a:r>
              <a:rPr lang="en-US" dirty="0">
                <a:latin typeface="Arial"/>
                <a:cs typeface="Arial"/>
              </a:rPr>
              <a:t>1 Peter 3:15</a:t>
            </a:r>
            <a:endParaRPr lang="en-US" dirty="0"/>
          </a:p>
        </p:txBody>
      </p:sp>
      <p:sp>
        <p:nvSpPr>
          <p:cNvPr id="3" name="Content Placeholder 2">
            <a:extLst>
              <a:ext uri="{FF2B5EF4-FFF2-40B4-BE49-F238E27FC236}">
                <a16:creationId xmlns:a16="http://schemas.microsoft.com/office/drawing/2014/main" id="{BF4B1599-BCDC-557B-0515-8941E761495E}"/>
              </a:ext>
            </a:extLst>
          </p:cNvPr>
          <p:cNvSpPr>
            <a:spLocks noGrp="1"/>
          </p:cNvSpPr>
          <p:nvPr>
            <p:ph idx="1"/>
          </p:nvPr>
        </p:nvSpPr>
        <p:spPr>
          <a:xfrm>
            <a:off x="628650" y="860425"/>
            <a:ext cx="7886700" cy="1514180"/>
          </a:xfrm>
        </p:spPr>
        <p:txBody>
          <a:bodyPr/>
          <a:lstStyle/>
          <a:p>
            <a:pPr marL="0" indent="0">
              <a:buNone/>
            </a:pPr>
            <a:r>
              <a:rPr lang="en-US" dirty="0">
                <a:solidFill>
                  <a:srgbClr val="000000"/>
                </a:solidFill>
                <a:latin typeface="system-ui"/>
                <a:cs typeface="Arial"/>
              </a:rPr>
              <a:t>But sanctify the Lord God in your hearts, and always </a:t>
            </a:r>
            <a:r>
              <a:rPr lang="en-US" i="1" dirty="0">
                <a:solidFill>
                  <a:srgbClr val="000000"/>
                </a:solidFill>
                <a:latin typeface="system-ui"/>
                <a:cs typeface="Arial"/>
              </a:rPr>
              <a:t>be</a:t>
            </a:r>
            <a:r>
              <a:rPr lang="en-US" dirty="0">
                <a:solidFill>
                  <a:srgbClr val="000000"/>
                </a:solidFill>
                <a:latin typeface="system-ui"/>
                <a:cs typeface="Arial"/>
              </a:rPr>
              <a:t> ready to </a:t>
            </a:r>
            <a:r>
              <a:rPr lang="en-US" i="1" dirty="0">
                <a:solidFill>
                  <a:srgbClr val="000000"/>
                </a:solidFill>
                <a:latin typeface="system-ui"/>
                <a:cs typeface="Arial"/>
              </a:rPr>
              <a:t>give</a:t>
            </a:r>
            <a:r>
              <a:rPr lang="en-US" dirty="0">
                <a:solidFill>
                  <a:srgbClr val="000000"/>
                </a:solidFill>
                <a:latin typeface="system-ui"/>
                <a:cs typeface="Arial"/>
              </a:rPr>
              <a:t> a defense to everyone who asks you a reason for the hope that is in you, with meekness and fear;</a:t>
            </a:r>
            <a:endParaRPr lang="en-US" dirty="0"/>
          </a:p>
        </p:txBody>
      </p:sp>
      <p:sp>
        <p:nvSpPr>
          <p:cNvPr id="5" name="Title 1">
            <a:extLst>
              <a:ext uri="{FF2B5EF4-FFF2-40B4-BE49-F238E27FC236}">
                <a16:creationId xmlns:a16="http://schemas.microsoft.com/office/drawing/2014/main" id="{349F2FFE-D413-04E2-6FDB-87E7D9EB9498}"/>
              </a:ext>
            </a:extLst>
          </p:cNvPr>
          <p:cNvSpPr txBox="1">
            <a:spLocks/>
          </p:cNvSpPr>
          <p:nvPr/>
        </p:nvSpPr>
        <p:spPr>
          <a:xfrm>
            <a:off x="628650" y="42219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2 Timothy 2:2</a:t>
            </a:r>
            <a:endParaRPr lang="en-US" dirty="0"/>
          </a:p>
        </p:txBody>
      </p:sp>
      <p:sp>
        <p:nvSpPr>
          <p:cNvPr id="7" name="Content Placeholder 2">
            <a:extLst>
              <a:ext uri="{FF2B5EF4-FFF2-40B4-BE49-F238E27FC236}">
                <a16:creationId xmlns:a16="http://schemas.microsoft.com/office/drawing/2014/main" id="{FF8DB96C-FE17-5776-D192-461981223CB5}"/>
              </a:ext>
            </a:extLst>
          </p:cNvPr>
          <p:cNvSpPr txBox="1">
            <a:spLocks/>
          </p:cNvSpPr>
          <p:nvPr/>
        </p:nvSpPr>
        <p:spPr>
          <a:xfrm>
            <a:off x="742950" y="46958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system-ui"/>
                <a:cs typeface="Arial"/>
              </a:rPr>
              <a:t>And the things that you have heard from me among many witnesses, commit these to faithful men who will be able to teach others also.</a:t>
            </a:r>
            <a:endParaRPr lang="en-US" dirty="0"/>
          </a:p>
        </p:txBody>
      </p:sp>
      <p:sp>
        <p:nvSpPr>
          <p:cNvPr id="6" name="Title 1">
            <a:extLst>
              <a:ext uri="{FF2B5EF4-FFF2-40B4-BE49-F238E27FC236}">
                <a16:creationId xmlns:a16="http://schemas.microsoft.com/office/drawing/2014/main" id="{8FF115F4-D132-FE0B-0F32-6C8607C6BC74}"/>
              </a:ext>
            </a:extLst>
          </p:cNvPr>
          <p:cNvSpPr txBox="1">
            <a:spLocks/>
          </p:cNvSpPr>
          <p:nvPr/>
        </p:nvSpPr>
        <p:spPr>
          <a:xfrm>
            <a:off x="628650" y="2291512"/>
            <a:ext cx="7886700" cy="6651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Colossians 3:16</a:t>
            </a:r>
            <a:endParaRPr lang="en-US" dirty="0"/>
          </a:p>
        </p:txBody>
      </p:sp>
      <p:sp>
        <p:nvSpPr>
          <p:cNvPr id="9" name="Content Placeholder 2">
            <a:extLst>
              <a:ext uri="{FF2B5EF4-FFF2-40B4-BE49-F238E27FC236}">
                <a16:creationId xmlns:a16="http://schemas.microsoft.com/office/drawing/2014/main" id="{46E0B4A8-1047-5FBC-2612-D40EDBE3C838}"/>
              </a:ext>
            </a:extLst>
          </p:cNvPr>
          <p:cNvSpPr txBox="1">
            <a:spLocks/>
          </p:cNvSpPr>
          <p:nvPr/>
        </p:nvSpPr>
        <p:spPr>
          <a:xfrm>
            <a:off x="628650" y="2803525"/>
            <a:ext cx="7886700" cy="15141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000000"/>
                </a:solidFill>
                <a:latin typeface="system-ui"/>
                <a:cs typeface="Arial"/>
              </a:rPr>
              <a:t>Let the word of Christ dwell in you richly in all wisdom, teaching and admonishing one another in psalms and hymns and spiritual songs, singing with grace in your hearts to the Lord.</a:t>
            </a:r>
            <a:endParaRPr lang="en-US" dirty="0"/>
          </a:p>
        </p:txBody>
      </p:sp>
    </p:spTree>
    <p:extLst>
      <p:ext uri="{BB962C8B-B14F-4D97-AF65-F5344CB8AC3E}">
        <p14:creationId xmlns:p14="http://schemas.microsoft.com/office/powerpoint/2010/main" val="44192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9EDC98B-C83A-C34B-AD55-EE18CF7F5947}"/>
              </a:ext>
            </a:extLst>
          </p:cNvPr>
          <p:cNvSpPr txBox="1"/>
          <p:nvPr/>
        </p:nvSpPr>
        <p:spPr>
          <a:xfrm>
            <a:off x="940255" y="724274"/>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Ability</a:t>
            </a:r>
            <a:endParaRPr lang="en-US" dirty="0">
              <a:solidFill>
                <a:schemeClr val="bg1"/>
              </a:solidFill>
            </a:endParaRPr>
          </a:p>
        </p:txBody>
      </p:sp>
      <p:sp>
        <p:nvSpPr>
          <p:cNvPr id="17" name="TextBox 16">
            <a:extLst>
              <a:ext uri="{FF2B5EF4-FFF2-40B4-BE49-F238E27FC236}">
                <a16:creationId xmlns:a16="http://schemas.microsoft.com/office/drawing/2014/main" id="{DBCD88C5-B957-754F-9090-D7BF928EF54A}"/>
              </a:ext>
            </a:extLst>
          </p:cNvPr>
          <p:cNvSpPr txBox="1"/>
          <p:nvPr/>
        </p:nvSpPr>
        <p:spPr>
          <a:xfrm>
            <a:off x="940255" y="2266915"/>
            <a:ext cx="2220685" cy="646986"/>
          </a:xfrm>
          <a:prstGeom prst="roundRect">
            <a:avLst/>
          </a:prstGeom>
          <a:solidFill>
            <a:srgbClr val="83A83F"/>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Authority</a:t>
            </a:r>
            <a:endParaRPr lang="en-US" dirty="0">
              <a:solidFill>
                <a:schemeClr val="bg1"/>
              </a:solidFill>
            </a:endParaRPr>
          </a:p>
        </p:txBody>
      </p:sp>
      <p:sp>
        <p:nvSpPr>
          <p:cNvPr id="18" name="TextBox 17">
            <a:extLst>
              <a:ext uri="{FF2B5EF4-FFF2-40B4-BE49-F238E27FC236}">
                <a16:creationId xmlns:a16="http://schemas.microsoft.com/office/drawing/2014/main" id="{3240784B-17BC-AE4E-9BB5-0DB7E7CE9C8B}"/>
              </a:ext>
            </a:extLst>
          </p:cNvPr>
          <p:cNvSpPr txBox="1"/>
          <p:nvPr/>
        </p:nvSpPr>
        <p:spPr>
          <a:xfrm>
            <a:off x="370115" y="3809556"/>
            <a:ext cx="3360964" cy="646986"/>
          </a:xfrm>
          <a:prstGeom prst="roundRect">
            <a:avLst/>
          </a:prstGeom>
          <a:solidFill>
            <a:schemeClr val="accent2"/>
          </a:solidFill>
        </p:spPr>
        <p:txBody>
          <a:bodyPr wrap="square" anchor="ctr">
            <a:spAutoFit/>
          </a:bodyPr>
          <a:lstStyle/>
          <a:p>
            <a:pPr algn="ctr"/>
            <a:r>
              <a:rPr kumimoji="0" lang="en-US" sz="3200" b="1" i="0" u="none" strike="noStrike" kern="1200" cap="none" spc="0" normalizeH="0" baseline="0" noProof="0" dirty="0">
                <a:ln>
                  <a:noFill/>
                </a:ln>
                <a:solidFill>
                  <a:schemeClr val="bg1"/>
                </a:solidFill>
                <a:effectLst/>
                <a:uLnTx/>
                <a:uFillTx/>
                <a:latin typeface="Arial"/>
                <a:ea typeface="+mj-ea"/>
                <a:cs typeface="Arial"/>
              </a:rPr>
              <a:t>Responsibility</a:t>
            </a:r>
            <a:endParaRPr lang="en-US" dirty="0">
              <a:solidFill>
                <a:schemeClr val="bg1"/>
              </a:solidFill>
            </a:endParaRPr>
          </a:p>
        </p:txBody>
      </p:sp>
      <p:pic>
        <p:nvPicPr>
          <p:cNvPr id="21" name="Picture 20">
            <a:extLst>
              <a:ext uri="{FF2B5EF4-FFF2-40B4-BE49-F238E27FC236}">
                <a16:creationId xmlns:a16="http://schemas.microsoft.com/office/drawing/2014/main" id="{C72C4E5E-95BA-0F47-8DA2-BBB52FE2096F}"/>
              </a:ext>
            </a:extLst>
          </p:cNvPr>
          <p:cNvPicPr>
            <a:picLocks noChangeAspect="1"/>
          </p:cNvPicPr>
          <p:nvPr/>
        </p:nvPicPr>
        <p:blipFill>
          <a:blip r:embed="rId2">
            <a:extLst>
              <a:ext uri="{28A0092B-C50C-407E-A947-70E740481C1C}">
                <a14:useLocalDpi xmlns:a14="http://schemas.microsoft.com/office/drawing/2010/main" val="0"/>
              </a:ext>
            </a:extLst>
          </a:blip>
          <a:srcRect l="1047" r="1047"/>
          <a:stretch/>
        </p:blipFill>
        <p:spPr>
          <a:xfrm>
            <a:off x="4157794" y="898989"/>
            <a:ext cx="4506869" cy="2598948"/>
          </a:xfrm>
          <a:prstGeom prst="roundRect">
            <a:avLst>
              <a:gd name="adj" fmla="val 8702"/>
            </a:avLst>
          </a:prstGeom>
          <a:ln w="57150">
            <a:solidFill>
              <a:schemeClr val="accent2"/>
            </a:solidFill>
          </a:ln>
        </p:spPr>
      </p:pic>
      <p:sp>
        <p:nvSpPr>
          <p:cNvPr id="8" name="TextBox 7">
            <a:extLst>
              <a:ext uri="{FF2B5EF4-FFF2-40B4-BE49-F238E27FC236}">
                <a16:creationId xmlns:a16="http://schemas.microsoft.com/office/drawing/2014/main" id="{31071C1A-19E1-407F-A63D-01473C5F064F}"/>
              </a:ext>
            </a:extLst>
          </p:cNvPr>
          <p:cNvSpPr txBox="1"/>
          <p:nvPr/>
        </p:nvSpPr>
        <p:spPr>
          <a:xfrm>
            <a:off x="4241344" y="3701438"/>
            <a:ext cx="4339772" cy="954107"/>
          </a:xfrm>
          <a:prstGeom prst="rect">
            <a:avLst/>
          </a:prstGeom>
          <a:noFill/>
        </p:spPr>
        <p:txBody>
          <a:bodyPr wrap="square" anchor="t">
            <a:spAutoFit/>
          </a:bodyPr>
          <a:lstStyle/>
          <a:p>
            <a:pPr marL="0" indent="0" algn="ctr">
              <a:spcBef>
                <a:spcPts val="1200"/>
              </a:spcBef>
              <a:spcAft>
                <a:spcPts val="1200"/>
              </a:spcAft>
              <a:buNone/>
            </a:pPr>
            <a:r>
              <a:rPr lang="en-US" sz="2800" b="1" dirty="0">
                <a:solidFill>
                  <a:schemeClr val="accent2"/>
                </a:solidFill>
              </a:rPr>
              <a:t>The local church</a:t>
            </a:r>
            <a:br>
              <a:rPr lang="en-US" sz="2800" b="1" dirty="0">
                <a:solidFill>
                  <a:schemeClr val="accent2"/>
                </a:solidFill>
              </a:rPr>
            </a:br>
            <a:r>
              <a:rPr lang="en-US" sz="2800" b="1" dirty="0">
                <a:solidFill>
                  <a:schemeClr val="accent2"/>
                </a:solidFill>
              </a:rPr>
              <a:t>is responsible for:</a:t>
            </a:r>
          </a:p>
        </p:txBody>
      </p:sp>
      <p:sp>
        <p:nvSpPr>
          <p:cNvPr id="10" name="Content Placeholder 2">
            <a:extLst>
              <a:ext uri="{FF2B5EF4-FFF2-40B4-BE49-F238E27FC236}">
                <a16:creationId xmlns:a16="http://schemas.microsoft.com/office/drawing/2014/main" id="{924F9A69-55DC-4025-B93D-07FD2E333228}"/>
              </a:ext>
            </a:extLst>
          </p:cNvPr>
          <p:cNvSpPr txBox="1">
            <a:spLocks/>
          </p:cNvSpPr>
          <p:nvPr/>
        </p:nvSpPr>
        <p:spPr>
          <a:xfrm>
            <a:off x="4204831" y="4828224"/>
            <a:ext cx="4412797" cy="1449286"/>
          </a:xfrm>
          <a:prstGeom prst="rect">
            <a:avLst/>
          </a:prstGeom>
        </p:spPr>
        <p:txBody>
          <a:bodyPr anchor="t" anchorCtr="1"/>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800"/>
              </a:spcBef>
              <a:spcAft>
                <a:spcPts val="800"/>
              </a:spcAft>
              <a:buClr>
                <a:srgbClr val="B95659"/>
              </a:buClr>
            </a:pPr>
            <a:r>
              <a:rPr lang="en-US" dirty="0">
                <a:solidFill>
                  <a:schemeClr val="tx2"/>
                </a:solidFill>
              </a:rPr>
              <a:t>Evangelism</a:t>
            </a:r>
          </a:p>
          <a:p>
            <a:pPr>
              <a:spcBef>
                <a:spcPts val="800"/>
              </a:spcBef>
              <a:spcAft>
                <a:spcPts val="800"/>
              </a:spcAft>
              <a:buClr>
                <a:srgbClr val="B95659"/>
              </a:buClr>
            </a:pPr>
            <a:r>
              <a:rPr lang="en-US" dirty="0">
                <a:solidFill>
                  <a:schemeClr val="tx2"/>
                </a:solidFill>
              </a:rPr>
              <a:t>Discipleship</a:t>
            </a:r>
          </a:p>
          <a:p>
            <a:pPr>
              <a:spcBef>
                <a:spcPts val="800"/>
              </a:spcBef>
              <a:spcAft>
                <a:spcPts val="800"/>
              </a:spcAft>
              <a:buClr>
                <a:srgbClr val="B95659"/>
              </a:buClr>
            </a:pPr>
            <a:r>
              <a:rPr lang="en-US" dirty="0">
                <a:solidFill>
                  <a:schemeClr val="tx2"/>
                </a:solidFill>
              </a:rPr>
              <a:t>Bible Translation</a:t>
            </a:r>
          </a:p>
        </p:txBody>
      </p:sp>
      <p:sp>
        <p:nvSpPr>
          <p:cNvPr id="2" name="Rectangle: Rounded Corners 1">
            <a:extLst>
              <a:ext uri="{FF2B5EF4-FFF2-40B4-BE49-F238E27FC236}">
                <a16:creationId xmlns:a16="http://schemas.microsoft.com/office/drawing/2014/main" id="{E69A79DC-113B-4AC0-8EF1-18A977B35E8F}"/>
              </a:ext>
            </a:extLst>
          </p:cNvPr>
          <p:cNvSpPr/>
          <p:nvPr/>
        </p:nvSpPr>
        <p:spPr>
          <a:xfrm>
            <a:off x="3031958" y="3497937"/>
            <a:ext cx="914400" cy="914400"/>
          </a:xfrm>
          <a:prstGeom prst="round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257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0A801-6D82-8630-D891-F18F69334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25C0E-C049-F157-51BC-F98FC5D87BA7}"/>
              </a:ext>
            </a:extLst>
          </p:cNvPr>
          <p:cNvSpPr>
            <a:spLocks noGrp="1"/>
          </p:cNvSpPr>
          <p:nvPr>
            <p:ph type="title"/>
          </p:nvPr>
        </p:nvSpPr>
        <p:spPr>
          <a:xfrm>
            <a:off x="628650" y="729412"/>
            <a:ext cx="7886700" cy="1325563"/>
          </a:xfrm>
        </p:spPr>
        <p:txBody>
          <a:bodyPr/>
          <a:lstStyle/>
          <a:p>
            <a:r>
              <a:rPr lang="en-US" dirty="0">
                <a:latin typeface="Arial"/>
                <a:cs typeface="Arial"/>
              </a:rPr>
              <a:t>Romans 14:12</a:t>
            </a:r>
            <a:endParaRPr lang="en-US" dirty="0"/>
          </a:p>
        </p:txBody>
      </p:sp>
      <p:sp>
        <p:nvSpPr>
          <p:cNvPr id="3" name="Content Placeholder 2">
            <a:extLst>
              <a:ext uri="{FF2B5EF4-FFF2-40B4-BE49-F238E27FC236}">
                <a16:creationId xmlns:a16="http://schemas.microsoft.com/office/drawing/2014/main" id="{5449BF21-748E-3042-0C00-0EB3BDB56D0A}"/>
              </a:ext>
            </a:extLst>
          </p:cNvPr>
          <p:cNvSpPr>
            <a:spLocks noGrp="1"/>
          </p:cNvSpPr>
          <p:nvPr>
            <p:ph idx="1"/>
          </p:nvPr>
        </p:nvSpPr>
        <p:spPr>
          <a:xfrm>
            <a:off x="628650" y="1393825"/>
            <a:ext cx="7886700" cy="663280"/>
          </a:xfrm>
        </p:spPr>
        <p:txBody>
          <a:bodyPr/>
          <a:lstStyle/>
          <a:p>
            <a:pPr marL="0" indent="0">
              <a:buNone/>
            </a:pPr>
            <a:r>
              <a:rPr lang="en-US" b="1" baseline="30000" dirty="0">
                <a:solidFill>
                  <a:srgbClr val="000000"/>
                </a:solidFill>
                <a:latin typeface="system-ui"/>
                <a:cs typeface="Arial"/>
              </a:rPr>
              <a:t> </a:t>
            </a:r>
            <a:r>
              <a:rPr lang="en-US" dirty="0">
                <a:solidFill>
                  <a:srgbClr val="000000"/>
                </a:solidFill>
                <a:latin typeface="system-ui"/>
                <a:cs typeface="Arial"/>
              </a:rPr>
              <a:t>So then each of us shall give account of himself to God</a:t>
            </a:r>
            <a:endParaRPr lang="en-US" dirty="0">
              <a:solidFill>
                <a:srgbClr val="000000"/>
              </a:solidFill>
              <a:latin typeface="system-ui"/>
            </a:endParaRPr>
          </a:p>
        </p:txBody>
      </p:sp>
      <p:sp>
        <p:nvSpPr>
          <p:cNvPr id="5" name="Title 1">
            <a:extLst>
              <a:ext uri="{FF2B5EF4-FFF2-40B4-BE49-F238E27FC236}">
                <a16:creationId xmlns:a16="http://schemas.microsoft.com/office/drawing/2014/main" id="{33C52FBC-63BC-E00E-5FDE-8354425BED23}"/>
              </a:ext>
            </a:extLst>
          </p:cNvPr>
          <p:cNvSpPr txBox="1">
            <a:spLocks/>
          </p:cNvSpPr>
          <p:nvPr/>
        </p:nvSpPr>
        <p:spPr>
          <a:xfrm>
            <a:off x="628650" y="2405812"/>
            <a:ext cx="7886700" cy="67786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200" b="1" kern="1200">
                <a:solidFill>
                  <a:srgbClr val="B95659"/>
                </a:solidFill>
                <a:latin typeface="Arial" panose="020B0604020202020204" pitchFamily="34" charset="0"/>
                <a:ea typeface="+mj-ea"/>
                <a:cs typeface="Arial" panose="020B0604020202020204" pitchFamily="34" charset="0"/>
              </a:defRPr>
            </a:lvl1pPr>
          </a:lstStyle>
          <a:p>
            <a:r>
              <a:rPr lang="en-US" dirty="0">
                <a:latin typeface="Arial"/>
                <a:cs typeface="Arial"/>
              </a:rPr>
              <a:t>1 Corinthians 2:12-13</a:t>
            </a:r>
            <a:endParaRPr lang="en-US" dirty="0"/>
          </a:p>
        </p:txBody>
      </p:sp>
      <p:sp>
        <p:nvSpPr>
          <p:cNvPr id="7" name="Content Placeholder 2">
            <a:extLst>
              <a:ext uri="{FF2B5EF4-FFF2-40B4-BE49-F238E27FC236}">
                <a16:creationId xmlns:a16="http://schemas.microsoft.com/office/drawing/2014/main" id="{8BF9C8D8-AD57-3B3D-474F-0A944E14525E}"/>
              </a:ext>
            </a:extLst>
          </p:cNvPr>
          <p:cNvSpPr txBox="1">
            <a:spLocks/>
          </p:cNvSpPr>
          <p:nvPr/>
        </p:nvSpPr>
        <p:spPr>
          <a:xfrm>
            <a:off x="615950" y="3311525"/>
            <a:ext cx="7886700" cy="1844380"/>
          </a:xfrm>
          <a:prstGeom prst="rect">
            <a:avLst/>
          </a:prstGeom>
        </p:spPr>
        <p:txBody>
          <a:bodyPr vert="horz" lIns="91440" tIns="45720" rIns="91440" bIns="45720" rtlCol="0" anchor="t" anchorCtr="1">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716557"/>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716557"/>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716557"/>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716557"/>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baseline="30000" dirty="0">
                <a:solidFill>
                  <a:srgbClr val="000000"/>
                </a:solidFill>
                <a:latin typeface="Arial"/>
                <a:cs typeface="Arial"/>
              </a:rPr>
              <a:t> </a:t>
            </a:r>
            <a:r>
              <a:rPr lang="en-US" sz="3200" baseline="30000" dirty="0">
                <a:solidFill>
                  <a:srgbClr val="000000"/>
                </a:solidFill>
                <a:latin typeface="Arial"/>
                <a:cs typeface="Arial"/>
              </a:rPr>
              <a:t>Now we have received, not the spirit of the world, but the Spirit who is from God, that we might know the things that have been freely given to us by God.</a:t>
            </a:r>
            <a:endParaRPr lang="en-US" sz="3200">
              <a:latin typeface="Arial"/>
            </a:endParaRPr>
          </a:p>
          <a:p>
            <a:pPr>
              <a:buNone/>
            </a:pPr>
            <a:r>
              <a:rPr lang="en-US" sz="3200" b="1" baseline="30000" dirty="0">
                <a:solidFill>
                  <a:srgbClr val="000000"/>
                </a:solidFill>
                <a:latin typeface="Arial"/>
                <a:cs typeface="Arial"/>
              </a:rPr>
              <a:t>13 </a:t>
            </a:r>
            <a:r>
              <a:rPr lang="en-US" sz="3200" baseline="30000" dirty="0">
                <a:solidFill>
                  <a:srgbClr val="000000"/>
                </a:solidFill>
                <a:latin typeface="Arial"/>
                <a:cs typeface="Arial"/>
              </a:rPr>
              <a:t>These things we also speak, not in words which man’s wisdom teaches but which the Holy Spirit teaches, comparing spiritual things with spiritual.</a:t>
            </a:r>
            <a:endParaRPr lang="en-US" sz="3200">
              <a:latin typeface="Arial"/>
            </a:endParaRPr>
          </a:p>
          <a:p>
            <a:pPr marL="0" indent="0">
              <a:buNone/>
            </a:pPr>
            <a:endParaRPr lang="en-US" sz="3200" b="1" baseline="30000" dirty="0">
              <a:solidFill>
                <a:srgbClr val="000000"/>
              </a:solidFill>
              <a:latin typeface="Arial"/>
            </a:endParaRPr>
          </a:p>
        </p:txBody>
      </p:sp>
    </p:spTree>
    <p:extLst>
      <p:ext uri="{BB962C8B-B14F-4D97-AF65-F5344CB8AC3E}">
        <p14:creationId xmlns:p14="http://schemas.microsoft.com/office/powerpoint/2010/main" val="4284890582"/>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D82FC3-D07E-4B29-8459-02DD347200A8}"/>
</file>

<file path=customXml/itemProps2.xml><?xml version="1.0" encoding="utf-8"?>
<ds:datastoreItem xmlns:ds="http://schemas.openxmlformats.org/officeDocument/2006/customXml" ds:itemID="{DD870300-B03F-45F7-9154-521D8C74684E}">
  <ds:schemaRefs>
    <ds:schemaRef ds:uri="http://schemas.microsoft.com/office/2006/documentManagement/types"/>
    <ds:schemaRef ds:uri="http://schemas.microsoft.com/office/infopath/2007/PartnerControls"/>
    <ds:schemaRef ds:uri="http://purl.org/dc/elements/1.1/"/>
    <ds:schemaRef ds:uri="038937e4-20c5-4a73-b245-175c4ead9603"/>
    <ds:schemaRef ds:uri="http://schemas.microsoft.com/sharepoint/v3"/>
    <ds:schemaRef ds:uri="http://www.w3.org/XML/1998/namespace"/>
    <ds:schemaRef ds:uri="http://purl.org/dc/dcmitype/"/>
    <ds:schemaRef ds:uri="http://schemas.microsoft.com/office/2006/metadata/properties"/>
    <ds:schemaRef ds:uri="9ede4979-7183-4f81-a394-71c40c9222c4"/>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908</TotalTime>
  <Words>553</Words>
  <Application>Microsoft Office PowerPoint</Application>
  <PresentationFormat>On-screen Show (4:3)</PresentationFormat>
  <Paragraphs>53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system-ui</vt:lpstr>
      <vt:lpstr>Times New Roman</vt:lpstr>
      <vt:lpstr>Office Theme</vt:lpstr>
      <vt:lpstr>PowerPoint Presentation</vt:lpstr>
      <vt:lpstr>PowerPoint Presentation</vt:lpstr>
      <vt:lpstr>Romans 12:4-6a</vt:lpstr>
      <vt:lpstr>PowerPoint Presentation</vt:lpstr>
      <vt:lpstr>Matthew 28:18-20</vt:lpstr>
      <vt:lpstr>PowerPoint Presentation</vt:lpstr>
      <vt:lpstr>1 Peter 3:15</vt:lpstr>
      <vt:lpstr>PowerPoint Presentation</vt:lpstr>
      <vt:lpstr>Romans 14:12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263</cp:revision>
  <dcterms:created xsi:type="dcterms:W3CDTF">2019-03-18T18:21:25Z</dcterms:created>
  <dcterms:modified xsi:type="dcterms:W3CDTF">2024-04-10T15:42:30Z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