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sldIdLst>
    <p:sldId id="295" r:id="rId5"/>
    <p:sldId id="312" r:id="rId6"/>
    <p:sldId id="286" r:id="rId7"/>
    <p:sldId id="31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Quigley" initials="SQ" lastIdx="11" clrIdx="0">
    <p:extLst>
      <p:ext uri="{19B8F6BF-5375-455C-9EA6-DF929625EA0E}">
        <p15:presenceInfo xmlns:p15="http://schemas.microsoft.com/office/powerpoint/2012/main" userId="S::susan_quigley@wycliffeassociates.org::b85b18d0-1c40-45ee-96a2-2a728d8725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95659"/>
    <a:srgbClr val="83A83F"/>
    <a:srgbClr val="FBA93D"/>
    <a:srgbClr val="C3DD93"/>
    <a:srgbClr val="7165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DB1B11-D629-418F-8C5B-C49703689359}" v="1" dt="2024-02-15T04:12:36.6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27" autoAdjust="0"/>
    <p:restoredTop sz="95646" autoAdjust="0"/>
  </p:normalViewPr>
  <p:slideViewPr>
    <p:cSldViewPr snapToGrid="0">
      <p:cViewPr varScale="1">
        <p:scale>
          <a:sx n="72" d="100"/>
          <a:sy n="72" d="100"/>
        </p:scale>
        <p:origin x="701" y="62"/>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orah Shaw" userId="79bf7848-a030-4096-934a-3abbfde4984a" providerId="ADAL" clId="{F2DB1B11-D629-418F-8C5B-C49703689359}"/>
    <pc:docChg chg="undo custSel addSld delSld modSld sldOrd">
      <pc:chgData name="Deborah Shaw" userId="79bf7848-a030-4096-934a-3abbfde4984a" providerId="ADAL" clId="{F2DB1B11-D629-418F-8C5B-C49703689359}" dt="2024-02-15T04:31:44.350" v="118" actId="1076"/>
      <pc:docMkLst>
        <pc:docMk/>
      </pc:docMkLst>
      <pc:sldChg chg="delSp mod">
        <pc:chgData name="Deborah Shaw" userId="79bf7848-a030-4096-934a-3abbfde4984a" providerId="ADAL" clId="{F2DB1B11-D629-418F-8C5B-C49703689359}" dt="2024-02-15T04:18:38.525" v="97" actId="21"/>
        <pc:sldMkLst>
          <pc:docMk/>
          <pc:sldMk cId="834478945" sldId="286"/>
        </pc:sldMkLst>
        <pc:spChg chg="del">
          <ac:chgData name="Deborah Shaw" userId="79bf7848-a030-4096-934a-3abbfde4984a" providerId="ADAL" clId="{F2DB1B11-D629-418F-8C5B-C49703689359}" dt="2024-02-15T04:18:38.525" v="97" actId="21"/>
          <ac:spMkLst>
            <pc:docMk/>
            <pc:sldMk cId="834478945" sldId="286"/>
            <ac:spMk id="3" creationId="{26FADB6C-6CB5-4D7C-AC09-B89C68326468}"/>
          </ac:spMkLst>
        </pc:spChg>
      </pc:sldChg>
      <pc:sldChg chg="del">
        <pc:chgData name="Deborah Shaw" userId="79bf7848-a030-4096-934a-3abbfde4984a" providerId="ADAL" clId="{F2DB1B11-D629-418F-8C5B-C49703689359}" dt="2024-02-15T04:18:44.874" v="98" actId="2696"/>
        <pc:sldMkLst>
          <pc:docMk/>
          <pc:sldMk cId="4285908524" sldId="290"/>
        </pc:sldMkLst>
      </pc:sldChg>
      <pc:sldChg chg="addSp delSp modSp del mod">
        <pc:chgData name="Deborah Shaw" userId="79bf7848-a030-4096-934a-3abbfde4984a" providerId="ADAL" clId="{F2DB1B11-D629-418F-8C5B-C49703689359}" dt="2024-02-15T04:18:49.882" v="99" actId="2696"/>
        <pc:sldMkLst>
          <pc:docMk/>
          <pc:sldMk cId="2378721880" sldId="291"/>
        </pc:sldMkLst>
        <pc:spChg chg="add">
          <ac:chgData name="Deborah Shaw" userId="79bf7848-a030-4096-934a-3abbfde4984a" providerId="ADAL" clId="{F2DB1B11-D629-418F-8C5B-C49703689359}" dt="2024-02-15T04:10:46.842" v="54" actId="11529"/>
          <ac:spMkLst>
            <pc:docMk/>
            <pc:sldMk cId="2378721880" sldId="291"/>
            <ac:spMk id="2" creationId="{135A4C78-6DB0-43CB-3E5F-F2F9A3D57C2F}"/>
          </ac:spMkLst>
        </pc:spChg>
        <pc:picChg chg="add del mod">
          <ac:chgData name="Deborah Shaw" userId="79bf7848-a030-4096-934a-3abbfde4984a" providerId="ADAL" clId="{F2DB1B11-D629-418F-8C5B-C49703689359}" dt="2024-02-15T04:11:41.878" v="55" actId="1076"/>
          <ac:picMkLst>
            <pc:docMk/>
            <pc:sldMk cId="2378721880" sldId="291"/>
            <ac:picMk id="24" creationId="{89BA2819-86B6-DD78-7853-81A89EE9C13D}"/>
          </ac:picMkLst>
        </pc:picChg>
      </pc:sldChg>
      <pc:sldChg chg="modSp mod">
        <pc:chgData name="Deborah Shaw" userId="79bf7848-a030-4096-934a-3abbfde4984a" providerId="ADAL" clId="{F2DB1B11-D629-418F-8C5B-C49703689359}" dt="2024-02-15T04:13:58.362" v="60" actId="18131"/>
        <pc:sldMkLst>
          <pc:docMk/>
          <pc:sldMk cId="3829610916" sldId="295"/>
        </pc:sldMkLst>
        <pc:spChg chg="mod">
          <ac:chgData name="Deborah Shaw" userId="79bf7848-a030-4096-934a-3abbfde4984a" providerId="ADAL" clId="{F2DB1B11-D629-418F-8C5B-C49703689359}" dt="2024-02-15T04:09:49.001" v="51" actId="207"/>
          <ac:spMkLst>
            <pc:docMk/>
            <pc:sldMk cId="3829610916" sldId="295"/>
            <ac:spMk id="3" creationId="{117E80A5-0A88-072D-D373-1B79DB1B2DCA}"/>
          </ac:spMkLst>
        </pc:spChg>
        <pc:spChg chg="mod">
          <ac:chgData name="Deborah Shaw" userId="79bf7848-a030-4096-934a-3abbfde4984a" providerId="ADAL" clId="{F2DB1B11-D629-418F-8C5B-C49703689359}" dt="2024-02-15T04:06:48.915" v="20" actId="14100"/>
          <ac:spMkLst>
            <pc:docMk/>
            <pc:sldMk cId="3829610916" sldId="295"/>
            <ac:spMk id="7" creationId="{6D1C5468-2E27-9AF9-E8A7-9D00C2F6695F}"/>
          </ac:spMkLst>
        </pc:spChg>
        <pc:picChg chg="mod modCrop">
          <ac:chgData name="Deborah Shaw" userId="79bf7848-a030-4096-934a-3abbfde4984a" providerId="ADAL" clId="{F2DB1B11-D629-418F-8C5B-C49703689359}" dt="2024-02-15T04:13:58.362" v="60" actId="18131"/>
          <ac:picMkLst>
            <pc:docMk/>
            <pc:sldMk cId="3829610916" sldId="295"/>
            <ac:picMk id="6" creationId="{4B1342BB-B465-1A3D-28BC-F5045ABD0A0E}"/>
          </ac:picMkLst>
        </pc:picChg>
      </pc:sldChg>
      <pc:sldChg chg="del">
        <pc:chgData name="Deborah Shaw" userId="79bf7848-a030-4096-934a-3abbfde4984a" providerId="ADAL" clId="{F2DB1B11-D629-418F-8C5B-C49703689359}" dt="2024-02-15T04:18:53.907" v="100" actId="2696"/>
        <pc:sldMkLst>
          <pc:docMk/>
          <pc:sldMk cId="2279164728" sldId="311"/>
        </pc:sldMkLst>
      </pc:sldChg>
      <pc:sldChg chg="delSp modSp add mod ord">
        <pc:chgData name="Deborah Shaw" userId="79bf7848-a030-4096-934a-3abbfde4984a" providerId="ADAL" clId="{F2DB1B11-D629-418F-8C5B-C49703689359}" dt="2024-02-15T04:18:04.359" v="96" actId="1076"/>
        <pc:sldMkLst>
          <pc:docMk/>
          <pc:sldMk cId="1224857041" sldId="312"/>
        </pc:sldMkLst>
        <pc:spChg chg="mod">
          <ac:chgData name="Deborah Shaw" userId="79bf7848-a030-4096-934a-3abbfde4984a" providerId="ADAL" clId="{F2DB1B11-D629-418F-8C5B-C49703689359}" dt="2024-02-15T04:18:00.424" v="95" actId="1076"/>
          <ac:spMkLst>
            <pc:docMk/>
            <pc:sldMk cId="1224857041" sldId="312"/>
            <ac:spMk id="11" creationId="{94B3E877-25C0-DF45-A773-027295D42B99}"/>
          </ac:spMkLst>
        </pc:spChg>
        <pc:spChg chg="mod">
          <ac:chgData name="Deborah Shaw" userId="79bf7848-a030-4096-934a-3abbfde4984a" providerId="ADAL" clId="{F2DB1B11-D629-418F-8C5B-C49703689359}" dt="2024-02-15T04:18:04.359" v="96" actId="1076"/>
          <ac:spMkLst>
            <pc:docMk/>
            <pc:sldMk cId="1224857041" sldId="312"/>
            <ac:spMk id="15" creationId="{2E78B26E-78AC-DBF9-3C3D-5DDE5E8ACF86}"/>
          </ac:spMkLst>
        </pc:spChg>
        <pc:picChg chg="del">
          <ac:chgData name="Deborah Shaw" userId="79bf7848-a030-4096-934a-3abbfde4984a" providerId="ADAL" clId="{F2DB1B11-D629-418F-8C5B-C49703689359}" dt="2024-02-15T04:16:04.428" v="64" actId="21"/>
          <ac:picMkLst>
            <pc:docMk/>
            <pc:sldMk cId="1224857041" sldId="312"/>
            <ac:picMk id="13" creationId="{68B9B1E6-42CD-165D-2869-4E5EC0915100}"/>
          </ac:picMkLst>
        </pc:picChg>
      </pc:sldChg>
      <pc:sldChg chg="modSp add mod ord">
        <pc:chgData name="Deborah Shaw" userId="79bf7848-a030-4096-934a-3abbfde4984a" providerId="ADAL" clId="{F2DB1B11-D629-418F-8C5B-C49703689359}" dt="2024-02-15T04:31:44.350" v="118" actId="1076"/>
        <pc:sldMkLst>
          <pc:docMk/>
          <pc:sldMk cId="4226992438" sldId="313"/>
        </pc:sldMkLst>
        <pc:spChg chg="mod">
          <ac:chgData name="Deborah Shaw" userId="79bf7848-a030-4096-934a-3abbfde4984a" providerId="ADAL" clId="{F2DB1B11-D629-418F-8C5B-C49703689359}" dt="2024-02-15T04:31:44.350" v="118" actId="1076"/>
          <ac:spMkLst>
            <pc:docMk/>
            <pc:sldMk cId="4226992438" sldId="313"/>
            <ac:spMk id="11" creationId="{FA4B8D73-022C-892D-1558-9E24DC10E481}"/>
          </ac:spMkLst>
        </pc:spChg>
        <pc:spChg chg="mod">
          <ac:chgData name="Deborah Shaw" userId="79bf7848-a030-4096-934a-3abbfde4984a" providerId="ADAL" clId="{F2DB1B11-D629-418F-8C5B-C49703689359}" dt="2024-02-15T04:31:20.167" v="116" actId="20577"/>
          <ac:spMkLst>
            <pc:docMk/>
            <pc:sldMk cId="4226992438" sldId="313"/>
            <ac:spMk id="15" creationId="{D07BBB06-8C4F-7662-B10F-F425BD00D4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AA070-92F4-A447-BB88-F5E94FF9CF8B}" type="datetimeFigureOut">
              <a:rPr lang="en-US" smtClean="0"/>
              <a:t>2/14/2024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9B3C9-13A9-6540-8F68-9A544DD081BF}" type="slidenum">
              <a:rPr lang="en-US" smtClean="0"/>
              <a:t>‹#›</a:t>
            </a:fld>
            <a:endParaRPr lang="en-US"/>
          </a:p>
        </p:txBody>
      </p:sp>
    </p:spTree>
    <p:extLst>
      <p:ext uri="{BB962C8B-B14F-4D97-AF65-F5344CB8AC3E}">
        <p14:creationId xmlns:p14="http://schemas.microsoft.com/office/powerpoint/2010/main" val="252134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2/14/2024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1342BB-B465-1A3D-28BC-F5045ABD0A0E}"/>
              </a:ext>
            </a:extLst>
          </p:cNvPr>
          <p:cNvPicPr>
            <a:picLocks noChangeAspect="1"/>
          </p:cNvPicPr>
          <p:nvPr/>
        </p:nvPicPr>
        <p:blipFill rotWithShape="1">
          <a:blip r:embed="rId2">
            <a:extLst>
              <a:ext uri="{28A0092B-C50C-407E-A947-70E740481C1C}">
                <a14:useLocalDpi xmlns:a14="http://schemas.microsoft.com/office/drawing/2010/main" val="0"/>
              </a:ext>
            </a:extLst>
          </a:blip>
          <a:srcRect t="10750" b="40000"/>
          <a:stretch/>
        </p:blipFill>
        <p:spPr>
          <a:xfrm>
            <a:off x="20" y="146817"/>
            <a:ext cx="9143980" cy="328218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117E80A5-0A88-072D-D373-1B79DB1B2DCA}"/>
              </a:ext>
            </a:extLst>
          </p:cNvPr>
          <p:cNvSpPr>
            <a:spLocks noGrp="1"/>
          </p:cNvSpPr>
          <p:nvPr>
            <p:ph idx="1"/>
          </p:nvPr>
        </p:nvSpPr>
        <p:spPr>
          <a:xfrm>
            <a:off x="3160455" y="3282185"/>
            <a:ext cx="5855713" cy="3428998"/>
          </a:xfrm>
        </p:spPr>
        <p:txBody>
          <a:bodyPr anchor="ctr">
            <a:normAutofit fontScale="85000" lnSpcReduction="20000"/>
          </a:bodyPr>
          <a:lstStyle/>
          <a:p>
            <a:pPr marL="0" marR="0" indent="0" fontAlgn="base">
              <a:spcBef>
                <a:spcPts val="0"/>
              </a:spcBef>
              <a:spcAft>
                <a:spcPts val="0"/>
              </a:spcAft>
              <a:buNone/>
            </a:pPr>
            <a:r>
              <a:rPr lang="en-US" sz="2200" dirty="0">
                <a:solidFill>
                  <a:schemeClr val="accent1">
                    <a:lumMod val="50000"/>
                  </a:schemeClr>
                </a:solidFill>
                <a:effectLst/>
                <a:latin typeface="Arial" panose="020B0604020202020204" pitchFamily="34" charset="0"/>
                <a:ea typeface="Times New Roman" panose="02020603050405020304" pitchFamily="18" charset="0"/>
              </a:rPr>
              <a:t>So Ezra the priest brought the Law before the assembly of men and women and all who could hear with understanding on the first day of the seventh month. Then he read from it in the open square that was in front of the Water Gate from morning until midday… And Ezra opened the book in the sight of all the people, for he was standing above all the people; and when he opened it, all the people stood up. And Ezra blessed the LORD, the great God. Then all the people answered, “Amen, Amen!” while lifting up their hands. And they bowed their heads and worshiped the LORD with their faces to the ground (Neh. 8:2-3a, 5-6). </a:t>
            </a:r>
            <a:endParaRPr lang="en-US" sz="2200" dirty="0">
              <a:solidFill>
                <a:schemeClr val="accent1">
                  <a:lumMod val="50000"/>
                </a:schemeClr>
              </a:solidFill>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600" dirty="0">
              <a:effectLst/>
              <a:latin typeface="Calibri"/>
              <a:ea typeface="Times New Roman" panose="02020603050405020304" pitchFamily="18" charset="0"/>
            </a:endParaRPr>
          </a:p>
          <a:p>
            <a:pPr marL="0" marR="0" indent="0" fontAlgn="base">
              <a:spcBef>
                <a:spcPts val="0"/>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r>
              <a:rPr lang="en-US" sz="1600" dirty="0">
                <a:latin typeface="Calibri"/>
                <a:ea typeface="Times New Roman" panose="02020603050405020304" pitchFamily="18" charset="0"/>
                <a:cs typeface="Arial"/>
              </a:rPr>
              <a:t>All S</a:t>
            </a:r>
            <a:r>
              <a:rPr lang="en-US" sz="1600" dirty="0">
                <a:effectLst/>
                <a:latin typeface="Calibri"/>
                <a:ea typeface="Times New Roman" panose="02020603050405020304" pitchFamily="18" charset="0"/>
                <a:cs typeface="Arial"/>
              </a:rPr>
              <a:t>cripture is taken from the New King James Version®. © 1982 by Thomas Nelson, Inc. Used by permission. All rights reserved.</a:t>
            </a:r>
          </a:p>
        </p:txBody>
      </p:sp>
      <p:sp>
        <p:nvSpPr>
          <p:cNvPr id="7" name="Rectangle 6">
            <a:extLst>
              <a:ext uri="{FF2B5EF4-FFF2-40B4-BE49-F238E27FC236}">
                <a16:creationId xmlns:a16="http://schemas.microsoft.com/office/drawing/2014/main" id="{6D1C5468-2E27-9AF9-E8A7-9D00C2F6695F}"/>
              </a:ext>
            </a:extLst>
          </p:cNvPr>
          <p:cNvSpPr/>
          <p:nvPr/>
        </p:nvSpPr>
        <p:spPr>
          <a:xfrm>
            <a:off x="118533" y="4360782"/>
            <a:ext cx="2830642" cy="1200329"/>
          </a:xfrm>
          <a:prstGeom prst="rect">
            <a:avLst/>
          </a:prstGeom>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b="1" dirty="0">
                <a:solidFill>
                  <a:srgbClr val="B95659"/>
                </a:solidFill>
                <a:latin typeface="Arial" panose="020B0604020202020204" pitchFamily="34" charset="0"/>
                <a:ea typeface="+mj-ea"/>
                <a:cs typeface="Arial" panose="020B0604020202020204" pitchFamily="34" charset="0"/>
              </a:rPr>
              <a:t>Community Acceptance</a:t>
            </a:r>
          </a:p>
        </p:txBody>
      </p:sp>
      <p:cxnSp>
        <p:nvCxnSpPr>
          <p:cNvPr id="8" name="Straight Arrow Connector 7">
            <a:extLst>
              <a:ext uri="{FF2B5EF4-FFF2-40B4-BE49-F238E27FC236}">
                <a16:creationId xmlns:a16="http://schemas.microsoft.com/office/drawing/2014/main" id="{A525E1EC-2B3D-B92F-74BA-AE9AEC3DD826}"/>
              </a:ext>
            </a:extLst>
          </p:cNvPr>
          <p:cNvCxnSpPr/>
          <p:nvPr/>
        </p:nvCxnSpPr>
        <p:spPr>
          <a:xfrm flipH="1">
            <a:off x="3048141" y="4020422"/>
            <a:ext cx="7549" cy="2246153"/>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10" name="Parallelogram 9">
            <a:extLst>
              <a:ext uri="{FF2B5EF4-FFF2-40B4-BE49-F238E27FC236}">
                <a16:creationId xmlns:a16="http://schemas.microsoft.com/office/drawing/2014/main" id="{8935C890-2269-E49E-86DF-C211A0DE5924}"/>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DDF8B0AC-4967-3644-B916-F6C2ECC53264}"/>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5AE8FE71-03A0-CB9B-C12A-D84F3A382A80}"/>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9610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B0D2E-CBC3-EC12-E4BC-FFBA03F8AB61}"/>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0C080271-F4EE-565A-213C-3891D1530708}"/>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411AAD2B-D5AF-ECB5-2BFE-4843FC470C80}"/>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5794DE11-F4CB-D626-93A5-88277E886D72}"/>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4B3E877-25C0-DF45-A773-027295D42B99}"/>
              </a:ext>
            </a:extLst>
          </p:cNvPr>
          <p:cNvSpPr txBox="1"/>
          <p:nvPr/>
        </p:nvSpPr>
        <p:spPr>
          <a:xfrm>
            <a:off x="685799" y="2736502"/>
            <a:ext cx="7772400" cy="1384995"/>
          </a:xfrm>
          <a:prstGeom prst="rect">
            <a:avLst/>
          </a:prstGeom>
          <a:noFill/>
        </p:spPr>
        <p:txBody>
          <a:bodyPr wrap="square" lIns="91440" tIns="45720" rIns="91440" bIns="45720" rtlCol="0" anchor="t">
            <a:spAutoFit/>
          </a:bodyPr>
          <a:lstStyle/>
          <a:p>
            <a:r>
              <a:rPr lang="en-US" sz="2800" b="0" i="0" dirty="0">
                <a:solidFill>
                  <a:srgbClr val="000000"/>
                </a:solidFill>
                <a:effectLst/>
                <a:latin typeface="system-ui"/>
              </a:rPr>
              <a:t>to the weak I became as weak, that I might win the weak. I have become all things to all </a:t>
            </a:r>
            <a:r>
              <a:rPr lang="en-US" sz="2800" b="0" i="1" dirty="0">
                <a:solidFill>
                  <a:srgbClr val="000000"/>
                </a:solidFill>
                <a:effectLst/>
                <a:latin typeface="system-ui"/>
              </a:rPr>
              <a:t>men,</a:t>
            </a:r>
            <a:r>
              <a:rPr lang="en-US" sz="2800" b="0" i="0" dirty="0">
                <a:solidFill>
                  <a:srgbClr val="000000"/>
                </a:solidFill>
                <a:effectLst/>
                <a:latin typeface="system-ui"/>
              </a:rPr>
              <a:t> that I might by all means save some.</a:t>
            </a:r>
            <a:endParaRPr lang="en-US" sz="2800" dirty="0">
              <a:latin typeface="Arial Black" panose="020B0A04020102020204" pitchFamily="34" charset="0"/>
            </a:endParaRPr>
          </a:p>
        </p:txBody>
      </p:sp>
      <p:sp>
        <p:nvSpPr>
          <p:cNvPr id="15" name="Rectangle 14">
            <a:extLst>
              <a:ext uri="{FF2B5EF4-FFF2-40B4-BE49-F238E27FC236}">
                <a16:creationId xmlns:a16="http://schemas.microsoft.com/office/drawing/2014/main" id="{2E78B26E-78AC-DBF9-3C3D-5DDE5E8ACF86}"/>
              </a:ext>
            </a:extLst>
          </p:cNvPr>
          <p:cNvSpPr/>
          <p:nvPr/>
        </p:nvSpPr>
        <p:spPr>
          <a:xfrm>
            <a:off x="2920745" y="1221425"/>
            <a:ext cx="3302507" cy="523220"/>
          </a:xfrm>
          <a:prstGeom prst="rect">
            <a:avLst/>
          </a:prstGeom>
        </p:spPr>
        <p:txBody>
          <a:bodyPr wrap="none" lIns="91440" tIns="45720" rIns="91440" bIns="45720" anchor="t">
            <a:spAutoFit/>
          </a:bodyPr>
          <a:lstStyle/>
          <a:p>
            <a:r>
              <a:rPr lang="en-US" sz="2800" b="1" dirty="0">
                <a:solidFill>
                  <a:srgbClr val="B95659"/>
                </a:solidFill>
                <a:latin typeface="Arial"/>
                <a:cs typeface="Arial"/>
              </a:rPr>
              <a:t>1 Corinthians 9:22</a:t>
            </a:r>
            <a:endParaRPr lang="en-US" sz="2800" dirty="0">
              <a:solidFill>
                <a:srgbClr val="B95659"/>
              </a:solidFill>
              <a:latin typeface="Arial"/>
              <a:cs typeface="Arial"/>
            </a:endParaRPr>
          </a:p>
        </p:txBody>
      </p:sp>
    </p:spTree>
    <p:extLst>
      <p:ext uri="{BB962C8B-B14F-4D97-AF65-F5344CB8AC3E}">
        <p14:creationId xmlns:p14="http://schemas.microsoft.com/office/powerpoint/2010/main" val="1224857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A585C-182F-4097-AE7A-03F38E316BE5}"/>
              </a:ext>
            </a:extLst>
          </p:cNvPr>
          <p:cNvSpPr txBox="1"/>
          <p:nvPr/>
        </p:nvSpPr>
        <p:spPr>
          <a:xfrm>
            <a:off x="2521599" y="-464375"/>
            <a:ext cx="4100803" cy="7786747"/>
          </a:xfrm>
          <a:prstGeom prst="rect">
            <a:avLst/>
          </a:prstGeom>
          <a:noFill/>
        </p:spPr>
        <p:txBody>
          <a:bodyPr wrap="square" rtlCol="0" anchor="ctr">
            <a:spAutoFit/>
          </a:bodyPr>
          <a:lstStyle/>
          <a:p>
            <a:pPr algn="ctr"/>
            <a:r>
              <a:rPr lang="en-US" sz="50000" dirty="0">
                <a:solidFill>
                  <a:schemeClr val="accent2">
                    <a:lumMod val="20000"/>
                    <a:lumOff val="80000"/>
                  </a:schemeClr>
                </a:solidFill>
                <a:latin typeface="Arial Black" panose="020B0A04020102020204" pitchFamily="34" charset="0"/>
              </a:rPr>
              <a:t>?</a:t>
            </a:r>
          </a:p>
        </p:txBody>
      </p:sp>
    </p:spTree>
    <p:extLst>
      <p:ext uri="{BB962C8B-B14F-4D97-AF65-F5344CB8AC3E}">
        <p14:creationId xmlns:p14="http://schemas.microsoft.com/office/powerpoint/2010/main" val="834478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67560-DD0D-7607-AE9C-F51F32DB20F2}"/>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307FA178-39FB-9D7C-EA15-8185A4A80641}"/>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946A1155-03A6-1E70-21AF-847B4FC455A4}"/>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C504EE8D-5058-A211-1C90-E68F694111A2}"/>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A4B8D73-022C-892D-1558-9E24DC10E481}"/>
              </a:ext>
            </a:extLst>
          </p:cNvPr>
          <p:cNvSpPr txBox="1"/>
          <p:nvPr/>
        </p:nvSpPr>
        <p:spPr>
          <a:xfrm>
            <a:off x="685800" y="2305615"/>
            <a:ext cx="7772400" cy="2246769"/>
          </a:xfrm>
          <a:prstGeom prst="rect">
            <a:avLst/>
          </a:prstGeom>
          <a:noFill/>
        </p:spPr>
        <p:txBody>
          <a:bodyPr wrap="square" lIns="91440" tIns="45720" rIns="91440" bIns="45720" rtlCol="0" anchor="t">
            <a:spAutoFit/>
          </a:bodyPr>
          <a:lstStyle/>
          <a:p>
            <a:r>
              <a:rPr lang="en-US" sz="2800" b="0" i="0" dirty="0">
                <a:solidFill>
                  <a:srgbClr val="000000"/>
                </a:solidFill>
                <a:effectLst/>
                <a:latin typeface="system-ui"/>
              </a:rPr>
              <a:t>For which of you, intending to build a tower, does not sit down first and count the cost, whether he has </a:t>
            </a:r>
            <a:r>
              <a:rPr lang="en-US" sz="2800" b="0" i="1" dirty="0">
                <a:solidFill>
                  <a:srgbClr val="000000"/>
                </a:solidFill>
                <a:effectLst/>
                <a:latin typeface="system-ui"/>
              </a:rPr>
              <a:t>enough</a:t>
            </a:r>
            <a:r>
              <a:rPr lang="en-US" sz="2800" b="0" i="0" dirty="0">
                <a:solidFill>
                  <a:srgbClr val="000000"/>
                </a:solidFill>
                <a:effectLst/>
                <a:latin typeface="system-ui"/>
              </a:rPr>
              <a:t> to finish </a:t>
            </a:r>
            <a:r>
              <a:rPr lang="en-US" sz="2800" b="0" i="1" dirty="0">
                <a:solidFill>
                  <a:srgbClr val="000000"/>
                </a:solidFill>
                <a:effectLst/>
                <a:latin typeface="system-ui"/>
              </a:rPr>
              <a:t>it</a:t>
            </a:r>
            <a:r>
              <a:rPr lang="en-US" sz="2800" b="0" i="0" dirty="0">
                <a:solidFill>
                  <a:srgbClr val="000000"/>
                </a:solidFill>
                <a:effectLst/>
                <a:latin typeface="system-ui"/>
              </a:rPr>
              <a:t>— </a:t>
            </a:r>
            <a:r>
              <a:rPr lang="en-US" sz="2800" b="1" i="0" baseline="30000" dirty="0">
                <a:solidFill>
                  <a:srgbClr val="000000"/>
                </a:solidFill>
                <a:effectLst/>
                <a:latin typeface="system-ui"/>
              </a:rPr>
              <a:t>29 </a:t>
            </a:r>
            <a:r>
              <a:rPr lang="en-US" sz="2800" b="0" i="0" dirty="0">
                <a:solidFill>
                  <a:srgbClr val="000000"/>
                </a:solidFill>
                <a:effectLst/>
                <a:latin typeface="system-ui"/>
              </a:rPr>
              <a:t>lest, after he has laid the foundation, and is not able to finish, all who see </a:t>
            </a:r>
            <a:r>
              <a:rPr lang="en-US" sz="2800" b="0" i="1" dirty="0">
                <a:solidFill>
                  <a:srgbClr val="000000"/>
                </a:solidFill>
                <a:effectLst/>
                <a:latin typeface="system-ui"/>
              </a:rPr>
              <a:t>it</a:t>
            </a:r>
            <a:r>
              <a:rPr lang="en-US" sz="2800" b="0" i="0" dirty="0">
                <a:solidFill>
                  <a:srgbClr val="000000"/>
                </a:solidFill>
                <a:effectLst/>
                <a:latin typeface="system-ui"/>
              </a:rPr>
              <a:t> begin to mock him,</a:t>
            </a:r>
            <a:endParaRPr lang="en-US" sz="2800" dirty="0">
              <a:latin typeface="Arial Black" panose="020B0A04020102020204" pitchFamily="34" charset="0"/>
            </a:endParaRPr>
          </a:p>
        </p:txBody>
      </p:sp>
      <p:sp>
        <p:nvSpPr>
          <p:cNvPr id="15" name="Rectangle 14">
            <a:extLst>
              <a:ext uri="{FF2B5EF4-FFF2-40B4-BE49-F238E27FC236}">
                <a16:creationId xmlns:a16="http://schemas.microsoft.com/office/drawing/2014/main" id="{D07BBB06-8C4F-7662-B10F-F425BD00D41C}"/>
              </a:ext>
            </a:extLst>
          </p:cNvPr>
          <p:cNvSpPr/>
          <p:nvPr/>
        </p:nvSpPr>
        <p:spPr>
          <a:xfrm>
            <a:off x="2920745" y="1221425"/>
            <a:ext cx="2566728" cy="523220"/>
          </a:xfrm>
          <a:prstGeom prst="rect">
            <a:avLst/>
          </a:prstGeom>
        </p:spPr>
        <p:txBody>
          <a:bodyPr wrap="none" lIns="91440" tIns="45720" rIns="91440" bIns="45720" anchor="t">
            <a:spAutoFit/>
          </a:bodyPr>
          <a:lstStyle/>
          <a:p>
            <a:r>
              <a:rPr lang="en-US" sz="2800" b="1" dirty="0">
                <a:solidFill>
                  <a:srgbClr val="B95659"/>
                </a:solidFill>
                <a:latin typeface="Arial"/>
                <a:cs typeface="Arial"/>
              </a:rPr>
              <a:t>Luke 14:28-29</a:t>
            </a:r>
            <a:endParaRPr lang="en-US" sz="2800" dirty="0">
              <a:solidFill>
                <a:srgbClr val="B95659"/>
              </a:solidFill>
              <a:latin typeface="Arial"/>
              <a:cs typeface="Arial"/>
            </a:endParaRPr>
          </a:p>
        </p:txBody>
      </p:sp>
    </p:spTree>
    <p:extLst>
      <p:ext uri="{BB962C8B-B14F-4D97-AF65-F5344CB8AC3E}">
        <p14:creationId xmlns:p14="http://schemas.microsoft.com/office/powerpoint/2010/main" val="4226992438"/>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sp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38937e4-20c5-4a73-b245-175c4ead9603">
      <Terms xmlns="http://schemas.microsoft.com/office/infopath/2007/PartnerControls"/>
    </lcf76f155ced4ddcb4097134ff3c332f>
    <TaxCatchAll xmlns="9ede4979-7183-4f81-a394-71c40c9222c4" xsi:nil="true"/>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391F634926FA043ACFB26755753006F" ma:contentTypeVersion="20" ma:contentTypeDescription="Create a new document." ma:contentTypeScope="" ma:versionID="64a7904585740ddebb1487ccd21bec47">
  <xsd:schema xmlns:xsd="http://www.w3.org/2001/XMLSchema" xmlns:xs="http://www.w3.org/2001/XMLSchema" xmlns:p="http://schemas.microsoft.com/office/2006/metadata/properties" xmlns:ns1="http://schemas.microsoft.com/sharepoint/v3" xmlns:ns2="038937e4-20c5-4a73-b245-175c4ead9603" xmlns:ns3="9ede4979-7183-4f81-a394-71c40c9222c4" targetNamespace="http://schemas.microsoft.com/office/2006/metadata/properties" ma:root="true" ma:fieldsID="66d1b065ecc762dc2e488ce2a6df6777" ns1:_="" ns2:_="" ns3:_="">
    <xsd:import namespace="http://schemas.microsoft.com/sharepoint/v3"/>
    <xsd:import namespace="038937e4-20c5-4a73-b245-175c4ead9603"/>
    <xsd:import namespace="9ede4979-7183-4f81-a394-71c40c9222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ObjectDetectorVersions" minOccurs="0"/>
                <xsd:element ref="ns1:_ip_UnifiedCompliancePolicyProperties" minOccurs="0"/>
                <xsd:element ref="ns1:_ip_UnifiedCompliancePolicyUIAc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8937e4-20c5-4a73-b245-175c4ead96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ea59994-8317-4aa6-899c-04dff19597d4"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ede4979-7183-4f81-a394-71c40c9222c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9a3a93ad-9e1c-4ee1-bbf7-4ca5dc6051e9}" ma:internalName="TaxCatchAll" ma:showField="CatchAllData" ma:web="9ede4979-7183-4f81-a394-71c40c9222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78770A-F6AC-406B-AF0D-88CBCF36B701}">
  <ds:schemaRefs>
    <ds:schemaRef ds:uri="http://schemas.microsoft.com/sharepoint/v3/contenttype/forms"/>
  </ds:schemaRefs>
</ds:datastoreItem>
</file>

<file path=customXml/itemProps2.xml><?xml version="1.0" encoding="utf-8"?>
<ds:datastoreItem xmlns:ds="http://schemas.openxmlformats.org/officeDocument/2006/customXml" ds:itemID="{DD870300-B03F-45F7-9154-521D8C74684E}">
  <ds:schemaRefs>
    <ds:schemaRef ds:uri="9ede4979-7183-4f81-a394-71c40c9222c4"/>
    <ds:schemaRef ds:uri="http://schemas.microsoft.com/office/2006/documentManagement/types"/>
    <ds:schemaRef ds:uri="http://schemas.microsoft.com/office/infopath/2007/PartnerControls"/>
    <ds:schemaRef ds:uri="http://purl.org/dc/dcmitype/"/>
    <ds:schemaRef ds:uri="http://purl.org/dc/terms/"/>
    <ds:schemaRef ds:uri="http://schemas.openxmlformats.org/package/2006/metadata/core-properties"/>
    <ds:schemaRef ds:uri="http://purl.org/dc/elements/1.1/"/>
    <ds:schemaRef ds:uri="038937e4-20c5-4a73-b245-175c4ead9603"/>
    <ds:schemaRef ds:uri="http://schemas.microsoft.com/sharepoint/v3"/>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9BF57F3-27A8-403F-9F69-F9DF87A5FFE8}"/>
</file>

<file path=docProps/app.xml><?xml version="1.0" encoding="utf-8"?>
<Properties xmlns="http://schemas.openxmlformats.org/officeDocument/2006/extended-properties" xmlns:vt="http://schemas.openxmlformats.org/officeDocument/2006/docPropsVTypes">
  <Template>Office Theme</Template>
  <TotalTime>7052</TotalTime>
  <Words>258</Words>
  <Application>Microsoft Office PowerPoint</Application>
  <PresentationFormat>On-screen Show (4:3)</PresentationFormat>
  <Paragraphs>10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Black</vt:lpstr>
      <vt:lpstr>Calibri</vt:lpstr>
      <vt:lpstr>system-ui</vt:lpstr>
      <vt:lpstr>Times New Roman</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Deborah Shaw</cp:lastModifiedBy>
  <cp:revision>433</cp:revision>
  <dcterms:created xsi:type="dcterms:W3CDTF">2019-03-18T18:21:25Z</dcterms:created>
  <dcterms:modified xsi:type="dcterms:W3CDTF">2024-02-15T04:31:50Z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0x0101003391F634926FA043ACFB26755753006F</vt:lpwstr>
  </property>
  <property fmtid="{D5CDD505-2E9C-101B-9397-08002B2CF9AE}" pid="3" name="MediaServiceImageTags">
    <vt:lpwstr/>
  </property>
</Properties>
</file>