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sldIdLst>
    <p:sldId id="295" r:id="rId5"/>
    <p:sldId id="296"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3DD93"/>
    <a:srgbClr val="83A83F"/>
    <a:srgbClr val="FBA93D"/>
    <a:srgbClr val="716557"/>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EAEF0E-2A9F-4716-A820-E18CB48B6591}" v="9" dt="2024-02-15T18:42:04.6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27" autoAdjust="0"/>
    <p:restoredTop sz="95646" autoAdjust="0"/>
  </p:normalViewPr>
  <p:slideViewPr>
    <p:cSldViewPr snapToGrid="0">
      <p:cViewPr varScale="1">
        <p:scale>
          <a:sx n="70" d="100"/>
          <a:sy n="70" d="100"/>
        </p:scale>
        <p:origin x="907" y="7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79bf7848-a030-4096-934a-3abbfde4984a" providerId="ADAL" clId="{B2EAEF0E-2A9F-4716-A820-E18CB48B6591}"/>
    <pc:docChg chg="undo custSel addSld delSld modSld">
      <pc:chgData name="Deborah Shaw" userId="79bf7848-a030-4096-934a-3abbfde4984a" providerId="ADAL" clId="{B2EAEF0E-2A9F-4716-A820-E18CB48B6591}" dt="2024-02-15T19:18:19.185" v="157" actId="171"/>
      <pc:docMkLst>
        <pc:docMk/>
      </pc:docMkLst>
      <pc:sldChg chg="del">
        <pc:chgData name="Deborah Shaw" userId="79bf7848-a030-4096-934a-3abbfde4984a" providerId="ADAL" clId="{B2EAEF0E-2A9F-4716-A820-E18CB48B6591}" dt="2024-02-15T18:01:47.939" v="59" actId="2696"/>
        <pc:sldMkLst>
          <pc:docMk/>
          <pc:sldMk cId="834478945" sldId="286"/>
        </pc:sldMkLst>
      </pc:sldChg>
      <pc:sldChg chg="del">
        <pc:chgData name="Deborah Shaw" userId="79bf7848-a030-4096-934a-3abbfde4984a" providerId="ADAL" clId="{B2EAEF0E-2A9F-4716-A820-E18CB48B6591}" dt="2024-02-15T18:01:55.070" v="61" actId="2696"/>
        <pc:sldMkLst>
          <pc:docMk/>
          <pc:sldMk cId="4285908524" sldId="290"/>
        </pc:sldMkLst>
      </pc:sldChg>
      <pc:sldChg chg="del">
        <pc:chgData name="Deborah Shaw" userId="79bf7848-a030-4096-934a-3abbfde4984a" providerId="ADAL" clId="{B2EAEF0E-2A9F-4716-A820-E18CB48B6591}" dt="2024-02-15T18:01:51.674" v="60" actId="2696"/>
        <pc:sldMkLst>
          <pc:docMk/>
          <pc:sldMk cId="2378721880" sldId="291"/>
        </pc:sldMkLst>
      </pc:sldChg>
      <pc:sldChg chg="addSp modSp mod">
        <pc:chgData name="Deborah Shaw" userId="79bf7848-a030-4096-934a-3abbfde4984a" providerId="ADAL" clId="{B2EAEF0E-2A9F-4716-A820-E18CB48B6591}" dt="2024-02-15T17:54:46.216" v="58" actId="1076"/>
        <pc:sldMkLst>
          <pc:docMk/>
          <pc:sldMk cId="3829610916" sldId="295"/>
        </pc:sldMkLst>
        <pc:spChg chg="add mod">
          <ac:chgData name="Deborah Shaw" userId="79bf7848-a030-4096-934a-3abbfde4984a" providerId="ADAL" clId="{B2EAEF0E-2A9F-4716-A820-E18CB48B6591}" dt="2024-02-15T17:54:01.084" v="25" actId="1076"/>
          <ac:spMkLst>
            <pc:docMk/>
            <pc:sldMk cId="3829610916" sldId="295"/>
            <ac:spMk id="2" creationId="{F6E5E00D-E346-5CF7-0F90-F83046EF453C}"/>
          </ac:spMkLst>
        </pc:spChg>
        <pc:spChg chg="mod">
          <ac:chgData name="Deborah Shaw" userId="79bf7848-a030-4096-934a-3abbfde4984a" providerId="ADAL" clId="{B2EAEF0E-2A9F-4716-A820-E18CB48B6591}" dt="2024-02-15T17:53:11.217" v="20" actId="27636"/>
          <ac:spMkLst>
            <pc:docMk/>
            <pc:sldMk cId="3829610916" sldId="295"/>
            <ac:spMk id="3" creationId="{117E80A5-0A88-072D-D373-1B79DB1B2DCA}"/>
          </ac:spMkLst>
        </pc:spChg>
        <pc:spChg chg="mod">
          <ac:chgData name="Deborah Shaw" userId="79bf7848-a030-4096-934a-3abbfde4984a" providerId="ADAL" clId="{B2EAEF0E-2A9F-4716-A820-E18CB48B6591}" dt="2024-02-15T17:54:46.216" v="58" actId="1076"/>
          <ac:spMkLst>
            <pc:docMk/>
            <pc:sldMk cId="3829610916" sldId="295"/>
            <ac:spMk id="7" creationId="{6D1C5468-2E27-9AF9-E8A7-9D00C2F6695F}"/>
          </ac:spMkLst>
        </pc:spChg>
        <pc:picChg chg="mod modCrop">
          <ac:chgData name="Deborah Shaw" userId="79bf7848-a030-4096-934a-3abbfde4984a" providerId="ADAL" clId="{B2EAEF0E-2A9F-4716-A820-E18CB48B6591}" dt="2024-02-15T17:53:52.924" v="24" actId="18131"/>
          <ac:picMkLst>
            <pc:docMk/>
            <pc:sldMk cId="3829610916" sldId="295"/>
            <ac:picMk id="6" creationId="{4B1342BB-B465-1A3D-28BC-F5045ABD0A0E}"/>
          </ac:picMkLst>
        </pc:picChg>
        <pc:cxnChg chg="mod">
          <ac:chgData name="Deborah Shaw" userId="79bf7848-a030-4096-934a-3abbfde4984a" providerId="ADAL" clId="{B2EAEF0E-2A9F-4716-A820-E18CB48B6591}" dt="2024-02-15T17:54:39.106" v="56" actId="1076"/>
          <ac:cxnSpMkLst>
            <pc:docMk/>
            <pc:sldMk cId="3829610916" sldId="295"/>
            <ac:cxnSpMk id="8" creationId="{A525E1EC-2B3D-B92F-74BA-AE9AEC3DD826}"/>
          </ac:cxnSpMkLst>
        </pc:cxnChg>
      </pc:sldChg>
      <pc:sldChg chg="addSp delSp modSp new mod">
        <pc:chgData name="Deborah Shaw" userId="79bf7848-a030-4096-934a-3abbfde4984a" providerId="ADAL" clId="{B2EAEF0E-2A9F-4716-A820-E18CB48B6591}" dt="2024-02-15T19:18:19.185" v="157" actId="171"/>
        <pc:sldMkLst>
          <pc:docMk/>
          <pc:sldMk cId="154684426" sldId="296"/>
        </pc:sldMkLst>
        <pc:spChg chg="add mod ord">
          <ac:chgData name="Deborah Shaw" userId="79bf7848-a030-4096-934a-3abbfde4984a" providerId="ADAL" clId="{B2EAEF0E-2A9F-4716-A820-E18CB48B6591}" dt="2024-02-15T19:18:19.185" v="157" actId="171"/>
          <ac:spMkLst>
            <pc:docMk/>
            <pc:sldMk cId="154684426" sldId="296"/>
            <ac:spMk id="14" creationId="{B8B81A65-0B7C-3DCD-5936-2315E2BBF789}"/>
          </ac:spMkLst>
        </pc:spChg>
        <pc:picChg chg="add mod">
          <ac:chgData name="Deborah Shaw" userId="79bf7848-a030-4096-934a-3abbfde4984a" providerId="ADAL" clId="{B2EAEF0E-2A9F-4716-A820-E18CB48B6591}" dt="2024-02-15T18:41:42.469" v="134" actId="1076"/>
          <ac:picMkLst>
            <pc:docMk/>
            <pc:sldMk cId="154684426" sldId="296"/>
            <ac:picMk id="3" creationId="{7E52714E-FBE3-C7CF-9296-16F8B0034927}"/>
          </ac:picMkLst>
        </pc:picChg>
        <pc:picChg chg="add mod modCrop">
          <ac:chgData name="Deborah Shaw" userId="79bf7848-a030-4096-934a-3abbfde4984a" providerId="ADAL" clId="{B2EAEF0E-2A9F-4716-A820-E18CB48B6591}" dt="2024-02-15T18:41:31.043" v="132" actId="1076"/>
          <ac:picMkLst>
            <pc:docMk/>
            <pc:sldMk cId="154684426" sldId="296"/>
            <ac:picMk id="5" creationId="{8257622B-1EAF-4A4E-CC42-DE4D94224F43}"/>
          </ac:picMkLst>
        </pc:picChg>
        <pc:picChg chg="add mod">
          <ac:chgData name="Deborah Shaw" userId="79bf7848-a030-4096-934a-3abbfde4984a" providerId="ADAL" clId="{B2EAEF0E-2A9F-4716-A820-E18CB48B6591}" dt="2024-02-15T18:41:36.204" v="133" actId="1076"/>
          <ac:picMkLst>
            <pc:docMk/>
            <pc:sldMk cId="154684426" sldId="296"/>
            <ac:picMk id="7" creationId="{D2BEAA9B-0E14-AA93-178D-E05C362898AB}"/>
          </ac:picMkLst>
        </pc:picChg>
        <pc:picChg chg="add mod">
          <ac:chgData name="Deborah Shaw" userId="79bf7848-a030-4096-934a-3abbfde4984a" providerId="ADAL" clId="{B2EAEF0E-2A9F-4716-A820-E18CB48B6591}" dt="2024-02-15T18:41:45.805" v="135" actId="1076"/>
          <ac:picMkLst>
            <pc:docMk/>
            <pc:sldMk cId="154684426" sldId="296"/>
            <ac:picMk id="9" creationId="{60E62570-058C-6640-A55A-03AC9B734A95}"/>
          </ac:picMkLst>
        </pc:picChg>
        <pc:picChg chg="add del mod">
          <ac:chgData name="Deborah Shaw" userId="79bf7848-a030-4096-934a-3abbfde4984a" providerId="ADAL" clId="{B2EAEF0E-2A9F-4716-A820-E18CB48B6591}" dt="2024-02-15T18:41:49.848" v="136" actId="21"/>
          <ac:picMkLst>
            <pc:docMk/>
            <pc:sldMk cId="154684426" sldId="296"/>
            <ac:picMk id="11" creationId="{BCBAC5C1-8D24-0442-9159-9C26DE4ACD80}"/>
          </ac:picMkLst>
        </pc:picChg>
        <pc:picChg chg="add mod">
          <ac:chgData name="Deborah Shaw" userId="79bf7848-a030-4096-934a-3abbfde4984a" providerId="ADAL" clId="{B2EAEF0E-2A9F-4716-A820-E18CB48B6591}" dt="2024-02-15T18:39:45.953" v="108" actId="1076"/>
          <ac:picMkLst>
            <pc:docMk/>
            <pc:sldMk cId="154684426" sldId="296"/>
            <ac:picMk id="13" creationId="{0674C7E4-4C08-D65E-C92C-98FEC14C6C55}"/>
          </ac:picMkLst>
        </pc:picChg>
      </pc:sldChg>
      <pc:sldChg chg="del">
        <pc:chgData name="Deborah Shaw" userId="79bf7848-a030-4096-934a-3abbfde4984a" providerId="ADAL" clId="{B2EAEF0E-2A9F-4716-A820-E18CB48B6591}" dt="2024-02-15T18:01:58.361" v="62" actId="2696"/>
        <pc:sldMkLst>
          <pc:docMk/>
          <pc:sldMk cId="2279164728" sldId="3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2/15/2024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2/15/2024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ibrary.achievingthedream.org/alamocommunication/chapter/spoken-versus-written-communication/"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013" b="27548"/>
          <a:stretch/>
        </p:blipFill>
        <p:spPr>
          <a:xfrm>
            <a:off x="20" y="146817"/>
            <a:ext cx="9143980" cy="387360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216774" y="3859727"/>
            <a:ext cx="5685759" cy="2851456"/>
          </a:xfrm>
        </p:spPr>
        <p:txBody>
          <a:bodyPr anchor="ctr">
            <a:normAutofit lnSpcReduction="10000"/>
          </a:bodyPr>
          <a:lstStyle/>
          <a:p>
            <a:pPr marL="0" marR="0" indent="0" fontAlgn="base">
              <a:spcBef>
                <a:spcPts val="0"/>
              </a:spcBef>
              <a:spcAft>
                <a:spcPts val="0"/>
              </a:spcAft>
              <a:buNone/>
            </a:pPr>
            <a:r>
              <a:rPr lang="en-US" dirty="0">
                <a:solidFill>
                  <a:schemeClr val="accent1">
                    <a:lumMod val="50000"/>
                  </a:schemeClr>
                </a:solidFill>
                <a:effectLst/>
                <a:latin typeface="Arial" panose="020B0604020202020204" pitchFamily="34" charset="0"/>
                <a:ea typeface="Arial" panose="020B0604020202020204" pitchFamily="34" charset="0"/>
              </a:rPr>
              <a:t>You shall teach [these words of mine] to your children, speaking of them when you sit in your house, when you walk by the way, when you lie down, and when you rise up. And you shall write them on the doorposts of your house and on your gates (Deut. 11:19-20). </a:t>
            </a:r>
            <a:endParaRPr lang="en-US" dirty="0">
              <a:solidFill>
                <a:schemeClr val="accent1">
                  <a:lumMod val="50000"/>
                </a:schemeClr>
              </a:solidFill>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1600" dirty="0">
                <a:latin typeface="Calibri"/>
                <a:ea typeface="Times New Roman" panose="02020603050405020304" pitchFamily="18" charset="0"/>
                <a:cs typeface="Arial"/>
              </a:rPr>
              <a:t>All S</a:t>
            </a:r>
            <a:r>
              <a:rPr lang="en-US" sz="1600" dirty="0">
                <a:effectLst/>
                <a:latin typeface="Calibri"/>
                <a:ea typeface="Times New Roman" panose="02020603050405020304" pitchFamily="18" charset="0"/>
                <a:cs typeface="Arial"/>
              </a:rPr>
              <a:t>cripture is taken from the New King James Version®. © 1982 by Thomas Nelson, Inc. Used by permission. All rights reserved.</a:t>
            </a:r>
          </a:p>
        </p:txBody>
      </p:sp>
      <p:sp>
        <p:nvSpPr>
          <p:cNvPr id="7" name="Rectangle 6">
            <a:extLst>
              <a:ext uri="{FF2B5EF4-FFF2-40B4-BE49-F238E27FC236}">
                <a16:creationId xmlns:a16="http://schemas.microsoft.com/office/drawing/2014/main" id="{6D1C5468-2E27-9AF9-E8A7-9D00C2F6695F}"/>
              </a:ext>
            </a:extLst>
          </p:cNvPr>
          <p:cNvSpPr/>
          <p:nvPr/>
        </p:nvSpPr>
        <p:spPr>
          <a:xfrm>
            <a:off x="0" y="4543333"/>
            <a:ext cx="3050023" cy="1200329"/>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panose="020B0604020202020204" pitchFamily="34" charset="0"/>
                <a:ea typeface="+mj-ea"/>
                <a:cs typeface="Arial" panose="020B0604020202020204" pitchFamily="34" charset="0"/>
              </a:rPr>
              <a:t>Scripture Accessibility</a:t>
            </a: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133399" y="4020422"/>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6E5E00D-E346-5CF7-0F90-F83046EF453C}"/>
              </a:ext>
            </a:extLst>
          </p:cNvPr>
          <p:cNvSpPr txBox="1"/>
          <p:nvPr/>
        </p:nvSpPr>
        <p:spPr>
          <a:xfrm>
            <a:off x="20" y="3750506"/>
            <a:ext cx="9143980" cy="230832"/>
          </a:xfrm>
          <a:prstGeom prst="rect">
            <a:avLst/>
          </a:prstGeom>
          <a:noFill/>
        </p:spPr>
        <p:txBody>
          <a:bodyPr wrap="square" rtlCol="0">
            <a:spAutoFit/>
          </a:bodyPr>
          <a:lstStyle/>
          <a:p>
            <a:r>
              <a:rPr lang="en-US" sz="900" dirty="0">
                <a:hlinkClick r:id="rId3" tooltip="https://library.achievingthedream.org/alamocommunication/chapter/spoken-versus-written-communication/"/>
              </a:rPr>
              <a:t>This Photo</a:t>
            </a:r>
            <a:r>
              <a:rPr lang="en-US" sz="900" dirty="0"/>
              <a:t> by Unknown Author is licensed under </a:t>
            </a:r>
            <a:r>
              <a:rPr lang="en-US" sz="900" dirty="0">
                <a:hlinkClick r:id="rId4" tooltip="https://creativecommons.org/licenses/by-sa/3.0/"/>
              </a:rPr>
              <a:t>CC BY-SA</a:t>
            </a:r>
            <a:endParaRPr lang="en-US" sz="900" dirty="0"/>
          </a:p>
        </p:txBody>
      </p:sp>
    </p:spTree>
    <p:extLst>
      <p:ext uri="{BB962C8B-B14F-4D97-AF65-F5344CB8AC3E}">
        <p14:creationId xmlns:p14="http://schemas.microsoft.com/office/powerpoint/2010/main" val="382961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8B81A65-0B7C-3DCD-5936-2315E2BBF789}"/>
              </a:ext>
            </a:extLst>
          </p:cNvPr>
          <p:cNvSpPr txBox="1"/>
          <p:nvPr/>
        </p:nvSpPr>
        <p:spPr>
          <a:xfrm>
            <a:off x="1808654" y="-1233815"/>
            <a:ext cx="4766317" cy="9325630"/>
          </a:xfrm>
          <a:prstGeom prst="rect">
            <a:avLst/>
          </a:prstGeom>
          <a:noFill/>
        </p:spPr>
        <p:txBody>
          <a:bodyPr wrap="square" rtlCol="0">
            <a:spAutoFit/>
          </a:bodyPr>
          <a:lstStyle/>
          <a:p>
            <a:r>
              <a:rPr lang="en-US" sz="60000" b="1" dirty="0">
                <a:solidFill>
                  <a:srgbClr val="C3DD93"/>
                </a:solidFill>
                <a:latin typeface="+mj-lt"/>
                <a:cs typeface="BrowalliaUPC" panose="020B0502040204020203" pitchFamily="34" charset="-34"/>
              </a:rPr>
              <a:t>?</a:t>
            </a:r>
          </a:p>
        </p:txBody>
      </p:sp>
      <p:pic>
        <p:nvPicPr>
          <p:cNvPr id="3" name="Graphic 2" descr="Open book outline">
            <a:extLst>
              <a:ext uri="{FF2B5EF4-FFF2-40B4-BE49-F238E27FC236}">
                <a16:creationId xmlns:a16="http://schemas.microsoft.com/office/drawing/2014/main" id="{7E52714E-FBE3-C7CF-9296-16F8B00349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29464" y="1030556"/>
            <a:ext cx="1754373" cy="1754373"/>
          </a:xfrm>
          <a:prstGeom prst="rect">
            <a:avLst/>
          </a:prstGeom>
        </p:spPr>
      </p:pic>
      <p:pic>
        <p:nvPicPr>
          <p:cNvPr id="5" name="Graphic 4" descr="Earbuds with solid fill">
            <a:extLst>
              <a:ext uri="{FF2B5EF4-FFF2-40B4-BE49-F238E27FC236}">
                <a16:creationId xmlns:a16="http://schemas.microsoft.com/office/drawing/2014/main" id="{8257622B-1EAF-4A4E-CC42-DE4D94224F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05910" y="3438720"/>
            <a:ext cx="914401" cy="744161"/>
          </a:xfrm>
          <a:prstGeom prst="rect">
            <a:avLst/>
          </a:prstGeom>
        </p:spPr>
      </p:pic>
      <p:pic>
        <p:nvPicPr>
          <p:cNvPr id="7" name="Graphic 6" descr="Smart Phone outline">
            <a:extLst>
              <a:ext uri="{FF2B5EF4-FFF2-40B4-BE49-F238E27FC236}">
                <a16:creationId xmlns:a16="http://schemas.microsoft.com/office/drawing/2014/main" id="{D2BEAA9B-0E14-AA93-178D-E05C362898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9359577">
            <a:off x="2497126" y="4158620"/>
            <a:ext cx="1084518" cy="1084518"/>
          </a:xfrm>
          <a:prstGeom prst="rect">
            <a:avLst/>
          </a:prstGeom>
        </p:spPr>
      </p:pic>
      <p:pic>
        <p:nvPicPr>
          <p:cNvPr id="9" name="Graphic 8" descr="Internet outline">
            <a:extLst>
              <a:ext uri="{FF2B5EF4-FFF2-40B4-BE49-F238E27FC236}">
                <a16:creationId xmlns:a16="http://schemas.microsoft.com/office/drawing/2014/main" id="{60E62570-058C-6640-A55A-03AC9B734A9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69442" y="2380780"/>
            <a:ext cx="2115879" cy="2115879"/>
          </a:xfrm>
          <a:prstGeom prst="rect">
            <a:avLst/>
          </a:prstGeom>
        </p:spPr>
      </p:pic>
      <p:pic>
        <p:nvPicPr>
          <p:cNvPr id="13" name="Graphic 12" descr="Male profile outline">
            <a:extLst>
              <a:ext uri="{FF2B5EF4-FFF2-40B4-BE49-F238E27FC236}">
                <a16:creationId xmlns:a16="http://schemas.microsoft.com/office/drawing/2014/main" id="{0674C7E4-4C08-D65E-C92C-98FEC14C6C5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30009" y="2137202"/>
            <a:ext cx="1839433" cy="1839433"/>
          </a:xfrm>
          <a:prstGeom prst="rect">
            <a:avLst/>
          </a:prstGeom>
        </p:spPr>
      </p:pic>
    </p:spTree>
    <p:extLst>
      <p:ext uri="{BB962C8B-B14F-4D97-AF65-F5344CB8AC3E}">
        <p14:creationId xmlns:p14="http://schemas.microsoft.com/office/powerpoint/2010/main" val="154684426"/>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870300-B03F-45F7-9154-521D8C74684E}">
  <ds:schemaRefs>
    <ds:schemaRef ds:uri="9ede4979-7183-4f81-a394-71c40c9222c4"/>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http://purl.org/dc/elements/1.1/"/>
    <ds:schemaRef ds:uri="038937e4-20c5-4a73-b245-175c4ead9603"/>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3.xml><?xml version="1.0" encoding="utf-8"?>
<ds:datastoreItem xmlns:ds="http://schemas.openxmlformats.org/officeDocument/2006/customXml" ds:itemID="{44477842-1F38-4F30-B59C-8A191CC6D581}"/>
</file>

<file path=docProps/app.xml><?xml version="1.0" encoding="utf-8"?>
<Properties xmlns="http://schemas.openxmlformats.org/officeDocument/2006/extended-properties" xmlns:vt="http://schemas.openxmlformats.org/officeDocument/2006/docPropsVTypes">
  <Template>Office Theme</Template>
  <TotalTime>4266</TotalTime>
  <Words>101</Words>
  <Application>Microsoft Office PowerPoint</Application>
  <PresentationFormat>On-screen Show (4:3)</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433</cp:revision>
  <dcterms:created xsi:type="dcterms:W3CDTF">2019-03-18T18:21:25Z</dcterms:created>
  <dcterms:modified xsi:type="dcterms:W3CDTF">2024-02-15T19:18:26Z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