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315" r:id="rId5"/>
    <p:sldId id="282" r:id="rId6"/>
    <p:sldId id="305" r:id="rId7"/>
    <p:sldId id="306" r:id="rId8"/>
    <p:sldId id="307" r:id="rId9"/>
    <p:sldId id="312" r:id="rId10"/>
    <p:sldId id="309" r:id="rId11"/>
    <p:sldId id="31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716557"/>
    <a:srgbClr val="B95659"/>
    <a:srgbClr val="C3DD93"/>
    <a:srgbClr val="FBA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C9D01-06CD-4EEF-AA62-E064848ED0BD}" v="30" dt="2024-09-23T22:29:45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9" autoAdjust="0"/>
    <p:restoredTop sz="95994" autoAdjust="0"/>
  </p:normalViewPr>
  <p:slideViewPr>
    <p:cSldViewPr snapToGrid="0">
      <p:cViewPr varScale="1">
        <p:scale>
          <a:sx n="66" d="100"/>
          <a:sy n="66" d="100"/>
        </p:scale>
        <p:origin x="19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445C9D01-06CD-4EEF-AA62-E064848ED0BD}"/>
    <pc:docChg chg="custSel delSld modSld sldOrd">
      <pc:chgData name="Deborah Shaw" userId="79bf7848-a030-4096-934a-3abbfde4984a" providerId="ADAL" clId="{445C9D01-06CD-4EEF-AA62-E064848ED0BD}" dt="2024-09-23T22:29:45.756" v="58"/>
      <pc:docMkLst>
        <pc:docMk/>
      </pc:docMkLst>
      <pc:sldChg chg="delSp modSp mod modAnim">
        <pc:chgData name="Deborah Shaw" userId="79bf7848-a030-4096-934a-3abbfde4984a" providerId="ADAL" clId="{445C9D01-06CD-4EEF-AA62-E064848ED0BD}" dt="2024-09-23T22:28:46.388" v="46"/>
        <pc:sldMkLst>
          <pc:docMk/>
          <pc:sldMk cId="904332746" sldId="282"/>
        </pc:sldMkLst>
        <pc:spChg chg="mod">
          <ac:chgData name="Deborah Shaw" userId="79bf7848-a030-4096-934a-3abbfde4984a" providerId="ADAL" clId="{445C9D01-06CD-4EEF-AA62-E064848ED0BD}" dt="2024-09-23T17:59:43.703" v="42" actId="1076"/>
          <ac:spMkLst>
            <pc:docMk/>
            <pc:sldMk cId="904332746" sldId="282"/>
            <ac:spMk id="2" creationId="{7B8B0134-0BA8-F0A4-E013-C88DC5AA114A}"/>
          </ac:spMkLst>
        </pc:spChg>
        <pc:spChg chg="del mod">
          <ac:chgData name="Deborah Shaw" userId="79bf7848-a030-4096-934a-3abbfde4984a" providerId="ADAL" clId="{445C9D01-06CD-4EEF-AA62-E064848ED0BD}" dt="2024-09-23T16:55:57.261" v="14"/>
          <ac:spMkLst>
            <pc:docMk/>
            <pc:sldMk cId="904332746" sldId="282"/>
            <ac:spMk id="18" creationId="{4694CCB8-A161-4308-BC33-DD746CEBFA8D}"/>
          </ac:spMkLst>
        </pc:spChg>
        <pc:picChg chg="mod">
          <ac:chgData name="Deborah Shaw" userId="79bf7848-a030-4096-934a-3abbfde4984a" providerId="ADAL" clId="{445C9D01-06CD-4EEF-AA62-E064848ED0BD}" dt="2024-09-23T17:59:20.039" v="36" actId="1076"/>
          <ac:picMkLst>
            <pc:docMk/>
            <pc:sldMk cId="904332746" sldId="282"/>
            <ac:picMk id="5" creationId="{3C856E48-91C8-D9F8-3E4A-7DFB18AF59C7}"/>
          </ac:picMkLst>
        </pc:picChg>
        <pc:picChg chg="mod">
          <ac:chgData name="Deborah Shaw" userId="79bf7848-a030-4096-934a-3abbfde4984a" providerId="ADAL" clId="{445C9D01-06CD-4EEF-AA62-E064848ED0BD}" dt="2024-09-23T17:59:22.689" v="37" actId="1076"/>
          <ac:picMkLst>
            <pc:docMk/>
            <pc:sldMk cId="904332746" sldId="282"/>
            <ac:picMk id="11" creationId="{EF89E039-92A1-398A-9C2E-FEE1893679BB}"/>
          </ac:picMkLst>
        </pc:picChg>
      </pc:sldChg>
      <pc:sldChg chg="modAnim">
        <pc:chgData name="Deborah Shaw" userId="79bf7848-a030-4096-934a-3abbfde4984a" providerId="ADAL" clId="{445C9D01-06CD-4EEF-AA62-E064848ED0BD}" dt="2024-09-23T22:29:12.208" v="51"/>
        <pc:sldMkLst>
          <pc:docMk/>
          <pc:sldMk cId="238872858" sldId="305"/>
        </pc:sldMkLst>
      </pc:sldChg>
      <pc:sldChg chg="modAnim">
        <pc:chgData name="Deborah Shaw" userId="79bf7848-a030-4096-934a-3abbfde4984a" providerId="ADAL" clId="{445C9D01-06CD-4EEF-AA62-E064848ED0BD}" dt="2024-09-23T22:29:20.390" v="53"/>
        <pc:sldMkLst>
          <pc:docMk/>
          <pc:sldMk cId="772726874" sldId="306"/>
        </pc:sldMkLst>
      </pc:sldChg>
      <pc:sldChg chg="modAnim">
        <pc:chgData name="Deborah Shaw" userId="79bf7848-a030-4096-934a-3abbfde4984a" providerId="ADAL" clId="{445C9D01-06CD-4EEF-AA62-E064848ED0BD}" dt="2024-09-23T22:29:33.068" v="55"/>
        <pc:sldMkLst>
          <pc:docMk/>
          <pc:sldMk cId="123846664" sldId="309"/>
        </pc:sldMkLst>
      </pc:sldChg>
      <pc:sldChg chg="modAnim">
        <pc:chgData name="Deborah Shaw" userId="79bf7848-a030-4096-934a-3abbfde4984a" providerId="ADAL" clId="{445C9D01-06CD-4EEF-AA62-E064848ED0BD}" dt="2024-09-23T22:29:45.756" v="58"/>
        <pc:sldMkLst>
          <pc:docMk/>
          <pc:sldMk cId="3800077041" sldId="310"/>
        </pc:sldMkLst>
      </pc:sldChg>
      <pc:sldChg chg="del">
        <pc:chgData name="Deborah Shaw" userId="79bf7848-a030-4096-934a-3abbfde4984a" providerId="ADAL" clId="{445C9D01-06CD-4EEF-AA62-E064848ED0BD}" dt="2024-09-23T16:51:11.680" v="9" actId="2696"/>
        <pc:sldMkLst>
          <pc:docMk/>
          <pc:sldMk cId="2229477912" sldId="311"/>
        </pc:sldMkLst>
      </pc:sldChg>
      <pc:sldChg chg="modSp mod ord">
        <pc:chgData name="Deborah Shaw" userId="79bf7848-a030-4096-934a-3abbfde4984a" providerId="ADAL" clId="{445C9D01-06CD-4EEF-AA62-E064848ED0BD}" dt="2024-09-23T17:04:34.890" v="35" actId="13926"/>
        <pc:sldMkLst>
          <pc:docMk/>
          <pc:sldMk cId="3629754069" sldId="315"/>
        </pc:sldMkLst>
        <pc:spChg chg="mod">
          <ac:chgData name="Deborah Shaw" userId="79bf7848-a030-4096-934a-3abbfde4984a" providerId="ADAL" clId="{445C9D01-06CD-4EEF-AA62-E064848ED0BD}" dt="2024-09-23T17:04:34.890" v="35" actId="13926"/>
          <ac:spMkLst>
            <pc:docMk/>
            <pc:sldMk cId="3629754069" sldId="315"/>
            <ac:spMk id="3" creationId="{117E80A5-0A88-072D-D373-1B79DB1B2DCA}"/>
          </ac:spMkLst>
        </pc:spChg>
        <pc:spChg chg="mod">
          <ac:chgData name="Deborah Shaw" userId="79bf7848-a030-4096-934a-3abbfde4984a" providerId="ADAL" clId="{445C9D01-06CD-4EEF-AA62-E064848ED0BD}" dt="2024-09-23T16:56:01.377" v="15"/>
          <ac:spMkLst>
            <pc:docMk/>
            <pc:sldMk cId="3629754069" sldId="315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445C9D01-06CD-4EEF-AA62-E064848ED0BD}" dt="2024-09-23T17:00:41.511" v="21" actId="18131"/>
          <ac:picMkLst>
            <pc:docMk/>
            <pc:sldMk cId="3629754069" sldId="315"/>
            <ac:picMk id="6" creationId="{4B1342BB-B465-1A3D-28BC-F5045ABD0A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9" b="14109"/>
          <a:stretch/>
        </p:blipFill>
        <p:spPr>
          <a:xfrm>
            <a:off x="0" y="146817"/>
            <a:ext cx="914400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These things we also speak, not in words which man’s wisdom teaches but which the Holy Spirit teaches, comparing spiritual things with spiritual (1 Cor. 2:13)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endParaRPr lang="en-US" sz="2000" dirty="0"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206748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Spiritual Terms Evaluation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3660568" y="1136515"/>
            <a:ext cx="5023263" cy="484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Step 7, key words were chosen for each chapter.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lang="en-US" sz="2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</a:pPr>
            <a:endParaRPr lang="en-US" sz="4800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 an assigned list of terms will be evaluated across the whole New Testament.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6E48-91C8-D9F8-3E4A-7DFB18AF59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661815" y="875672"/>
            <a:ext cx="2193919" cy="219456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89E039-92A1-398A-9C2E-FEE189367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t="14051" r="31217" b="1787"/>
          <a:stretch/>
        </p:blipFill>
        <p:spPr>
          <a:xfrm>
            <a:off x="661815" y="3787769"/>
            <a:ext cx="2194092" cy="2194560"/>
          </a:xfrm>
          <a:prstGeom prst="ellipse">
            <a:avLst/>
          </a:prstGeom>
          <a:ln w="762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433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CF36004-402F-430D-4E26-A025CE980CD6}"/>
              </a:ext>
            </a:extLst>
          </p:cNvPr>
          <p:cNvSpPr/>
          <p:nvPr/>
        </p:nvSpPr>
        <p:spPr>
          <a:xfrm>
            <a:off x="1341912" y="2588821"/>
            <a:ext cx="1947553" cy="2125683"/>
          </a:xfrm>
          <a:prstGeom prst="ellipse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393BBD-0193-6250-467C-709FE8414DE0}"/>
              </a:ext>
            </a:extLst>
          </p:cNvPr>
          <p:cNvSpPr/>
          <p:nvPr/>
        </p:nvSpPr>
        <p:spPr>
          <a:xfrm>
            <a:off x="1008809" y="2351314"/>
            <a:ext cx="2560320" cy="256032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meaning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7C18D6E-9928-01EB-41B2-E27ED73909FB}"/>
              </a:ext>
            </a:extLst>
          </p:cNvPr>
          <p:cNvSpPr/>
          <p:nvPr/>
        </p:nvSpPr>
        <p:spPr>
          <a:xfrm>
            <a:off x="5387835" y="2351314"/>
            <a:ext cx="2560320" cy="2560320"/>
          </a:xfrm>
          <a:prstGeom prst="ellipse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Spiritual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5D7B2C-2DA6-7D49-6200-8F1BA673F987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What kinds of terms?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B47D21-FD8C-D9DB-F103-0DD345C5546D}"/>
              </a:ext>
            </a:extLst>
          </p:cNvPr>
          <p:cNvSpPr/>
          <p:nvPr/>
        </p:nvSpPr>
        <p:spPr>
          <a:xfrm>
            <a:off x="695459" y="5087155"/>
            <a:ext cx="2377211" cy="695459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785175-A124-F0AA-79C2-2F327196BC4D}"/>
              </a:ext>
            </a:extLst>
          </p:cNvPr>
          <p:cNvSpPr/>
          <p:nvPr/>
        </p:nvSpPr>
        <p:spPr>
          <a:xfrm>
            <a:off x="445254" y="5579530"/>
            <a:ext cx="2054431" cy="442674"/>
          </a:xfrm>
          <a:prstGeom prst="roundRect">
            <a:avLst/>
          </a:prstGeom>
          <a:solidFill>
            <a:schemeClr val="accent1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903D09B-60A3-DF59-33A4-76A0D33FF6EE}"/>
              </a:ext>
            </a:extLst>
          </p:cNvPr>
          <p:cNvSpPr/>
          <p:nvPr/>
        </p:nvSpPr>
        <p:spPr>
          <a:xfrm>
            <a:off x="3544784" y="5577790"/>
            <a:ext cx="2054431" cy="442674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adoption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1B36D-15BA-D4B4-DD96-D4CA16E4E21D}"/>
              </a:ext>
            </a:extLst>
          </p:cNvPr>
          <p:cNvSpPr/>
          <p:nvPr/>
        </p:nvSpPr>
        <p:spPr>
          <a:xfrm>
            <a:off x="6667995" y="5577790"/>
            <a:ext cx="2054431" cy="442674"/>
          </a:xfrm>
          <a:prstGeom prst="roundRect">
            <a:avLst/>
          </a:prstGeom>
          <a:solidFill>
            <a:srgbClr val="83A83F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flesh</a:t>
            </a:r>
          </a:p>
        </p:txBody>
      </p:sp>
    </p:spTree>
    <p:extLst>
      <p:ext uri="{BB962C8B-B14F-4D97-AF65-F5344CB8AC3E}">
        <p14:creationId xmlns:p14="http://schemas.microsoft.com/office/powerpoint/2010/main" val="2388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BD01E1C-1F6E-CBE1-A370-60A5B395D5B0}"/>
              </a:ext>
            </a:extLst>
          </p:cNvPr>
          <p:cNvSpPr txBox="1"/>
          <p:nvPr/>
        </p:nvSpPr>
        <p:spPr>
          <a:xfrm>
            <a:off x="2971800" y="-142504"/>
            <a:ext cx="314696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9620B-F786-03F1-6286-21F76DE5C7AA}"/>
              </a:ext>
            </a:extLst>
          </p:cNvPr>
          <p:cNvSpPr txBox="1"/>
          <p:nvPr/>
        </p:nvSpPr>
        <p:spPr>
          <a:xfrm>
            <a:off x="1943099" y="3429000"/>
            <a:ext cx="525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Why check words across the whole New Testament?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735CBF6-0C15-1805-A9BB-F2A847970DB4}"/>
              </a:ext>
            </a:extLst>
          </p:cNvPr>
          <p:cNvSpPr/>
          <p:nvPr/>
        </p:nvSpPr>
        <p:spPr>
          <a:xfrm>
            <a:off x="2971800" y="5771408"/>
            <a:ext cx="914400" cy="914400"/>
          </a:xfrm>
          <a:prstGeom prst="roundRect">
            <a:avLst/>
          </a:prstGeom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B4EAEC-EF14-BDB6-607C-BE820AB705BA}"/>
              </a:ext>
            </a:extLst>
          </p:cNvPr>
          <p:cNvSpPr/>
          <p:nvPr/>
        </p:nvSpPr>
        <p:spPr>
          <a:xfrm>
            <a:off x="445254" y="5451452"/>
            <a:ext cx="2054431" cy="783193"/>
          </a:xfrm>
          <a:prstGeom prst="roundRect">
            <a:avLst/>
          </a:prstGeom>
          <a:solidFill>
            <a:srgbClr val="FBA93D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translators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9D0BF7-7797-4390-1BAC-7E488FE090FB}"/>
              </a:ext>
            </a:extLst>
          </p:cNvPr>
          <p:cNvSpPr/>
          <p:nvPr/>
        </p:nvSpPr>
        <p:spPr>
          <a:xfrm>
            <a:off x="6668030" y="5379812"/>
            <a:ext cx="2054431" cy="783193"/>
          </a:xfrm>
          <a:prstGeom prst="roundRect">
            <a:avLst/>
          </a:prstGeom>
          <a:solidFill>
            <a:srgbClr val="B95659"/>
          </a:solidFill>
        </p:spPr>
        <p:txBody>
          <a:bodyPr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words?</a:t>
            </a:r>
          </a:p>
        </p:txBody>
      </p:sp>
    </p:spTree>
    <p:extLst>
      <p:ext uri="{BB962C8B-B14F-4D97-AF65-F5344CB8AC3E}">
        <p14:creationId xmlns:p14="http://schemas.microsoft.com/office/powerpoint/2010/main" val="77272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ABFBE9-3E15-9A87-94CA-113E1B523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" b="6842"/>
          <a:stretch/>
        </p:blipFill>
        <p:spPr>
          <a:xfrm>
            <a:off x="1209296" y="275472"/>
            <a:ext cx="6838488" cy="6434424"/>
          </a:xfrm>
          <a:prstGeom prst="rect">
            <a:avLst/>
          </a:prstGeom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432D0FD7-82DC-56C3-2FF9-AAC5B9BC3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95" y="1360870"/>
            <a:ext cx="822960" cy="822960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7004D7C-0A3C-765E-FAB1-B60A4FB55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2307736"/>
            <a:ext cx="822960" cy="822960"/>
          </a:xfrm>
          <a:prstGeom prst="rect">
            <a:avLst/>
          </a:prstGeo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F1DDA32-0C51-3CA9-B051-2024E7BB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34" y="3239037"/>
            <a:ext cx="822960" cy="822960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3B0DCFB7-4865-4E67-09EA-D0D2C527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73" y="4170338"/>
            <a:ext cx="822960" cy="822960"/>
          </a:xfrm>
          <a:prstGeom prst="rect">
            <a:avLst/>
          </a:prstGeom>
        </p:spPr>
      </p:pic>
      <p:pic>
        <p:nvPicPr>
          <p:cNvPr id="11" name="Graphic 10" descr="Clipboard outline">
            <a:extLst>
              <a:ext uri="{FF2B5EF4-FFF2-40B4-BE49-F238E27FC236}">
                <a16:creationId xmlns:a16="http://schemas.microsoft.com/office/drawing/2014/main" id="{368DF5A7-2EB7-EA30-964B-45E7F13A0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096" y="1330715"/>
            <a:ext cx="457200" cy="457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E3F6DE-9FAF-2743-8890-EE2725B8D7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6107" y="516478"/>
            <a:ext cx="7570466" cy="54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0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2" y="176749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2664469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12384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442F2E-C1A2-6A1D-8BD2-9E787F6407E4}"/>
              </a:ext>
            </a:extLst>
          </p:cNvPr>
          <p:cNvSpPr txBox="1"/>
          <p:nvPr/>
        </p:nvSpPr>
        <p:spPr>
          <a:xfrm>
            <a:off x="2220685" y="151341"/>
            <a:ext cx="4702628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BB72D-0B73-B8F7-58A9-312B67645B69}"/>
              </a:ext>
            </a:extLst>
          </p:cNvPr>
          <p:cNvSpPr txBox="1"/>
          <p:nvPr/>
        </p:nvSpPr>
        <p:spPr>
          <a:xfrm>
            <a:off x="1045028" y="2921331"/>
            <a:ext cx="7053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Consistency?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Correct meanings?</a:t>
            </a:r>
          </a:p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Changes?</a:t>
            </a:r>
          </a:p>
        </p:txBody>
      </p:sp>
    </p:spTree>
    <p:extLst>
      <p:ext uri="{BB962C8B-B14F-4D97-AF65-F5344CB8AC3E}">
        <p14:creationId xmlns:p14="http://schemas.microsoft.com/office/powerpoint/2010/main" val="380007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</documentManagement>
</p:properties>
</file>

<file path=customXml/itemProps1.xml><?xml version="1.0" encoding="utf-8"?>
<ds:datastoreItem xmlns:ds="http://schemas.openxmlformats.org/officeDocument/2006/customXml" ds:itemID="{A4E9C188-2937-4677-B01D-EB6021D1792F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2054</TotalTime>
  <Words>125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175</cp:revision>
  <dcterms:created xsi:type="dcterms:W3CDTF">2019-03-18T18:21:25Z</dcterms:created>
  <dcterms:modified xsi:type="dcterms:W3CDTF">2024-09-23T22:29:51Z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</Properties>
</file>