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sldIdLst>
    <p:sldId id="295" r:id="rId5"/>
    <p:sldId id="260" r:id="rId6"/>
    <p:sldId id="286" r:id="rId7"/>
    <p:sldId id="292" r:id="rId8"/>
    <p:sldId id="293" r:id="rId9"/>
    <p:sldId id="294" r:id="rId10"/>
    <p:sldId id="288" r:id="rId11"/>
    <p:sldId id="289" r:id="rId12"/>
    <p:sldId id="290" r:id="rId13"/>
    <p:sldId id="296" r:id="rId14"/>
    <p:sldId id="298" r:id="rId15"/>
    <p:sldId id="297" r:id="rId16"/>
    <p:sldId id="29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 Quigley" initials="SQ" lastIdx="11" clrIdx="0">
    <p:extLst>
      <p:ext uri="{19B8F6BF-5375-455C-9EA6-DF929625EA0E}">
        <p15:presenceInfo xmlns:p15="http://schemas.microsoft.com/office/powerpoint/2012/main" userId="S::susan_quigley@wycliffeassociates.org::b85b18d0-1c40-45ee-96a2-2a728d87251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BA93D"/>
    <a:srgbClr val="83A83F"/>
    <a:srgbClr val="C3DD93"/>
    <a:srgbClr val="716557"/>
    <a:srgbClr val="B956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7387D5-31E5-4480-8449-996EB2B31A9F}" v="37" dt="2024-04-23T15:19:07.7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20"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y Stout" userId="S::mary_stout@wycliffeassociates.org::aa3233c2-3252-4841-9088-85efb7bdb5d2" providerId="AD" clId="Web-{13064995-64CE-47E2-8CCC-311D8A8A803D}"/>
    <pc:docChg chg="modSld">
      <pc:chgData name="Mary Stout" userId="S::mary_stout@wycliffeassociates.org::aa3233c2-3252-4841-9088-85efb7bdb5d2" providerId="AD" clId="Web-{13064995-64CE-47E2-8CCC-311D8A8A803D}" dt="2023-12-11T19:10:47.181" v="3" actId="14100"/>
      <pc:docMkLst>
        <pc:docMk/>
      </pc:docMkLst>
      <pc:sldChg chg="modSp">
        <pc:chgData name="Mary Stout" userId="S::mary_stout@wycliffeassociates.org::aa3233c2-3252-4841-9088-85efb7bdb5d2" providerId="AD" clId="Web-{13064995-64CE-47E2-8CCC-311D8A8A803D}" dt="2023-12-11T19:10:47.181" v="3" actId="14100"/>
        <pc:sldMkLst>
          <pc:docMk/>
          <pc:sldMk cId="174841994" sldId="289"/>
        </pc:sldMkLst>
        <pc:spChg chg="mod">
          <ac:chgData name="Mary Stout" userId="S::mary_stout@wycliffeassociates.org::aa3233c2-3252-4841-9088-85efb7bdb5d2" providerId="AD" clId="Web-{13064995-64CE-47E2-8CCC-311D8A8A803D}" dt="2023-12-11T19:10:47.181" v="3" actId="14100"/>
          <ac:spMkLst>
            <pc:docMk/>
            <pc:sldMk cId="174841994" sldId="289"/>
            <ac:spMk id="4" creationId="{FC57CB30-F940-4037-A369-745DE5F0F8F3}"/>
          </ac:spMkLst>
        </pc:spChg>
      </pc:sldChg>
      <pc:sldChg chg="delAnim">
        <pc:chgData name="Mary Stout" userId="S::mary_stout@wycliffeassociates.org::aa3233c2-3252-4841-9088-85efb7bdb5d2" providerId="AD" clId="Web-{13064995-64CE-47E2-8CCC-311D8A8A803D}" dt="2023-12-11T19:09:49.802" v="0"/>
        <pc:sldMkLst>
          <pc:docMk/>
          <pc:sldMk cId="3546728336" sldId="290"/>
        </pc:sldMkLst>
      </pc:sldChg>
    </pc:docChg>
  </pc:docChgLst>
  <pc:docChgLst>
    <pc:chgData name="Tina Slack" userId="5020e05b7d920362" providerId="LiveId" clId="{4346B0EE-A36D-4CAE-8334-3565B021A39F}"/>
    <pc:docChg chg="delSld modSld">
      <pc:chgData name="Tina Slack" userId="5020e05b7d920362" providerId="LiveId" clId="{4346B0EE-A36D-4CAE-8334-3565B021A39F}" dt="2023-09-01T14:27:46.889" v="43" actId="14100"/>
      <pc:docMkLst>
        <pc:docMk/>
      </pc:docMkLst>
      <pc:sldChg chg="modSp mod">
        <pc:chgData name="Tina Slack" userId="5020e05b7d920362" providerId="LiveId" clId="{4346B0EE-A36D-4CAE-8334-3565B021A39F}" dt="2023-08-22T13:00:07" v="0" actId="20577"/>
        <pc:sldMkLst>
          <pc:docMk/>
          <pc:sldMk cId="2126766571" sldId="260"/>
        </pc:sldMkLst>
        <pc:spChg chg="mod">
          <ac:chgData name="Tina Slack" userId="5020e05b7d920362" providerId="LiveId" clId="{4346B0EE-A36D-4CAE-8334-3565B021A39F}" dt="2023-08-22T13:00:07" v="0" actId="20577"/>
          <ac:spMkLst>
            <pc:docMk/>
            <pc:sldMk cId="2126766571" sldId="260"/>
            <ac:spMk id="18" creationId="{4694CCB8-A161-4308-BC33-DD746CEBFA8D}"/>
          </ac:spMkLst>
        </pc:spChg>
      </pc:sldChg>
      <pc:sldChg chg="del">
        <pc:chgData name="Tina Slack" userId="5020e05b7d920362" providerId="LiveId" clId="{4346B0EE-A36D-4CAE-8334-3565B021A39F}" dt="2023-09-01T14:25:53.085" v="42" actId="2696"/>
        <pc:sldMkLst>
          <pc:docMk/>
          <pc:sldMk cId="3072800876" sldId="280"/>
        </pc:sldMkLst>
      </pc:sldChg>
      <pc:sldChg chg="delSp modSp mod">
        <pc:chgData name="Tina Slack" userId="5020e05b7d920362" providerId="LiveId" clId="{4346B0EE-A36D-4CAE-8334-3565B021A39F}" dt="2023-08-22T13:01:04.647" v="38"/>
        <pc:sldMkLst>
          <pc:docMk/>
          <pc:sldMk cId="2055898700" sldId="286"/>
        </pc:sldMkLst>
        <pc:spChg chg="del mod">
          <ac:chgData name="Tina Slack" userId="5020e05b7d920362" providerId="LiveId" clId="{4346B0EE-A36D-4CAE-8334-3565B021A39F}" dt="2023-08-22T13:01:04.647" v="38"/>
          <ac:spMkLst>
            <pc:docMk/>
            <pc:sldMk cId="2055898700" sldId="286"/>
            <ac:spMk id="3" creationId="{26FADB6C-6CB5-4D7C-AC09-B89C68326468}"/>
          </ac:spMkLst>
        </pc:spChg>
      </pc:sldChg>
      <pc:sldChg chg="modSp del mod">
        <pc:chgData name="Tina Slack" userId="5020e05b7d920362" providerId="LiveId" clId="{4346B0EE-A36D-4CAE-8334-3565B021A39F}" dt="2023-08-22T13:02:53.240" v="41" actId="2696"/>
        <pc:sldMkLst>
          <pc:docMk/>
          <pc:sldMk cId="4128226117" sldId="287"/>
        </pc:sldMkLst>
        <pc:picChg chg="mod">
          <ac:chgData name="Tina Slack" userId="5020e05b7d920362" providerId="LiveId" clId="{4346B0EE-A36D-4CAE-8334-3565B021A39F}" dt="2023-08-22T13:02:26.597" v="39" actId="1076"/>
          <ac:picMkLst>
            <pc:docMk/>
            <pc:sldMk cId="4128226117" sldId="287"/>
            <ac:picMk id="15" creationId="{F81E8053-5230-4E3A-AC7F-222C1824FDDE}"/>
          </ac:picMkLst>
        </pc:picChg>
        <pc:picChg chg="mod">
          <ac:chgData name="Tina Slack" userId="5020e05b7d920362" providerId="LiveId" clId="{4346B0EE-A36D-4CAE-8334-3565B021A39F}" dt="2023-08-22T13:02:35.888" v="40" actId="1076"/>
          <ac:picMkLst>
            <pc:docMk/>
            <pc:sldMk cId="4128226117" sldId="287"/>
            <ac:picMk id="16" creationId="{D86B8A61-0640-4760-B6C8-055FC74C7F9D}"/>
          </ac:picMkLst>
        </pc:picChg>
      </pc:sldChg>
      <pc:sldChg chg="modSp mod">
        <pc:chgData name="Tina Slack" userId="5020e05b7d920362" providerId="LiveId" clId="{4346B0EE-A36D-4CAE-8334-3565B021A39F}" dt="2023-09-01T14:27:46.889" v="43" actId="14100"/>
        <pc:sldMkLst>
          <pc:docMk/>
          <pc:sldMk cId="3546728336" sldId="290"/>
        </pc:sldMkLst>
        <pc:picChg chg="mod">
          <ac:chgData name="Tina Slack" userId="5020e05b7d920362" providerId="LiveId" clId="{4346B0EE-A36D-4CAE-8334-3565B021A39F}" dt="2023-09-01T14:27:46.889" v="43" actId="14100"/>
          <ac:picMkLst>
            <pc:docMk/>
            <pc:sldMk cId="3546728336" sldId="290"/>
            <ac:picMk id="15" creationId="{31B55404-05DE-48F5-936D-2DDD22A6349E}"/>
          </ac:picMkLst>
        </pc:picChg>
      </pc:sldChg>
    </pc:docChg>
  </pc:docChgLst>
  <pc:docChgLst>
    <pc:chgData name="Mary Stout" userId="S::mary_stout@wycliffeassociates.org::aa3233c2-3252-4841-9088-85efb7bdb5d2" providerId="AD" clId="Web-{83535F94-45E5-44F6-BC23-B142DCE77560}"/>
    <pc:docChg chg="modSld">
      <pc:chgData name="Mary Stout" userId="S::mary_stout@wycliffeassociates.org::aa3233c2-3252-4841-9088-85efb7bdb5d2" providerId="AD" clId="Web-{83535F94-45E5-44F6-BC23-B142DCE77560}" dt="2023-12-11T19:06:14.799" v="3"/>
      <pc:docMkLst>
        <pc:docMk/>
      </pc:docMkLst>
      <pc:sldChg chg="delAnim">
        <pc:chgData name="Mary Stout" userId="S::mary_stout@wycliffeassociates.org::aa3233c2-3252-4841-9088-85efb7bdb5d2" providerId="AD" clId="Web-{83535F94-45E5-44F6-BC23-B142DCE77560}" dt="2023-12-11T19:02:49.402" v="1"/>
        <pc:sldMkLst>
          <pc:docMk/>
          <pc:sldMk cId="1318623245" sldId="288"/>
        </pc:sldMkLst>
      </pc:sldChg>
      <pc:sldChg chg="delAnim">
        <pc:chgData name="Mary Stout" userId="S::mary_stout@wycliffeassociates.org::aa3233c2-3252-4841-9088-85efb7bdb5d2" providerId="AD" clId="Web-{83535F94-45E5-44F6-BC23-B142DCE77560}" dt="2023-12-11T19:03:31.794" v="2"/>
        <pc:sldMkLst>
          <pc:docMk/>
          <pc:sldMk cId="174841994" sldId="289"/>
        </pc:sldMkLst>
      </pc:sldChg>
      <pc:sldChg chg="delAnim">
        <pc:chgData name="Mary Stout" userId="S::mary_stout@wycliffeassociates.org::aa3233c2-3252-4841-9088-85efb7bdb5d2" providerId="AD" clId="Web-{83535F94-45E5-44F6-BC23-B142DCE77560}" dt="2023-12-11T19:06:14.799" v="3"/>
        <pc:sldMkLst>
          <pc:docMk/>
          <pc:sldMk cId="1607745981" sldId="291"/>
        </pc:sldMkLst>
      </pc:sldChg>
    </pc:docChg>
  </pc:docChgLst>
  <pc:docChgLst>
    <pc:chgData name="Deborah Shaw" userId="79bf7848-a030-4096-934a-3abbfde4984a" providerId="ADAL" clId="{197387D5-31E5-4480-8449-996EB2B31A9F}"/>
    <pc:docChg chg="custSel modSld">
      <pc:chgData name="Deborah Shaw" userId="79bf7848-a030-4096-934a-3abbfde4984a" providerId="ADAL" clId="{197387D5-31E5-4480-8449-996EB2B31A9F}" dt="2024-04-23T15:19:33.843" v="38" actId="21"/>
      <pc:docMkLst>
        <pc:docMk/>
      </pc:docMkLst>
      <pc:sldChg chg="addSp delSp modSp mod">
        <pc:chgData name="Deborah Shaw" userId="79bf7848-a030-4096-934a-3abbfde4984a" providerId="ADAL" clId="{197387D5-31E5-4480-8449-996EB2B31A9F}" dt="2024-04-23T15:19:33.843" v="38" actId="21"/>
        <pc:sldMkLst>
          <pc:docMk/>
          <pc:sldMk cId="2126766571" sldId="260"/>
        </pc:sldMkLst>
        <pc:spChg chg="add del mod">
          <ac:chgData name="Deborah Shaw" userId="79bf7848-a030-4096-934a-3abbfde4984a" providerId="ADAL" clId="{197387D5-31E5-4480-8449-996EB2B31A9F}" dt="2024-04-23T15:19:33.843" v="38" actId="21"/>
          <ac:spMkLst>
            <pc:docMk/>
            <pc:sldMk cId="2126766571" sldId="260"/>
            <ac:spMk id="2" creationId="{95267CEF-C569-5080-B824-8939DECFF898}"/>
          </ac:spMkLst>
        </pc:spChg>
      </pc:sldChg>
      <pc:sldChg chg="modSp">
        <pc:chgData name="Deborah Shaw" userId="79bf7848-a030-4096-934a-3abbfde4984a" providerId="ADAL" clId="{197387D5-31E5-4480-8449-996EB2B31A9F}" dt="2024-04-23T15:15:28.995" v="3"/>
        <pc:sldMkLst>
          <pc:docMk/>
          <pc:sldMk cId="1318623245" sldId="288"/>
        </pc:sldMkLst>
        <pc:spChg chg="mod">
          <ac:chgData name="Deborah Shaw" userId="79bf7848-a030-4096-934a-3abbfde4984a" providerId="ADAL" clId="{197387D5-31E5-4480-8449-996EB2B31A9F}" dt="2024-04-23T15:15:28.995" v="3"/>
          <ac:spMkLst>
            <pc:docMk/>
            <pc:sldMk cId="1318623245" sldId="288"/>
            <ac:spMk id="6" creationId="{0C346DB5-EADE-4523-9626-060A74B10B38}"/>
          </ac:spMkLst>
        </pc:spChg>
      </pc:sldChg>
      <pc:sldChg chg="modSp">
        <pc:chgData name="Deborah Shaw" userId="79bf7848-a030-4096-934a-3abbfde4984a" providerId="ADAL" clId="{197387D5-31E5-4480-8449-996EB2B31A9F}" dt="2024-04-23T15:15:49.519" v="5"/>
        <pc:sldMkLst>
          <pc:docMk/>
          <pc:sldMk cId="174841994" sldId="289"/>
        </pc:sldMkLst>
        <pc:spChg chg="mod">
          <ac:chgData name="Deborah Shaw" userId="79bf7848-a030-4096-934a-3abbfde4984a" providerId="ADAL" clId="{197387D5-31E5-4480-8449-996EB2B31A9F}" dt="2024-04-23T15:15:45.235" v="4"/>
          <ac:spMkLst>
            <pc:docMk/>
            <pc:sldMk cId="174841994" sldId="289"/>
            <ac:spMk id="7" creationId="{F8A79C7A-0776-418E-9341-E0C57A90A38A}"/>
          </ac:spMkLst>
        </pc:spChg>
        <pc:spChg chg="mod">
          <ac:chgData name="Deborah Shaw" userId="79bf7848-a030-4096-934a-3abbfde4984a" providerId="ADAL" clId="{197387D5-31E5-4480-8449-996EB2B31A9F}" dt="2024-04-23T15:15:49.519" v="5"/>
          <ac:spMkLst>
            <pc:docMk/>
            <pc:sldMk cId="174841994" sldId="289"/>
            <ac:spMk id="12" creationId="{2034CD17-89B3-4304-A125-C61938A6C1CF}"/>
          </ac:spMkLst>
        </pc:spChg>
      </pc:sldChg>
      <pc:sldChg chg="modSp mod">
        <pc:chgData name="Deborah Shaw" userId="79bf7848-a030-4096-934a-3abbfde4984a" providerId="ADAL" clId="{197387D5-31E5-4480-8449-996EB2B31A9F}" dt="2024-04-23T15:16:27.522" v="10" actId="20577"/>
        <pc:sldMkLst>
          <pc:docMk/>
          <pc:sldMk cId="3546728336" sldId="290"/>
        </pc:sldMkLst>
        <pc:spChg chg="mod">
          <ac:chgData name="Deborah Shaw" userId="79bf7848-a030-4096-934a-3abbfde4984a" providerId="ADAL" clId="{197387D5-31E5-4480-8449-996EB2B31A9F}" dt="2024-04-23T15:16:06.010" v="6"/>
          <ac:spMkLst>
            <pc:docMk/>
            <pc:sldMk cId="3546728336" sldId="290"/>
            <ac:spMk id="7" creationId="{4E1A6BBE-A996-4E89-A8A0-7CF33BB65EB0}"/>
          </ac:spMkLst>
        </pc:spChg>
        <pc:spChg chg="mod">
          <ac:chgData name="Deborah Shaw" userId="79bf7848-a030-4096-934a-3abbfde4984a" providerId="ADAL" clId="{197387D5-31E5-4480-8449-996EB2B31A9F}" dt="2024-04-23T15:16:27.522" v="10" actId="20577"/>
          <ac:spMkLst>
            <pc:docMk/>
            <pc:sldMk cId="3546728336" sldId="290"/>
            <ac:spMk id="13" creationId="{9FE12999-5F76-46FD-A19D-3DF6548CA73E}"/>
          </ac:spMkLst>
        </pc:spChg>
      </pc:sldChg>
      <pc:sldChg chg="modSp mod">
        <pc:chgData name="Deborah Shaw" userId="79bf7848-a030-4096-934a-3abbfde4984a" providerId="ADAL" clId="{197387D5-31E5-4480-8449-996EB2B31A9F}" dt="2024-04-23T15:18:37.422" v="20" actId="1076"/>
        <pc:sldMkLst>
          <pc:docMk/>
          <pc:sldMk cId="1607745981" sldId="291"/>
        </pc:sldMkLst>
        <pc:spChg chg="mod">
          <ac:chgData name="Deborah Shaw" userId="79bf7848-a030-4096-934a-3abbfde4984a" providerId="ADAL" clId="{197387D5-31E5-4480-8449-996EB2B31A9F}" dt="2024-04-23T15:18:37.422" v="20" actId="1076"/>
          <ac:spMkLst>
            <pc:docMk/>
            <pc:sldMk cId="1607745981" sldId="291"/>
            <ac:spMk id="8" creationId="{8C3D8872-5056-45C3-9946-A3DBDCEC2F73}"/>
          </ac:spMkLst>
        </pc:spChg>
      </pc:sldChg>
      <pc:sldChg chg="modSp mod">
        <pc:chgData name="Deborah Shaw" userId="79bf7848-a030-4096-934a-3abbfde4984a" providerId="ADAL" clId="{197387D5-31E5-4480-8449-996EB2B31A9F}" dt="2024-04-23T15:01:23.256" v="2" actId="20577"/>
        <pc:sldMkLst>
          <pc:docMk/>
          <pc:sldMk cId="961617334" sldId="293"/>
        </pc:sldMkLst>
        <pc:spChg chg="mod">
          <ac:chgData name="Deborah Shaw" userId="79bf7848-a030-4096-934a-3abbfde4984a" providerId="ADAL" clId="{197387D5-31E5-4480-8449-996EB2B31A9F}" dt="2024-04-23T15:01:23.256" v="2" actId="20577"/>
          <ac:spMkLst>
            <pc:docMk/>
            <pc:sldMk cId="961617334" sldId="293"/>
            <ac:spMk id="3" creationId="{2C3B9EA3-555F-14B0-7256-9B4DF0C5E110}"/>
          </ac:spMkLst>
        </pc:spChg>
      </pc:sldChg>
      <pc:sldChg chg="modSp mod">
        <pc:chgData name="Deborah Shaw" userId="79bf7848-a030-4096-934a-3abbfde4984a" providerId="ADAL" clId="{197387D5-31E5-4480-8449-996EB2B31A9F}" dt="2024-04-23T14:56:06.176" v="0" actId="20577"/>
        <pc:sldMkLst>
          <pc:docMk/>
          <pc:sldMk cId="3829610916" sldId="295"/>
        </pc:sldMkLst>
        <pc:spChg chg="mod">
          <ac:chgData name="Deborah Shaw" userId="79bf7848-a030-4096-934a-3abbfde4984a" providerId="ADAL" clId="{197387D5-31E5-4480-8449-996EB2B31A9F}" dt="2024-04-23T14:56:06.176" v="0" actId="20577"/>
          <ac:spMkLst>
            <pc:docMk/>
            <pc:sldMk cId="3829610916" sldId="295"/>
            <ac:spMk id="3" creationId="{117E80A5-0A88-072D-D373-1B79DB1B2DCA}"/>
          </ac:spMkLst>
        </pc:spChg>
      </pc:sldChg>
      <pc:sldChg chg="modSp mod">
        <pc:chgData name="Deborah Shaw" userId="79bf7848-a030-4096-934a-3abbfde4984a" providerId="ADAL" clId="{197387D5-31E5-4480-8449-996EB2B31A9F}" dt="2024-04-23T15:16:39.367" v="11" actId="1076"/>
        <pc:sldMkLst>
          <pc:docMk/>
          <pc:sldMk cId="4229563465" sldId="296"/>
        </pc:sldMkLst>
        <pc:spChg chg="mod">
          <ac:chgData name="Deborah Shaw" userId="79bf7848-a030-4096-934a-3abbfde4984a" providerId="ADAL" clId="{197387D5-31E5-4480-8449-996EB2B31A9F}" dt="2024-04-23T15:16:39.367" v="11" actId="1076"/>
          <ac:spMkLst>
            <pc:docMk/>
            <pc:sldMk cId="4229563465" sldId="296"/>
            <ac:spMk id="2" creationId="{881BB4FC-67AA-887E-E488-40D34306C5BF}"/>
          </ac:spMkLst>
        </pc:spChg>
      </pc:sldChg>
      <pc:sldChg chg="modSp mod">
        <pc:chgData name="Deborah Shaw" userId="79bf7848-a030-4096-934a-3abbfde4984a" providerId="ADAL" clId="{197387D5-31E5-4480-8449-996EB2B31A9F}" dt="2024-04-23T15:17:46.705" v="16" actId="1076"/>
        <pc:sldMkLst>
          <pc:docMk/>
          <pc:sldMk cId="1231436226" sldId="297"/>
        </pc:sldMkLst>
        <pc:spChg chg="mod">
          <ac:chgData name="Deborah Shaw" userId="79bf7848-a030-4096-934a-3abbfde4984a" providerId="ADAL" clId="{197387D5-31E5-4480-8449-996EB2B31A9F}" dt="2024-04-23T15:17:46.705" v="16" actId="1076"/>
          <ac:spMkLst>
            <pc:docMk/>
            <pc:sldMk cId="1231436226" sldId="297"/>
            <ac:spMk id="2" creationId="{E0814D4F-8097-D60D-57B5-17561AE4564B}"/>
          </ac:spMkLst>
        </pc:spChg>
      </pc:sldChg>
      <pc:sldChg chg="modSp mod">
        <pc:chgData name="Deborah Shaw" userId="79bf7848-a030-4096-934a-3abbfde4984a" providerId="ADAL" clId="{197387D5-31E5-4480-8449-996EB2B31A9F}" dt="2024-04-23T15:17:28.025" v="15" actId="403"/>
        <pc:sldMkLst>
          <pc:docMk/>
          <pc:sldMk cId="2284643433" sldId="298"/>
        </pc:sldMkLst>
        <pc:spChg chg="mod">
          <ac:chgData name="Deborah Shaw" userId="79bf7848-a030-4096-934a-3abbfde4984a" providerId="ADAL" clId="{197387D5-31E5-4480-8449-996EB2B31A9F}" dt="2024-04-23T15:17:28.025" v="15" actId="403"/>
          <ac:spMkLst>
            <pc:docMk/>
            <pc:sldMk cId="2284643433" sldId="298"/>
            <ac:spMk id="3" creationId="{A885A3F4-3F72-46CC-8227-AD564D1754D9}"/>
          </ac:spMkLst>
        </pc:spChg>
      </pc:sldChg>
    </pc:docChg>
  </pc:docChgLst>
  <pc:docChgLst>
    <pc:chgData name="Gillian Alcorn" userId="S::gill_alcorn@wycliffeassociates.org::6bd34c75-7694-4bed-b49b-bd31e3f4958d" providerId="AD" clId="Web-{840A42E3-BF5C-E905-55D0-8994BEB4E935}"/>
    <pc:docChg chg="modSld">
      <pc:chgData name="Gillian Alcorn" userId="S::gill_alcorn@wycliffeassociates.org::6bd34c75-7694-4bed-b49b-bd31e3f4958d" providerId="AD" clId="Web-{840A42E3-BF5C-E905-55D0-8994BEB4E935}" dt="2023-11-15T05:31:53.855" v="0" actId="1076"/>
      <pc:docMkLst>
        <pc:docMk/>
      </pc:docMkLst>
      <pc:sldChg chg="modSp">
        <pc:chgData name="Gillian Alcorn" userId="S::gill_alcorn@wycliffeassociates.org::6bd34c75-7694-4bed-b49b-bd31e3f4958d" providerId="AD" clId="Web-{840A42E3-BF5C-E905-55D0-8994BEB4E935}" dt="2023-11-15T05:31:53.855" v="0" actId="1076"/>
        <pc:sldMkLst>
          <pc:docMk/>
          <pc:sldMk cId="2126766571" sldId="260"/>
        </pc:sldMkLst>
        <pc:picChg chg="mod">
          <ac:chgData name="Gillian Alcorn" userId="S::gill_alcorn@wycliffeassociates.org::6bd34c75-7694-4bed-b49b-bd31e3f4958d" providerId="AD" clId="Web-{840A42E3-BF5C-E905-55D0-8994BEB4E935}" dt="2023-11-15T05:31:53.855" v="0" actId="1076"/>
          <ac:picMkLst>
            <pc:docMk/>
            <pc:sldMk cId="2126766571" sldId="260"/>
            <ac:picMk id="7" creationId="{5C7C6F9D-BB9E-4FC8-82AF-1EAB0656BA59}"/>
          </ac:picMkLst>
        </pc:picChg>
      </pc:sldChg>
    </pc:docChg>
  </pc:docChgLst>
  <pc:docChgLst>
    <pc:chgData name="Gillian Alcorn" userId="S::gill_alcorn@wycliffeassociates.org::6bd34c75-7694-4bed-b49b-bd31e3f4958d" providerId="AD" clId="Web-{5F31EE41-8E6E-595D-AB47-257E329A70BD}"/>
    <pc:docChg chg="modSld">
      <pc:chgData name="Gillian Alcorn" userId="S::gill_alcorn@wycliffeassociates.org::6bd34c75-7694-4bed-b49b-bd31e3f4958d" providerId="AD" clId="Web-{5F31EE41-8E6E-595D-AB47-257E329A70BD}" dt="2023-10-26T12:20:19.720" v="0" actId="1076"/>
      <pc:docMkLst>
        <pc:docMk/>
      </pc:docMkLst>
      <pc:sldChg chg="modSp">
        <pc:chgData name="Gillian Alcorn" userId="S::gill_alcorn@wycliffeassociates.org::6bd34c75-7694-4bed-b49b-bd31e3f4958d" providerId="AD" clId="Web-{5F31EE41-8E6E-595D-AB47-257E329A70BD}" dt="2023-10-26T12:20:19.720" v="0" actId="1076"/>
        <pc:sldMkLst>
          <pc:docMk/>
          <pc:sldMk cId="2055898700" sldId="286"/>
        </pc:sldMkLst>
        <pc:picChg chg="mod">
          <ac:chgData name="Gillian Alcorn" userId="S::gill_alcorn@wycliffeassociates.org::6bd34c75-7694-4bed-b49b-bd31e3f4958d" providerId="AD" clId="Web-{5F31EE41-8E6E-595D-AB47-257E329A70BD}" dt="2023-10-26T12:20:19.720" v="0" actId="1076"/>
          <ac:picMkLst>
            <pc:docMk/>
            <pc:sldMk cId="2055898700" sldId="286"/>
            <ac:picMk id="6" creationId="{AA18EAC3-7288-4D7E-9BD5-6F95628EB9D4}"/>
          </ac:picMkLst>
        </pc:picChg>
      </pc:sldChg>
    </pc:docChg>
  </pc:docChgLst>
  <pc:docChgLst>
    <pc:chgData name="Deborah Shaw" userId="79bf7848-a030-4096-934a-3abbfde4984a" providerId="ADAL" clId="{AA01BEBA-7D67-4ABF-8DE5-BA8AF68541E1}"/>
    <pc:docChg chg="undo redo custSel addSld delSld modSld sldOrd">
      <pc:chgData name="Deborah Shaw" userId="79bf7848-a030-4096-934a-3abbfde4984a" providerId="ADAL" clId="{AA01BEBA-7D67-4ABF-8DE5-BA8AF68541E1}" dt="2023-12-18T11:06:02.928" v="563" actId="20577"/>
      <pc:docMkLst>
        <pc:docMk/>
      </pc:docMkLst>
      <pc:sldChg chg="addSp delSp modSp mod ord">
        <pc:chgData name="Deborah Shaw" userId="79bf7848-a030-4096-934a-3abbfde4984a" providerId="ADAL" clId="{AA01BEBA-7D67-4ABF-8DE5-BA8AF68541E1}" dt="2023-12-17T22:18:14.377" v="463"/>
        <pc:sldMkLst>
          <pc:docMk/>
          <pc:sldMk cId="2126766571" sldId="260"/>
        </pc:sldMkLst>
        <pc:spChg chg="add del mod">
          <ac:chgData name="Deborah Shaw" userId="79bf7848-a030-4096-934a-3abbfde4984a" providerId="ADAL" clId="{AA01BEBA-7D67-4ABF-8DE5-BA8AF68541E1}" dt="2023-12-17T22:00:22.919" v="403"/>
          <ac:spMkLst>
            <pc:docMk/>
            <pc:sldMk cId="2126766571" sldId="260"/>
            <ac:spMk id="2" creationId="{1B3C4176-5AEA-9693-61DD-F229DCE223A6}"/>
          </ac:spMkLst>
        </pc:spChg>
        <pc:spChg chg="mod">
          <ac:chgData name="Deborah Shaw" userId="79bf7848-a030-4096-934a-3abbfde4984a" providerId="ADAL" clId="{AA01BEBA-7D67-4ABF-8DE5-BA8AF68541E1}" dt="2023-12-17T22:00:19.685" v="398" actId="1076"/>
          <ac:spMkLst>
            <pc:docMk/>
            <pc:sldMk cId="2126766571" sldId="260"/>
            <ac:spMk id="18" creationId="{4694CCB8-A161-4308-BC33-DD746CEBFA8D}"/>
          </ac:spMkLst>
        </pc:spChg>
        <pc:picChg chg="mod">
          <ac:chgData name="Deborah Shaw" userId="79bf7848-a030-4096-934a-3abbfde4984a" providerId="ADAL" clId="{AA01BEBA-7D67-4ABF-8DE5-BA8AF68541E1}" dt="2023-12-17T22:00:21.892" v="402" actId="14100"/>
          <ac:picMkLst>
            <pc:docMk/>
            <pc:sldMk cId="2126766571" sldId="260"/>
            <ac:picMk id="7" creationId="{5C7C6F9D-BB9E-4FC8-82AF-1EAB0656BA59}"/>
          </ac:picMkLst>
        </pc:picChg>
      </pc:sldChg>
      <pc:sldChg chg="modSp mod">
        <pc:chgData name="Deborah Shaw" userId="79bf7848-a030-4096-934a-3abbfde4984a" providerId="ADAL" clId="{AA01BEBA-7D67-4ABF-8DE5-BA8AF68541E1}" dt="2023-12-17T23:20:16.691" v="470" actId="20577"/>
        <pc:sldMkLst>
          <pc:docMk/>
          <pc:sldMk cId="1318623245" sldId="288"/>
        </pc:sldMkLst>
        <pc:spChg chg="mod">
          <ac:chgData name="Deborah Shaw" userId="79bf7848-a030-4096-934a-3abbfde4984a" providerId="ADAL" clId="{AA01BEBA-7D67-4ABF-8DE5-BA8AF68541E1}" dt="2023-12-17T23:20:16.691" v="470" actId="20577"/>
          <ac:spMkLst>
            <pc:docMk/>
            <pc:sldMk cId="1318623245" sldId="288"/>
            <ac:spMk id="17" creationId="{288AFD5E-2820-4478-8CA7-6B0D93A0BA2A}"/>
          </ac:spMkLst>
        </pc:spChg>
      </pc:sldChg>
      <pc:sldChg chg="modSp mod">
        <pc:chgData name="Deborah Shaw" userId="79bf7848-a030-4096-934a-3abbfde4984a" providerId="ADAL" clId="{AA01BEBA-7D67-4ABF-8DE5-BA8AF68541E1}" dt="2023-12-17T22:00:26.438" v="405" actId="20577"/>
        <pc:sldMkLst>
          <pc:docMk/>
          <pc:sldMk cId="174841994" sldId="289"/>
        </pc:sldMkLst>
        <pc:spChg chg="mod">
          <ac:chgData name="Deborah Shaw" userId="79bf7848-a030-4096-934a-3abbfde4984a" providerId="ADAL" clId="{AA01BEBA-7D67-4ABF-8DE5-BA8AF68541E1}" dt="2023-12-17T22:00:26.438" v="405" actId="20577"/>
          <ac:spMkLst>
            <pc:docMk/>
            <pc:sldMk cId="174841994" sldId="289"/>
            <ac:spMk id="7" creationId="{F8A79C7A-0776-418E-9341-E0C57A90A38A}"/>
          </ac:spMkLst>
        </pc:spChg>
      </pc:sldChg>
      <pc:sldChg chg="modSp new mod">
        <pc:chgData name="Deborah Shaw" userId="79bf7848-a030-4096-934a-3abbfde4984a" providerId="ADAL" clId="{AA01BEBA-7D67-4ABF-8DE5-BA8AF68541E1}" dt="2023-12-17T12:41:43.327" v="70" actId="20577"/>
        <pc:sldMkLst>
          <pc:docMk/>
          <pc:sldMk cId="1997295569" sldId="292"/>
        </pc:sldMkLst>
        <pc:spChg chg="mod">
          <ac:chgData name="Deborah Shaw" userId="79bf7848-a030-4096-934a-3abbfde4984a" providerId="ADAL" clId="{AA01BEBA-7D67-4ABF-8DE5-BA8AF68541E1}" dt="2023-12-17T12:40:52.795" v="57" actId="20577"/>
          <ac:spMkLst>
            <pc:docMk/>
            <pc:sldMk cId="1997295569" sldId="292"/>
            <ac:spMk id="2" creationId="{3A32669F-186E-582B-3AD2-A5196F359946}"/>
          </ac:spMkLst>
        </pc:spChg>
        <pc:spChg chg="mod">
          <ac:chgData name="Deborah Shaw" userId="79bf7848-a030-4096-934a-3abbfde4984a" providerId="ADAL" clId="{AA01BEBA-7D67-4ABF-8DE5-BA8AF68541E1}" dt="2023-12-17T12:41:43.327" v="70" actId="20577"/>
          <ac:spMkLst>
            <pc:docMk/>
            <pc:sldMk cId="1997295569" sldId="292"/>
            <ac:spMk id="3" creationId="{2C3B9EA3-555F-14B0-7256-9B4DF0C5E110}"/>
          </ac:spMkLst>
        </pc:spChg>
      </pc:sldChg>
      <pc:sldChg chg="modSp add mod">
        <pc:chgData name="Deborah Shaw" userId="79bf7848-a030-4096-934a-3abbfde4984a" providerId="ADAL" clId="{AA01BEBA-7D67-4ABF-8DE5-BA8AF68541E1}" dt="2023-12-17T21:19:04.030" v="360" actId="20577"/>
        <pc:sldMkLst>
          <pc:docMk/>
          <pc:sldMk cId="961617334" sldId="293"/>
        </pc:sldMkLst>
        <pc:spChg chg="mod">
          <ac:chgData name="Deborah Shaw" userId="79bf7848-a030-4096-934a-3abbfde4984a" providerId="ADAL" clId="{AA01BEBA-7D67-4ABF-8DE5-BA8AF68541E1}" dt="2023-12-17T12:42:10.285" v="75" actId="20577"/>
          <ac:spMkLst>
            <pc:docMk/>
            <pc:sldMk cId="961617334" sldId="293"/>
            <ac:spMk id="2" creationId="{3A32669F-186E-582B-3AD2-A5196F359946}"/>
          </ac:spMkLst>
        </pc:spChg>
        <pc:spChg chg="mod">
          <ac:chgData name="Deborah Shaw" userId="79bf7848-a030-4096-934a-3abbfde4984a" providerId="ADAL" clId="{AA01BEBA-7D67-4ABF-8DE5-BA8AF68541E1}" dt="2023-12-17T21:19:04.030" v="360" actId="20577"/>
          <ac:spMkLst>
            <pc:docMk/>
            <pc:sldMk cId="961617334" sldId="293"/>
            <ac:spMk id="3" creationId="{2C3B9EA3-555F-14B0-7256-9B4DF0C5E110}"/>
          </ac:spMkLst>
        </pc:spChg>
      </pc:sldChg>
      <pc:sldChg chg="modSp add mod">
        <pc:chgData name="Deborah Shaw" userId="79bf7848-a030-4096-934a-3abbfde4984a" providerId="ADAL" clId="{AA01BEBA-7D67-4ABF-8DE5-BA8AF68541E1}" dt="2023-12-18T11:06:02.928" v="563" actId="20577"/>
        <pc:sldMkLst>
          <pc:docMk/>
          <pc:sldMk cId="2581995158" sldId="294"/>
        </pc:sldMkLst>
        <pc:spChg chg="mod">
          <ac:chgData name="Deborah Shaw" userId="79bf7848-a030-4096-934a-3abbfde4984a" providerId="ADAL" clId="{AA01BEBA-7D67-4ABF-8DE5-BA8AF68541E1}" dt="2023-12-17T12:51:22.458" v="265" actId="20577"/>
          <ac:spMkLst>
            <pc:docMk/>
            <pc:sldMk cId="2581995158" sldId="294"/>
            <ac:spMk id="2" creationId="{3A32669F-186E-582B-3AD2-A5196F359946}"/>
          </ac:spMkLst>
        </pc:spChg>
        <pc:spChg chg="mod">
          <ac:chgData name="Deborah Shaw" userId="79bf7848-a030-4096-934a-3abbfde4984a" providerId="ADAL" clId="{AA01BEBA-7D67-4ABF-8DE5-BA8AF68541E1}" dt="2023-12-18T11:06:02.928" v="563" actId="20577"/>
          <ac:spMkLst>
            <pc:docMk/>
            <pc:sldMk cId="2581995158" sldId="294"/>
            <ac:spMk id="3" creationId="{2C3B9EA3-555F-14B0-7256-9B4DF0C5E110}"/>
          </ac:spMkLst>
        </pc:spChg>
      </pc:sldChg>
      <pc:sldChg chg="delSp modSp new mod ord">
        <pc:chgData name="Deborah Shaw" userId="79bf7848-a030-4096-934a-3abbfde4984a" providerId="ADAL" clId="{AA01BEBA-7D67-4ABF-8DE5-BA8AF68541E1}" dt="2023-12-17T22:05:17.535" v="457" actId="255"/>
        <pc:sldMkLst>
          <pc:docMk/>
          <pc:sldMk cId="3829610916" sldId="295"/>
        </pc:sldMkLst>
        <pc:spChg chg="del mod">
          <ac:chgData name="Deborah Shaw" userId="79bf7848-a030-4096-934a-3abbfde4984a" providerId="ADAL" clId="{AA01BEBA-7D67-4ABF-8DE5-BA8AF68541E1}" dt="2023-12-17T21:52:22.230" v="367" actId="21"/>
          <ac:spMkLst>
            <pc:docMk/>
            <pc:sldMk cId="3829610916" sldId="295"/>
            <ac:spMk id="2" creationId="{686E54EA-8908-99DF-4957-68719352EE76}"/>
          </ac:spMkLst>
        </pc:spChg>
        <pc:spChg chg="mod">
          <ac:chgData name="Deborah Shaw" userId="79bf7848-a030-4096-934a-3abbfde4984a" providerId="ADAL" clId="{AA01BEBA-7D67-4ABF-8DE5-BA8AF68541E1}" dt="2023-12-17T22:05:17.535" v="457" actId="255"/>
          <ac:spMkLst>
            <pc:docMk/>
            <pc:sldMk cId="3829610916" sldId="295"/>
            <ac:spMk id="3" creationId="{117E80A5-0A88-072D-D373-1B79DB1B2DCA}"/>
          </ac:spMkLst>
        </pc:spChg>
      </pc:sldChg>
      <pc:sldChg chg="modSp new mod">
        <pc:chgData name="Deborah Shaw" userId="79bf7848-a030-4096-934a-3abbfde4984a" providerId="ADAL" clId="{AA01BEBA-7D67-4ABF-8DE5-BA8AF68541E1}" dt="2023-12-18T11:04:08.662" v="515" actId="1076"/>
        <pc:sldMkLst>
          <pc:docMk/>
          <pc:sldMk cId="4229563465" sldId="296"/>
        </pc:sldMkLst>
        <pc:spChg chg="mod">
          <ac:chgData name="Deborah Shaw" userId="79bf7848-a030-4096-934a-3abbfde4984a" providerId="ADAL" clId="{AA01BEBA-7D67-4ABF-8DE5-BA8AF68541E1}" dt="2023-12-17T22:04:23.544" v="429" actId="20577"/>
          <ac:spMkLst>
            <pc:docMk/>
            <pc:sldMk cId="4229563465" sldId="296"/>
            <ac:spMk id="2" creationId="{881BB4FC-67AA-887E-E488-40D34306C5BF}"/>
          </ac:spMkLst>
        </pc:spChg>
        <pc:spChg chg="mod">
          <ac:chgData name="Deborah Shaw" userId="79bf7848-a030-4096-934a-3abbfde4984a" providerId="ADAL" clId="{AA01BEBA-7D67-4ABF-8DE5-BA8AF68541E1}" dt="2023-12-18T11:04:08.662" v="515" actId="1076"/>
          <ac:spMkLst>
            <pc:docMk/>
            <pc:sldMk cId="4229563465" sldId="296"/>
            <ac:spMk id="3" creationId="{A885A3F4-3F72-46CC-8227-AD564D1754D9}"/>
          </ac:spMkLst>
        </pc:spChg>
      </pc:sldChg>
      <pc:sldChg chg="modSp new mod">
        <pc:chgData name="Deborah Shaw" userId="79bf7848-a030-4096-934a-3abbfde4984a" providerId="ADAL" clId="{AA01BEBA-7D67-4ABF-8DE5-BA8AF68541E1}" dt="2023-12-18T11:01:49.117" v="482" actId="255"/>
        <pc:sldMkLst>
          <pc:docMk/>
          <pc:sldMk cId="1231436226" sldId="297"/>
        </pc:sldMkLst>
        <pc:spChg chg="mod">
          <ac:chgData name="Deborah Shaw" userId="79bf7848-a030-4096-934a-3abbfde4984a" providerId="ADAL" clId="{AA01BEBA-7D67-4ABF-8DE5-BA8AF68541E1}" dt="2023-12-17T22:04:50.393" v="447" actId="20577"/>
          <ac:spMkLst>
            <pc:docMk/>
            <pc:sldMk cId="1231436226" sldId="297"/>
            <ac:spMk id="2" creationId="{E0814D4F-8097-D60D-57B5-17561AE4564B}"/>
          </ac:spMkLst>
        </pc:spChg>
        <pc:spChg chg="mod">
          <ac:chgData name="Deborah Shaw" userId="79bf7848-a030-4096-934a-3abbfde4984a" providerId="ADAL" clId="{AA01BEBA-7D67-4ABF-8DE5-BA8AF68541E1}" dt="2023-12-18T11:01:49.117" v="482" actId="255"/>
          <ac:spMkLst>
            <pc:docMk/>
            <pc:sldMk cId="1231436226" sldId="297"/>
            <ac:spMk id="3" creationId="{2476207D-486F-BDB8-59E8-EC8D3C99341C}"/>
          </ac:spMkLst>
        </pc:spChg>
      </pc:sldChg>
      <pc:sldChg chg="new del">
        <pc:chgData name="Deborah Shaw" userId="79bf7848-a030-4096-934a-3abbfde4984a" providerId="ADAL" clId="{AA01BEBA-7D67-4ABF-8DE5-BA8AF68541E1}" dt="2023-12-17T22:04:38.986" v="430" actId="2696"/>
        <pc:sldMkLst>
          <pc:docMk/>
          <pc:sldMk cId="2181139129" sldId="297"/>
        </pc:sldMkLst>
      </pc:sldChg>
      <pc:sldChg chg="add del">
        <pc:chgData name="Deborah Shaw" userId="79bf7848-a030-4096-934a-3abbfde4984a" providerId="ADAL" clId="{AA01BEBA-7D67-4ABF-8DE5-BA8AF68541E1}" dt="2023-12-17T22:05:46.170" v="459" actId="2890"/>
        <pc:sldMkLst>
          <pc:docMk/>
          <pc:sldMk cId="174892906" sldId="298"/>
        </pc:sldMkLst>
      </pc:sldChg>
      <pc:sldChg chg="modSp add mod">
        <pc:chgData name="Deborah Shaw" userId="79bf7848-a030-4096-934a-3abbfde4984a" providerId="ADAL" clId="{AA01BEBA-7D67-4ABF-8DE5-BA8AF68541E1}" dt="2023-12-18T11:04:35.226" v="527" actId="20577"/>
        <pc:sldMkLst>
          <pc:docMk/>
          <pc:sldMk cId="2284643433" sldId="298"/>
        </pc:sldMkLst>
        <pc:spChg chg="mod">
          <ac:chgData name="Deborah Shaw" userId="79bf7848-a030-4096-934a-3abbfde4984a" providerId="ADAL" clId="{AA01BEBA-7D67-4ABF-8DE5-BA8AF68541E1}" dt="2023-12-18T11:04:35.226" v="527" actId="20577"/>
          <ac:spMkLst>
            <pc:docMk/>
            <pc:sldMk cId="2284643433" sldId="298"/>
            <ac:spMk id="2" creationId="{881BB4FC-67AA-887E-E488-40D34306C5BF}"/>
          </ac:spMkLst>
        </pc:spChg>
        <pc:spChg chg="mod">
          <ac:chgData name="Deborah Shaw" userId="79bf7848-a030-4096-934a-3abbfde4984a" providerId="ADAL" clId="{AA01BEBA-7D67-4ABF-8DE5-BA8AF68541E1}" dt="2023-12-18T11:04:21.076" v="517"/>
          <ac:spMkLst>
            <pc:docMk/>
            <pc:sldMk cId="2284643433" sldId="298"/>
            <ac:spMk id="3" creationId="{A885A3F4-3F72-46CC-8227-AD564D1754D9}"/>
          </ac:spMkLst>
        </pc:spChg>
      </pc:sldChg>
    </pc:docChg>
  </pc:docChgLst>
  <pc:docChgLst>
    <pc:chgData name="Mary Stout" userId="S::mary_stout@wycliffeassociates.org::aa3233c2-3252-4841-9088-85efb7bdb5d2" providerId="AD" clId="Web-{9D74D917-84A0-41B3-922B-A650EF57D34E}"/>
    <pc:docChg chg="addSld delSld modSld">
      <pc:chgData name="Mary Stout" userId="S::mary_stout@wycliffeassociates.org::aa3233c2-3252-4841-9088-85efb7bdb5d2" providerId="AD" clId="Web-{9D74D917-84A0-41B3-922B-A650EF57D34E}" dt="2023-12-20T21:22:56.566" v="3" actId="20577"/>
      <pc:docMkLst>
        <pc:docMk/>
      </pc:docMkLst>
      <pc:sldChg chg="modSp add del">
        <pc:chgData name="Mary Stout" userId="S::mary_stout@wycliffeassociates.org::aa3233c2-3252-4841-9088-85efb7bdb5d2" providerId="AD" clId="Web-{9D74D917-84A0-41B3-922B-A650EF57D34E}" dt="2023-12-20T21:22:56.566" v="3" actId="20577"/>
        <pc:sldMkLst>
          <pc:docMk/>
          <pc:sldMk cId="961617334" sldId="293"/>
        </pc:sldMkLst>
        <pc:spChg chg="mod">
          <ac:chgData name="Mary Stout" userId="S::mary_stout@wycliffeassociates.org::aa3233c2-3252-4841-9088-85efb7bdb5d2" providerId="AD" clId="Web-{9D74D917-84A0-41B3-922B-A650EF57D34E}" dt="2023-12-20T21:22:56.566" v="3" actId="20577"/>
          <ac:spMkLst>
            <pc:docMk/>
            <pc:sldMk cId="961617334" sldId="293"/>
            <ac:spMk id="3" creationId="{2C3B9EA3-555F-14B0-7256-9B4DF0C5E11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6AA070-92F4-A447-BB88-F5E94FF9CF8B}" type="datetimeFigureOut">
              <a:rPr lang="en-US" smtClean="0"/>
              <a:t>4/23/2024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39B3C9-13A9-6540-8F68-9A544DD081BF}" type="slidenum">
              <a:rPr lang="en-US" smtClean="0"/>
              <a:t>‹#›</a:t>
            </a:fld>
            <a:endParaRPr lang="en-US"/>
          </a:p>
        </p:txBody>
      </p:sp>
    </p:spTree>
    <p:extLst>
      <p:ext uri="{BB962C8B-B14F-4D97-AF65-F5344CB8AC3E}">
        <p14:creationId xmlns:p14="http://schemas.microsoft.com/office/powerpoint/2010/main" val="2521344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2D176C0A-5C67-429D-B78E-C0F7FE360763}" type="datetimeFigureOut">
              <a:rPr lang="en-US" smtClean="0"/>
              <a:t>4/23/2024</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A86A303C-F57A-46A0-A01E-607FF4D926B8}" type="slidenum">
              <a:rPr lang="en-US" smtClean="0"/>
              <a:t>‹#›</a:t>
            </a:fld>
            <a:endParaRPr lang="en-US"/>
          </a:p>
        </p:txBody>
      </p:sp>
    </p:spTree>
    <p:extLst>
      <p:ext uri="{BB962C8B-B14F-4D97-AF65-F5344CB8AC3E}">
        <p14:creationId xmlns:p14="http://schemas.microsoft.com/office/powerpoint/2010/main" val="2141927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486219-3A02-4B8F-9654-356937189673}"/>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sp>
        <p:nvSpPr>
          <p:cNvPr id="3" name="Content Placeholder 2"/>
          <p:cNvSpPr>
            <a:spLocks noGrp="1"/>
          </p:cNvSpPr>
          <p:nvPr>
            <p:ph idx="1"/>
          </p:nvPr>
        </p:nvSpPr>
        <p:spPr>
          <a:xfrm>
            <a:off x="628650" y="1825625"/>
            <a:ext cx="7886700" cy="4054180"/>
          </a:xfrm>
        </p:spPr>
        <p:txBody>
          <a:bodyPr>
            <a:noAutofit/>
          </a:bodyPr>
          <a:lstStyle>
            <a:lvl1pPr>
              <a:defRPr>
                <a:solidFill>
                  <a:srgbClr val="716557"/>
                </a:solidFill>
              </a:defRPr>
            </a:lvl1pPr>
            <a:lvl2pPr>
              <a:defRPr>
                <a:solidFill>
                  <a:srgbClr val="716557"/>
                </a:solidFill>
              </a:defRPr>
            </a:lvl2pPr>
            <a:lvl3pPr>
              <a:defRPr>
                <a:solidFill>
                  <a:srgbClr val="716557"/>
                </a:solidFill>
              </a:defRPr>
            </a:lvl3pPr>
            <a:lvl4pPr>
              <a:defRPr>
                <a:solidFill>
                  <a:srgbClr val="716557"/>
                </a:solidFill>
              </a:defRPr>
            </a:lvl4pPr>
            <a:lvl5pPr>
              <a:defRPr>
                <a:solidFill>
                  <a:srgbClr val="7165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217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BAAEAE7B-3B5A-4C25-AC11-01A159AD8EE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5199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B3E46E85-8EF7-4D4E-A5B5-D327F4516A8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31119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0331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chor="t" anchorCtr="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5449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ctr"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7E80A5-0A88-072D-D373-1B79DB1B2DCA}"/>
              </a:ext>
            </a:extLst>
          </p:cNvPr>
          <p:cNvSpPr>
            <a:spLocks noGrp="1"/>
          </p:cNvSpPr>
          <p:nvPr>
            <p:ph idx="1"/>
          </p:nvPr>
        </p:nvSpPr>
        <p:spPr>
          <a:xfrm>
            <a:off x="628650" y="1010093"/>
            <a:ext cx="7886700" cy="4869712"/>
          </a:xfrm>
        </p:spPr>
        <p:txBody>
          <a:bodyPr/>
          <a:lstStyle/>
          <a:p>
            <a:pPr marL="0" marR="0" indent="0" fontAlgn="base">
              <a:spcBef>
                <a:spcPts val="0"/>
              </a:spcBef>
              <a:spcAft>
                <a:spcPts val="0"/>
              </a:spcAft>
              <a:buNone/>
            </a:pPr>
            <a:r>
              <a:rPr lang="fr-FR" sz="2800" dirty="0">
                <a:solidFill>
                  <a:schemeClr val="tx1"/>
                </a:solidFill>
                <a:latin typeface="Calibri" panose="020F0502020204030204" pitchFamily="34" charset="0"/>
                <a:ea typeface="Times New Roman" panose="02020603050405020304" pitchFamily="18" charset="0"/>
              </a:rPr>
              <a:t>Car ce commandement que je vous prescris aujourd’hui n’est pas trop mystérieux pour vous, et il n’est pas loin. Ce n’est pas dans le ciel que vous devez dire : « Qui montera au ciel pour nous et nous l’apportera, afin que nous l’entendions et que nous le fassions ? » Ce n’est pas non plus au-delà de la mer que vous disiez : « Qui passera la mer pour nous et nous l’apportera, afin que nous l’entendions et que nous le fassions ? » Mais la parole est tout près de toi, dans ta bouche et dans ton cœur, afin que tu la fasses (Deutéronome 30 :11-14).</a:t>
            </a:r>
          </a:p>
          <a:p>
            <a:pPr marL="0" marR="0" indent="0" fontAlgn="base">
              <a:spcBef>
                <a:spcPts val="0"/>
              </a:spcBef>
              <a:spcAft>
                <a:spcPts val="0"/>
              </a:spcAft>
              <a:buNone/>
            </a:pPr>
            <a:endParaRPr lang="en-US" dirty="0">
              <a:solidFill>
                <a:schemeClr val="tx1"/>
              </a:solidFill>
              <a:effectLst/>
              <a:latin typeface="Times New Roman" panose="02020603050405020304" pitchFamily="18" charset="0"/>
              <a:ea typeface="Times New Roman" panose="02020603050405020304" pitchFamily="18" charset="0"/>
            </a:endParaRPr>
          </a:p>
          <a:p>
            <a:pPr marL="0" marR="0" indent="0" fontAlgn="base">
              <a:spcBef>
                <a:spcPts val="0"/>
              </a:spcBef>
              <a:spcAft>
                <a:spcPts val="0"/>
              </a:spcAft>
              <a:buNone/>
            </a:pPr>
            <a:r>
              <a:rPr lang="fr-FR" sz="1800" dirty="0">
                <a:solidFill>
                  <a:schemeClr val="tx1"/>
                </a:solidFill>
                <a:latin typeface="Calibri" panose="020F0502020204030204" pitchFamily="34" charset="0"/>
                <a:ea typeface="Times New Roman" panose="02020603050405020304" pitchFamily="18" charset="0"/>
              </a:rPr>
              <a:t>Toutes les Écritures sont tirées de la New King James Version®. © 1982 par Thomas Nelson, Inc. Utilisé avec permission. Tous droits réservés.</a:t>
            </a:r>
            <a:endParaRPr lang="en-US" dirty="0"/>
          </a:p>
        </p:txBody>
      </p:sp>
    </p:spTree>
    <p:extLst>
      <p:ext uri="{BB962C8B-B14F-4D97-AF65-F5344CB8AC3E}">
        <p14:creationId xmlns:p14="http://schemas.microsoft.com/office/powerpoint/2010/main" val="3829610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BB4FC-67AA-887E-E488-40D34306C5BF}"/>
              </a:ext>
            </a:extLst>
          </p:cNvPr>
          <p:cNvSpPr>
            <a:spLocks noGrp="1"/>
          </p:cNvSpPr>
          <p:nvPr>
            <p:ph type="title"/>
          </p:nvPr>
        </p:nvSpPr>
        <p:spPr>
          <a:xfrm>
            <a:off x="628650" y="620213"/>
            <a:ext cx="7886700" cy="1325563"/>
          </a:xfrm>
        </p:spPr>
        <p:txBody>
          <a:bodyPr/>
          <a:lstStyle/>
          <a:p>
            <a:r>
              <a:rPr lang="en-US"/>
              <a:t>2 Corinthiens 9 :6-15</a:t>
            </a:r>
            <a:endParaRPr lang="en-US" dirty="0"/>
          </a:p>
        </p:txBody>
      </p:sp>
      <p:sp>
        <p:nvSpPr>
          <p:cNvPr id="3" name="Content Placeholder 2">
            <a:extLst>
              <a:ext uri="{FF2B5EF4-FFF2-40B4-BE49-F238E27FC236}">
                <a16:creationId xmlns:a16="http://schemas.microsoft.com/office/drawing/2014/main" id="{A885A3F4-3F72-46CC-8227-AD564D1754D9}"/>
              </a:ext>
            </a:extLst>
          </p:cNvPr>
          <p:cNvSpPr>
            <a:spLocks noGrp="1"/>
          </p:cNvSpPr>
          <p:nvPr>
            <p:ph idx="1"/>
          </p:nvPr>
        </p:nvSpPr>
        <p:spPr>
          <a:xfrm>
            <a:off x="527957" y="1520825"/>
            <a:ext cx="8088086" cy="4054180"/>
          </a:xfrm>
        </p:spPr>
        <p:txBody>
          <a:bodyPr/>
          <a:lstStyle/>
          <a:p>
            <a:pPr marL="0" indent="0">
              <a:buNone/>
            </a:pPr>
            <a:r>
              <a:rPr lang="fr-FR">
                <a:solidFill>
                  <a:srgbClr val="000000"/>
                </a:solidFill>
                <a:latin typeface="system-ui"/>
              </a:rPr>
              <a:t>Mais voici ce que je dis : Celui qui sème avec parcimonie moissonnera aussi avec parcimonie, et celui qui sème abondamment moissonnera aussi abondamment. 7 Que chacun donne donc ce qu’il veut dans son cœur, non pas à contrecœur ou par nécessité ; car Dieu aime celui qui donne avec joie. 8 Et Dieu est capable de faire abonder toute grâce envers vous, afin que vous, ayant toujours toute la suffisance en toutes choses, vous ayez abondance pour toute bonne œuvre. 9 Ainsi qu’il est écrit :
"Il s’est dispersé à l’étranger,</a:t>
            </a:r>
            <a:br>
              <a:rPr lang="fr-FR">
                <a:solidFill>
                  <a:srgbClr val="000000"/>
                </a:solidFill>
                <a:latin typeface="system-ui"/>
              </a:rPr>
            </a:br>
            <a:r>
              <a:rPr lang="fr-FR">
                <a:solidFill>
                  <a:srgbClr val="000000"/>
                </a:solidFill>
                <a:latin typeface="system-ui"/>
              </a:rPr>
              <a:t>Il a donné aux pauvres ;</a:t>
            </a:r>
            <a:br>
              <a:rPr lang="fr-FR">
                <a:solidFill>
                  <a:srgbClr val="000000"/>
                </a:solidFill>
                <a:latin typeface="system-ui"/>
              </a:rPr>
            </a:br>
            <a:r>
              <a:rPr lang="fr-FR">
                <a:solidFill>
                  <a:srgbClr val="000000"/>
                </a:solidFill>
                <a:latin typeface="system-ui"/>
              </a:rPr>
              <a:t>Sa justice subsiste éternellement.</a:t>
            </a:r>
            <a:endParaRPr lang="en-US" dirty="0"/>
          </a:p>
        </p:txBody>
      </p:sp>
    </p:spTree>
    <p:extLst>
      <p:ext uri="{BB962C8B-B14F-4D97-AF65-F5344CB8AC3E}">
        <p14:creationId xmlns:p14="http://schemas.microsoft.com/office/powerpoint/2010/main" val="4229563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BB4FC-67AA-887E-E488-40D34306C5BF}"/>
              </a:ext>
            </a:extLst>
          </p:cNvPr>
          <p:cNvSpPr>
            <a:spLocks noGrp="1"/>
          </p:cNvSpPr>
          <p:nvPr>
            <p:ph type="title"/>
          </p:nvPr>
        </p:nvSpPr>
        <p:spPr/>
        <p:txBody>
          <a:bodyPr/>
          <a:lstStyle/>
          <a:p>
            <a:r>
              <a:rPr lang="fr-FR"/>
              <a:t>2 Corinthiens 9 :6-15</a:t>
            </a:r>
            <a:br>
              <a:rPr lang="fr-FR"/>
            </a:br>
            <a:r>
              <a:rPr lang="fr-FR"/>
              <a:t>Continué</a:t>
            </a:r>
            <a:endParaRPr lang="en-US" dirty="0"/>
          </a:p>
        </p:txBody>
      </p:sp>
      <p:sp>
        <p:nvSpPr>
          <p:cNvPr id="3" name="Content Placeholder 2">
            <a:extLst>
              <a:ext uri="{FF2B5EF4-FFF2-40B4-BE49-F238E27FC236}">
                <a16:creationId xmlns:a16="http://schemas.microsoft.com/office/drawing/2014/main" id="{A885A3F4-3F72-46CC-8227-AD564D1754D9}"/>
              </a:ext>
            </a:extLst>
          </p:cNvPr>
          <p:cNvSpPr>
            <a:spLocks noGrp="1"/>
          </p:cNvSpPr>
          <p:nvPr>
            <p:ph idx="1"/>
          </p:nvPr>
        </p:nvSpPr>
        <p:spPr>
          <a:xfrm>
            <a:off x="527957" y="1520825"/>
            <a:ext cx="8088086" cy="4054180"/>
          </a:xfrm>
        </p:spPr>
        <p:txBody>
          <a:bodyPr/>
          <a:lstStyle/>
          <a:p>
            <a:pPr marL="0" indent="0">
              <a:buNone/>
            </a:pPr>
            <a:r>
              <a:rPr lang="fr-FR" sz="3200" baseline="30000">
                <a:solidFill>
                  <a:srgbClr val="000000"/>
                </a:solidFill>
                <a:latin typeface="+mj-lt"/>
              </a:rPr>
              <a:t>10 Que celui qui fournit de la semence au semeur et du pain pour la nourriture, nourrisse et multiplie la semence que tu as semée, et qu’il multiplie les fruits de ta justice, 11 tandis que tu t’enrichis en tout, à cause de toute libéralité, qui rend grâces à Dieu par nous. 12 Car l’administration de ce service, non seulement pourvoit aux besoins des saints, mais elle abonde aussi par de nombreuses actions de grâces à Dieu, 13 tandis que, par la preuve de ce ministère, ils glorifient Dieu pour l’obéissance de votre confession à l’Évangile de Christ, et pour votre partage généreux avec eux et avec tous les hommes,  14 et par la prière qu’ils font pour vous, vous qui soupirez après vous, à cause de la grâce infinie de Dieu qui est en vous. 15 Grâces soient rendues à Dieu pour son don indescriptible !</a:t>
            </a:r>
            <a:endParaRPr lang="en-US" sz="3200" dirty="0">
              <a:latin typeface="+mj-lt"/>
            </a:endParaRPr>
          </a:p>
        </p:txBody>
      </p:sp>
    </p:spTree>
    <p:extLst>
      <p:ext uri="{BB962C8B-B14F-4D97-AF65-F5344CB8AC3E}">
        <p14:creationId xmlns:p14="http://schemas.microsoft.com/office/powerpoint/2010/main" val="2284643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14D4F-8097-D60D-57B5-17561AE4564B}"/>
              </a:ext>
            </a:extLst>
          </p:cNvPr>
          <p:cNvSpPr>
            <a:spLocks noGrp="1"/>
          </p:cNvSpPr>
          <p:nvPr>
            <p:ph type="title"/>
          </p:nvPr>
        </p:nvSpPr>
        <p:spPr>
          <a:xfrm>
            <a:off x="628650" y="721048"/>
            <a:ext cx="7886700" cy="1325563"/>
          </a:xfrm>
        </p:spPr>
        <p:txBody>
          <a:bodyPr/>
          <a:lstStyle/>
          <a:p>
            <a:r>
              <a:rPr lang="en-US"/>
              <a:t>Matthieu 28 :19-20</a:t>
            </a:r>
            <a:endParaRPr lang="en-US" dirty="0"/>
          </a:p>
        </p:txBody>
      </p:sp>
      <p:sp>
        <p:nvSpPr>
          <p:cNvPr id="3" name="Content Placeholder 2">
            <a:extLst>
              <a:ext uri="{FF2B5EF4-FFF2-40B4-BE49-F238E27FC236}">
                <a16:creationId xmlns:a16="http://schemas.microsoft.com/office/drawing/2014/main" id="{2476207D-486F-BDB8-59E8-EC8D3C99341C}"/>
              </a:ext>
            </a:extLst>
          </p:cNvPr>
          <p:cNvSpPr>
            <a:spLocks noGrp="1"/>
          </p:cNvSpPr>
          <p:nvPr>
            <p:ph idx="1"/>
          </p:nvPr>
        </p:nvSpPr>
        <p:spPr/>
        <p:txBody>
          <a:bodyPr/>
          <a:lstStyle/>
          <a:p>
            <a:pPr marL="0" indent="0">
              <a:buNone/>
            </a:pPr>
            <a:r>
              <a:rPr lang="fr-FR" sz="2800">
                <a:solidFill>
                  <a:srgbClr val="000000"/>
                </a:solidFill>
                <a:latin typeface="system-ui"/>
              </a:rPr>
              <a:t>Allez donc, de toutes les nations faites des disciples, les baptisant au nom du Père, du Fils et du Saint-Esprit, 20 leur enseignant à observer tout ce que je vous ai commandé ; et voici, je suis avec vous tous les jours, jusqu’à la fin du monde. Amen.</a:t>
            </a:r>
            <a:endParaRPr lang="en-US" sz="2800" dirty="0"/>
          </a:p>
        </p:txBody>
      </p:sp>
    </p:spTree>
    <p:extLst>
      <p:ext uri="{BB962C8B-B14F-4D97-AF65-F5344CB8AC3E}">
        <p14:creationId xmlns:p14="http://schemas.microsoft.com/office/powerpoint/2010/main" val="1231436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552098C-20DC-4B8B-90C5-69EA772013C9}"/>
              </a:ext>
            </a:extLst>
          </p:cNvPr>
          <p:cNvPicPr>
            <a:picLocks noChangeAspect="1"/>
          </p:cNvPicPr>
          <p:nvPr/>
        </p:nvPicPr>
        <p:blipFill>
          <a:blip r:embed="rId2">
            <a:extLst>
              <a:ext uri="{28A0092B-C50C-407E-A947-70E740481C1C}">
                <a14:useLocalDpi xmlns:a14="http://schemas.microsoft.com/office/drawing/2010/main" val="0"/>
              </a:ext>
            </a:extLst>
          </a:blip>
          <a:srcRect l="3947" r="3947"/>
          <a:stretch/>
        </p:blipFill>
        <p:spPr>
          <a:xfrm>
            <a:off x="2087335" y="3374570"/>
            <a:ext cx="4969331" cy="3026815"/>
          </a:xfrm>
          <a:prstGeom prst="roundRect">
            <a:avLst>
              <a:gd name="adj" fmla="val 8088"/>
            </a:avLst>
          </a:prstGeom>
          <a:ln w="57150">
            <a:solidFill>
              <a:schemeClr val="accent3"/>
            </a:solidFill>
          </a:ln>
          <a:effectLst>
            <a:outerShdw blurRad="50800" dist="38100" dir="5400000" algn="t" rotWithShape="0">
              <a:prstClr val="black">
                <a:alpha val="40000"/>
              </a:prstClr>
            </a:outerShdw>
          </a:effectLst>
        </p:spPr>
      </p:pic>
      <p:sp>
        <p:nvSpPr>
          <p:cNvPr id="8" name="TextBox 7">
            <a:extLst>
              <a:ext uri="{FF2B5EF4-FFF2-40B4-BE49-F238E27FC236}">
                <a16:creationId xmlns:a16="http://schemas.microsoft.com/office/drawing/2014/main" id="{8C3D8872-5056-45C3-9946-A3DBDCEC2F73}"/>
              </a:ext>
            </a:extLst>
          </p:cNvPr>
          <p:cNvSpPr txBox="1"/>
          <p:nvPr/>
        </p:nvSpPr>
        <p:spPr>
          <a:xfrm>
            <a:off x="830766" y="1772385"/>
            <a:ext cx="7482468" cy="1384995"/>
          </a:xfrm>
          <a:prstGeom prst="rect">
            <a:avLst/>
          </a:prstGeom>
          <a:noFill/>
        </p:spPr>
        <p:txBody>
          <a:bodyPr wrap="square">
            <a:spAutoFit/>
          </a:bodyPr>
          <a:lstStyle/>
          <a:p>
            <a:pPr algn="ctr"/>
            <a:r>
              <a:rPr lang="fr-FR" sz="2800">
                <a:solidFill>
                  <a:schemeClr val="tx2"/>
                </a:solidFill>
                <a:latin typeface="Arial" panose="020B0604020202020204" pitchFamily="34" charset="0"/>
                <a:ea typeface="Calibri" panose="020F0502020204030204" pitchFamily="34" charset="0"/>
              </a:rPr>
              <a:t>Engagés au service de l’église locale, en s’associant pour atteindre toutes les langues avec la traduction de la Bible</a:t>
            </a:r>
            <a:endParaRPr lang="en-US" sz="2800" dirty="0">
              <a:solidFill>
                <a:schemeClr val="tx2"/>
              </a:solidFill>
            </a:endParaRPr>
          </a:p>
        </p:txBody>
      </p:sp>
      <p:pic>
        <p:nvPicPr>
          <p:cNvPr id="5" name="Picture 4">
            <a:extLst>
              <a:ext uri="{FF2B5EF4-FFF2-40B4-BE49-F238E27FC236}">
                <a16:creationId xmlns:a16="http://schemas.microsoft.com/office/drawing/2014/main" id="{7DDEA9A4-4E44-4BB5-9B53-B1046DE673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4712" y="576295"/>
            <a:ext cx="3243946" cy="978900"/>
          </a:xfrm>
          <a:prstGeom prst="rect">
            <a:avLst/>
          </a:prstGeom>
        </p:spPr>
      </p:pic>
    </p:spTree>
    <p:extLst>
      <p:ext uri="{BB962C8B-B14F-4D97-AF65-F5344CB8AC3E}">
        <p14:creationId xmlns:p14="http://schemas.microsoft.com/office/powerpoint/2010/main" val="1607745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C7C6F9D-BB9E-4FC8-82AF-1EAB0656BA5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1893890"/>
            <a:ext cx="9144000" cy="4734541"/>
          </a:xfrm>
          <a:prstGeom prst="rect">
            <a:avLst/>
          </a:prstGeom>
          <a:effectLst>
            <a:outerShdw blurRad="50800" dist="38100" dir="16200000" rotWithShape="0">
              <a:prstClr val="black">
                <a:alpha val="40000"/>
              </a:prstClr>
            </a:outerShdw>
          </a:effectLst>
        </p:spPr>
      </p:pic>
      <p:grpSp>
        <p:nvGrpSpPr>
          <p:cNvPr id="30" name="Group 29">
            <a:extLst>
              <a:ext uri="{FF2B5EF4-FFF2-40B4-BE49-F238E27FC236}">
                <a16:creationId xmlns:a16="http://schemas.microsoft.com/office/drawing/2014/main" id="{8FE68E50-9407-4D78-B696-D40BB471D9FA}"/>
              </a:ext>
            </a:extLst>
          </p:cNvPr>
          <p:cNvGrpSpPr/>
          <p:nvPr/>
        </p:nvGrpSpPr>
        <p:grpSpPr>
          <a:xfrm>
            <a:off x="-127730" y="6628431"/>
            <a:ext cx="9399460" cy="230430"/>
            <a:chOff x="-172745" y="0"/>
            <a:chExt cx="9399460" cy="230430"/>
          </a:xfrm>
        </p:grpSpPr>
        <p:sp>
          <p:nvSpPr>
            <p:cNvPr id="31" name="Parallelogram 30">
              <a:extLst>
                <a:ext uri="{FF2B5EF4-FFF2-40B4-BE49-F238E27FC236}">
                  <a16:creationId xmlns:a16="http://schemas.microsoft.com/office/drawing/2014/main" id="{BF35DD5C-CF01-41EA-924C-F50A9350F825}"/>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a:extLst>
                <a:ext uri="{FF2B5EF4-FFF2-40B4-BE49-F238E27FC236}">
                  <a16:creationId xmlns:a16="http://schemas.microsoft.com/office/drawing/2014/main" id="{83361FD6-8CC7-4CDE-B5BF-1119A2E14202}"/>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a:extLst>
                <a:ext uri="{FF2B5EF4-FFF2-40B4-BE49-F238E27FC236}">
                  <a16:creationId xmlns:a16="http://schemas.microsoft.com/office/drawing/2014/main" id="{63387F6C-7469-4A1C-9CE1-A0B478616759}"/>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67C3BB06-DC96-4810-9052-78C360033DE2}"/>
              </a:ext>
            </a:extLst>
          </p:cNvPr>
          <p:cNvGrpSpPr/>
          <p:nvPr/>
        </p:nvGrpSpPr>
        <p:grpSpPr>
          <a:xfrm>
            <a:off x="-127730" y="0"/>
            <a:ext cx="9399460" cy="230430"/>
            <a:chOff x="-172745" y="0"/>
            <a:chExt cx="9399460" cy="230430"/>
          </a:xfrm>
        </p:grpSpPr>
        <p:sp>
          <p:nvSpPr>
            <p:cNvPr id="15" name="Parallelogram 14">
              <a:extLst>
                <a:ext uri="{FF2B5EF4-FFF2-40B4-BE49-F238E27FC236}">
                  <a16:creationId xmlns:a16="http://schemas.microsoft.com/office/drawing/2014/main" id="{BDDEFAAC-BD0D-4CE4-A84C-E2C0D572185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a:extLst>
                <a:ext uri="{FF2B5EF4-FFF2-40B4-BE49-F238E27FC236}">
                  <a16:creationId xmlns:a16="http://schemas.microsoft.com/office/drawing/2014/main" id="{E718F57D-568A-4411-872B-CCC9EC910064}"/>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a:extLst>
                <a:ext uri="{FF2B5EF4-FFF2-40B4-BE49-F238E27FC236}">
                  <a16:creationId xmlns:a16="http://schemas.microsoft.com/office/drawing/2014/main" id="{A5CE28D8-9450-411C-889B-C94762FAB4BD}"/>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4694CCB8-A161-4308-BC33-DD746CEBFA8D}"/>
              </a:ext>
            </a:extLst>
          </p:cNvPr>
          <p:cNvSpPr/>
          <p:nvPr/>
        </p:nvSpPr>
        <p:spPr>
          <a:xfrm>
            <a:off x="165253" y="763115"/>
            <a:ext cx="8813508" cy="646331"/>
          </a:xfrm>
          <a:prstGeom prst="rect">
            <a:avLst/>
          </a:prstGeom>
        </p:spPr>
        <p:txBody>
          <a:bodyPr wrap="square" anchor="ctr">
            <a:spAutoFit/>
          </a:bodyPr>
          <a:lstStyle/>
          <a:p>
            <a:pPr algn="ctr"/>
            <a:r>
              <a:rPr lang="en-US" sz="3600" b="1">
                <a:solidFill>
                  <a:srgbClr val="B95659"/>
                </a:solidFill>
                <a:latin typeface="Arial" panose="020B0604020202020204" pitchFamily="34" charset="0"/>
                <a:ea typeface="+mj-ea"/>
                <a:cs typeface="Arial" panose="020B0604020202020204" pitchFamily="34" charset="0"/>
              </a:rPr>
              <a:t>Wycliffe Associés</a:t>
            </a:r>
            <a:endParaRPr lang="en-US" sz="3600" b="1" dirty="0">
              <a:solidFill>
                <a:srgbClr val="B95659"/>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2126766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5A585C-182F-4097-AE7A-03F38E316BE5}"/>
              </a:ext>
            </a:extLst>
          </p:cNvPr>
          <p:cNvSpPr txBox="1"/>
          <p:nvPr/>
        </p:nvSpPr>
        <p:spPr>
          <a:xfrm>
            <a:off x="2521599" y="-464375"/>
            <a:ext cx="4100803" cy="7786747"/>
          </a:xfrm>
          <a:prstGeom prst="rect">
            <a:avLst/>
          </a:prstGeom>
          <a:noFill/>
        </p:spPr>
        <p:txBody>
          <a:bodyPr wrap="none" rtlCol="0" anchor="ctr">
            <a:spAutoFit/>
          </a:bodyPr>
          <a:lstStyle/>
          <a:p>
            <a:pPr algn="ctr"/>
            <a:r>
              <a:rPr lang="en-US" sz="50000">
                <a:solidFill>
                  <a:schemeClr val="accent2">
                    <a:lumMod val="20000"/>
                    <a:lumOff val="80000"/>
                  </a:schemeClr>
                </a:solidFill>
                <a:latin typeface="Arial Black" panose="020B0A04020102020204" pitchFamily="34" charset="0"/>
              </a:rPr>
              <a:t>?</a:t>
            </a:r>
          </a:p>
        </p:txBody>
      </p:sp>
      <p:pic>
        <p:nvPicPr>
          <p:cNvPr id="6" name="Picture 5">
            <a:extLst>
              <a:ext uri="{FF2B5EF4-FFF2-40B4-BE49-F238E27FC236}">
                <a16:creationId xmlns:a16="http://schemas.microsoft.com/office/drawing/2014/main" id="{AA18EAC3-7288-4D7E-9BD5-6F95628EB9D4}"/>
              </a:ext>
            </a:extLst>
          </p:cNvPr>
          <p:cNvPicPr>
            <a:picLocks noChangeAspect="1"/>
          </p:cNvPicPr>
          <p:nvPr/>
        </p:nvPicPr>
        <p:blipFill rotWithShape="1">
          <a:blip r:embed="rId2">
            <a:extLst>
              <a:ext uri="{28A0092B-C50C-407E-A947-70E740481C1C}">
                <a14:useLocalDpi xmlns:a14="http://schemas.microsoft.com/office/drawing/2010/main" val="0"/>
              </a:ext>
            </a:extLst>
          </a:blip>
          <a:srcRect l="21019" r="28457"/>
          <a:stretch/>
        </p:blipFill>
        <p:spPr>
          <a:xfrm>
            <a:off x="5801316" y="2500743"/>
            <a:ext cx="2847879" cy="2843748"/>
          </a:xfrm>
          <a:prstGeom prst="ellipse">
            <a:avLst/>
          </a:prstGeom>
          <a:ln w="57150">
            <a:solidFill>
              <a:schemeClr val="accent3"/>
            </a:solidFill>
          </a:ln>
          <a:effectLst>
            <a:outerShdw blurRad="50800" dist="38100" dir="5400000" algn="t" rotWithShape="0">
              <a:prstClr val="black">
                <a:alpha val="40000"/>
              </a:prstClr>
            </a:outerShdw>
          </a:effectLst>
        </p:spPr>
      </p:pic>
      <p:pic>
        <p:nvPicPr>
          <p:cNvPr id="8" name="Picture 7">
            <a:extLst>
              <a:ext uri="{FF2B5EF4-FFF2-40B4-BE49-F238E27FC236}">
                <a16:creationId xmlns:a16="http://schemas.microsoft.com/office/drawing/2014/main" id="{5A04968C-A404-4E3A-B39D-41EF4230EED6}"/>
              </a:ext>
            </a:extLst>
          </p:cNvPr>
          <p:cNvPicPr>
            <a:picLocks noChangeAspect="1"/>
          </p:cNvPicPr>
          <p:nvPr/>
        </p:nvPicPr>
        <p:blipFill rotWithShape="1">
          <a:blip r:embed="rId3">
            <a:extLst>
              <a:ext uri="{28A0092B-C50C-407E-A947-70E740481C1C}">
                <a14:useLocalDpi xmlns:a14="http://schemas.microsoft.com/office/drawing/2010/main" val="0"/>
              </a:ext>
            </a:extLst>
          </a:blip>
          <a:srcRect l="22008" r="18756"/>
          <a:stretch/>
        </p:blipFill>
        <p:spPr>
          <a:xfrm>
            <a:off x="366937" y="519981"/>
            <a:ext cx="2154662" cy="2155290"/>
          </a:xfrm>
          <a:prstGeom prst="ellipse">
            <a:avLst/>
          </a:prstGeom>
          <a:ln w="57150">
            <a:solidFill>
              <a:schemeClr val="accent3"/>
            </a:solidFill>
          </a:ln>
          <a:effectLst>
            <a:outerShdw blurRad="50800" dist="38100" dir="5400000" algn="t" rotWithShape="0">
              <a:prstClr val="black">
                <a:alpha val="40000"/>
              </a:prstClr>
            </a:outerShdw>
          </a:effectLst>
        </p:spPr>
      </p:pic>
      <p:pic>
        <p:nvPicPr>
          <p:cNvPr id="9" name="Picture 8">
            <a:extLst>
              <a:ext uri="{FF2B5EF4-FFF2-40B4-BE49-F238E27FC236}">
                <a16:creationId xmlns:a16="http://schemas.microsoft.com/office/drawing/2014/main" id="{17A0F34B-621D-4F98-A728-ADD43100C59A}"/>
              </a:ext>
            </a:extLst>
          </p:cNvPr>
          <p:cNvPicPr>
            <a:picLocks noChangeAspect="1"/>
          </p:cNvPicPr>
          <p:nvPr/>
        </p:nvPicPr>
        <p:blipFill rotWithShape="1">
          <a:blip r:embed="rId4">
            <a:extLst>
              <a:ext uri="{28A0092B-C50C-407E-A947-70E740481C1C}">
                <a14:useLocalDpi xmlns:a14="http://schemas.microsoft.com/office/drawing/2010/main" val="0"/>
              </a:ext>
            </a:extLst>
          </a:blip>
          <a:srcRect l="297" r="24702"/>
          <a:stretch/>
        </p:blipFill>
        <p:spPr>
          <a:xfrm>
            <a:off x="1402867" y="4359475"/>
            <a:ext cx="1977967" cy="1978544"/>
          </a:xfrm>
          <a:prstGeom prst="ellipse">
            <a:avLst/>
          </a:prstGeom>
          <a:ln w="57150">
            <a:solidFill>
              <a:schemeClr val="accent3"/>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055898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2669F-186E-582B-3AD2-A5196F359946}"/>
              </a:ext>
            </a:extLst>
          </p:cNvPr>
          <p:cNvSpPr>
            <a:spLocks noGrp="1"/>
          </p:cNvSpPr>
          <p:nvPr>
            <p:ph type="title"/>
          </p:nvPr>
        </p:nvSpPr>
        <p:spPr/>
        <p:txBody>
          <a:bodyPr/>
          <a:lstStyle/>
          <a:p>
            <a:r>
              <a:rPr lang="fr-FR"/>
              <a:t>Histoire de Wycliffe Associates</a:t>
            </a:r>
            <a:br>
              <a:rPr lang="fr-FR"/>
            </a:br>
            <a:r>
              <a:rPr lang="fr-FR"/>
              <a:t>Pourquoi?</a:t>
            </a:r>
            <a:endParaRPr lang="en-US" dirty="0"/>
          </a:p>
        </p:txBody>
      </p:sp>
      <p:sp>
        <p:nvSpPr>
          <p:cNvPr id="3" name="Content Placeholder 2">
            <a:extLst>
              <a:ext uri="{FF2B5EF4-FFF2-40B4-BE49-F238E27FC236}">
                <a16:creationId xmlns:a16="http://schemas.microsoft.com/office/drawing/2014/main" id="{2C3B9EA3-555F-14B0-7256-9B4DF0C5E110}"/>
              </a:ext>
            </a:extLst>
          </p:cNvPr>
          <p:cNvSpPr>
            <a:spLocks noGrp="1"/>
          </p:cNvSpPr>
          <p:nvPr>
            <p:ph idx="1"/>
          </p:nvPr>
        </p:nvSpPr>
        <p:spPr/>
        <p:txBody>
          <a:bodyPr/>
          <a:lstStyle/>
          <a:p>
            <a:pPr marL="342900" lvl="0" indent="-342900" fontAlgn="base">
              <a:buFont typeface="Wingdings" panose="05000000000000000000" pitchFamily="2" charset="2"/>
              <a:buChar char=""/>
            </a:pPr>
            <a:r>
              <a:rPr lang="fr-FR" sz="2800">
                <a:solidFill>
                  <a:schemeClr val="tx1"/>
                </a:solidFill>
                <a:latin typeface="Calibri" panose="020F0502020204030204" pitchFamily="34" charset="0"/>
                <a:ea typeface="Times New Roman" panose="02020603050405020304" pitchFamily="18" charset="0"/>
              </a:rPr>
              <a:t>Wycliffe Associates a été fondée en 1967
L’objectif était de fournir une assistance pratique aux traducteurs du monde entier
Permis aux traducteurs de se concentrer sur le travail de traduction de la Bible</a:t>
            </a:r>
            <a:endParaRPr lang="en-US" dirty="0"/>
          </a:p>
        </p:txBody>
      </p:sp>
    </p:spTree>
    <p:extLst>
      <p:ext uri="{BB962C8B-B14F-4D97-AF65-F5344CB8AC3E}">
        <p14:creationId xmlns:p14="http://schemas.microsoft.com/office/powerpoint/2010/main" val="1997295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2669F-186E-582B-3AD2-A5196F359946}"/>
              </a:ext>
            </a:extLst>
          </p:cNvPr>
          <p:cNvSpPr>
            <a:spLocks noGrp="1"/>
          </p:cNvSpPr>
          <p:nvPr>
            <p:ph type="title"/>
          </p:nvPr>
        </p:nvSpPr>
        <p:spPr/>
        <p:txBody>
          <a:bodyPr/>
          <a:lstStyle/>
          <a:p>
            <a:r>
              <a:rPr lang="fr-FR" dirty="0"/>
              <a:t>Histoire de Wycliffe Associates</a:t>
            </a:r>
            <a:br>
              <a:rPr lang="fr-FR" dirty="0"/>
            </a:br>
            <a:r>
              <a:rPr lang="fr-FR" dirty="0"/>
              <a:t>Comment?</a:t>
            </a:r>
            <a:endParaRPr lang="en-US" dirty="0"/>
          </a:p>
        </p:txBody>
      </p:sp>
      <p:sp>
        <p:nvSpPr>
          <p:cNvPr id="3" name="Content Placeholder 2">
            <a:extLst>
              <a:ext uri="{FF2B5EF4-FFF2-40B4-BE49-F238E27FC236}">
                <a16:creationId xmlns:a16="http://schemas.microsoft.com/office/drawing/2014/main" id="{2C3B9EA3-555F-14B0-7256-9B4DF0C5E110}"/>
              </a:ext>
            </a:extLst>
          </p:cNvPr>
          <p:cNvSpPr>
            <a:spLocks noGrp="1"/>
          </p:cNvSpPr>
          <p:nvPr>
            <p:ph idx="1"/>
          </p:nvPr>
        </p:nvSpPr>
        <p:spPr/>
        <p:txBody>
          <a:bodyPr/>
          <a:lstStyle/>
          <a:p>
            <a:pPr marL="342900" lvl="0" indent="-342900" fontAlgn="base">
              <a:spcBef>
                <a:spcPts val="0"/>
              </a:spcBef>
              <a:buFont typeface="Wingdings" panose="05000000000000000000" pitchFamily="2" charset="2"/>
              <a:buChar char=""/>
            </a:pPr>
            <a:r>
              <a:rPr lang="fr-FR" sz="2800" dirty="0">
                <a:solidFill>
                  <a:schemeClr val="tx1"/>
                </a:solidFill>
                <a:latin typeface="Calibri" panose="020F0502020204030204" pitchFamily="34" charset="0"/>
                <a:ea typeface="Times New Roman" panose="02020603050405020304" pitchFamily="18" charset="0"/>
              </a:rPr>
              <a:t>Les bénévoles ont offert un large éventail de compétences pour aider le travail de traduction de la Bible dans le monde entier</a:t>
            </a:r>
            <a:r>
              <a:rPr lang="en-US" sz="2800" dirty="0">
                <a:solidFill>
                  <a:schemeClr val="tx1"/>
                </a:solidFill>
                <a:effectLst/>
                <a:latin typeface="Calibri" panose="020F0502020204030204" pitchFamily="34" charset="0"/>
                <a:ea typeface="Times New Roman" panose="02020603050405020304" pitchFamily="18" charset="0"/>
              </a:rPr>
              <a:t> </a:t>
            </a:r>
            <a:endParaRPr lang="en-US" sz="2800" dirty="0">
              <a:solidFill>
                <a:schemeClr val="tx1"/>
              </a:solidFill>
              <a:effectLst/>
              <a:latin typeface="Times New Roman" panose="02020603050405020304" pitchFamily="18" charset="0"/>
              <a:ea typeface="Times New Roman" panose="02020603050405020304" pitchFamily="18" charset="0"/>
            </a:endParaRPr>
          </a:p>
          <a:p>
            <a:pPr marL="800100" lvl="1" indent="-342900" fontAlgn="base">
              <a:spcBef>
                <a:spcPts val="0"/>
              </a:spcBef>
              <a:buFont typeface="Wingdings" panose="05000000000000000000" pitchFamily="2" charset="2"/>
              <a:buChar char=""/>
            </a:pPr>
            <a:r>
              <a:rPr lang="fr-FR" sz="2400" dirty="0">
                <a:solidFill>
                  <a:schemeClr val="tx1"/>
                </a:solidFill>
                <a:latin typeface="Calibri" panose="020F0502020204030204" pitchFamily="34" charset="0"/>
                <a:ea typeface="Times New Roman" panose="02020603050405020304" pitchFamily="18" charset="0"/>
              </a:rPr>
              <a:t>Administration
Construction
Entretien
Technologie
Infrastructure</a:t>
            </a:r>
            <a:r>
              <a:rPr lang="en-US" sz="2400" dirty="0">
                <a:solidFill>
                  <a:schemeClr val="tx1"/>
                </a:solidFill>
                <a:effectLst/>
                <a:latin typeface="Calibri" panose="020F0502020204030204" pitchFamily="34" charset="0"/>
                <a:ea typeface="Times New Roman" panose="02020603050405020304" pitchFamily="18" charset="0"/>
              </a:rPr>
              <a:t> </a:t>
            </a:r>
            <a:endParaRPr lang="en-US" sz="2400" dirty="0">
              <a:solidFill>
                <a:schemeClr val="tx1"/>
              </a:solidFill>
              <a:effectLst/>
              <a:latin typeface="Times New Roman" panose="02020603050405020304" pitchFamily="18" charset="0"/>
              <a:ea typeface="Times New Roman" panose="02020603050405020304" pitchFamily="18" charset="0"/>
            </a:endParaRPr>
          </a:p>
          <a:p>
            <a:pPr marL="342900" indent="-342900" fontAlgn="base">
              <a:spcBef>
                <a:spcPts val="0"/>
              </a:spcBef>
              <a:buFont typeface="Wingdings" panose="05000000000000000000" pitchFamily="2" charset="2"/>
              <a:buChar char=""/>
            </a:pPr>
            <a:r>
              <a:rPr lang="fr-FR" sz="2800" dirty="0">
                <a:solidFill>
                  <a:schemeClr val="tx1"/>
                </a:solidFill>
                <a:latin typeface="Calibri"/>
                <a:ea typeface="Times New Roman" panose="02020603050405020304" pitchFamily="18" charset="0"/>
                <a:cs typeface="Arial"/>
              </a:rPr>
              <a:t>Les traducteurs pourraient se concentrer sur la traduction de la Bible plutôt que sur d’autres activités</a:t>
            </a:r>
            <a:endParaRPr lang="en-US" dirty="0"/>
          </a:p>
        </p:txBody>
      </p:sp>
    </p:spTree>
    <p:extLst>
      <p:ext uri="{BB962C8B-B14F-4D97-AF65-F5344CB8AC3E}">
        <p14:creationId xmlns:p14="http://schemas.microsoft.com/office/powerpoint/2010/main" val="961617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2669F-186E-582B-3AD2-A5196F359946}"/>
              </a:ext>
            </a:extLst>
          </p:cNvPr>
          <p:cNvSpPr>
            <a:spLocks noGrp="1"/>
          </p:cNvSpPr>
          <p:nvPr>
            <p:ph type="title"/>
          </p:nvPr>
        </p:nvSpPr>
        <p:spPr/>
        <p:txBody>
          <a:bodyPr/>
          <a:lstStyle/>
          <a:p>
            <a:r>
              <a:rPr lang="fr-FR"/>
              <a:t>Histoire de Wycliffe Associates</a:t>
            </a:r>
            <a:br>
              <a:rPr lang="fr-FR"/>
            </a:br>
            <a:r>
              <a:rPr lang="fr-FR"/>
              <a:t>L’urgence d’une nouvelle solution</a:t>
            </a:r>
            <a:endParaRPr lang="en-US" dirty="0"/>
          </a:p>
        </p:txBody>
      </p:sp>
      <p:sp>
        <p:nvSpPr>
          <p:cNvPr id="3" name="Content Placeholder 2">
            <a:extLst>
              <a:ext uri="{FF2B5EF4-FFF2-40B4-BE49-F238E27FC236}">
                <a16:creationId xmlns:a16="http://schemas.microsoft.com/office/drawing/2014/main" id="{2C3B9EA3-555F-14B0-7256-9B4DF0C5E110}"/>
              </a:ext>
            </a:extLst>
          </p:cNvPr>
          <p:cNvSpPr>
            <a:spLocks noGrp="1"/>
          </p:cNvSpPr>
          <p:nvPr>
            <p:ph idx="1"/>
          </p:nvPr>
        </p:nvSpPr>
        <p:spPr/>
        <p:txBody>
          <a:bodyPr/>
          <a:lstStyle/>
          <a:p>
            <a:pPr marL="342900" lvl="0" indent="-342900" fontAlgn="base">
              <a:spcBef>
                <a:spcPts val="0"/>
              </a:spcBef>
              <a:buFont typeface="Wingdings" panose="05000000000000000000" pitchFamily="2" charset="2"/>
              <a:buChar char=""/>
            </a:pPr>
            <a:r>
              <a:rPr lang="fr-FR" sz="2800">
                <a:solidFill>
                  <a:schemeClr val="tx1"/>
                </a:solidFill>
                <a:latin typeface="Calibri" panose="020F0502020204030204" pitchFamily="34" charset="0"/>
                <a:ea typeface="Times New Roman" panose="02020603050405020304" pitchFamily="18" charset="0"/>
              </a:rPr>
              <a:t>En 2014, Wycliffe Associates a développé et testé une nouvelle méthode de traduction de la Bible
MAST — Mobilisation de l’aide à la traduction.  
MAST équipe les traducteurs nationaux pour traduire rapidement la Bible de manière claire et précise
L’Église locale a un rôle central</a:t>
            </a:r>
            <a:endParaRPr lang="en-US" dirty="0"/>
          </a:p>
        </p:txBody>
      </p:sp>
    </p:spTree>
    <p:extLst>
      <p:ext uri="{BB962C8B-B14F-4D97-AF65-F5344CB8AC3E}">
        <p14:creationId xmlns:p14="http://schemas.microsoft.com/office/powerpoint/2010/main" val="2581995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9D85CC-A3F1-4CD0-8583-76F024F24939}"/>
              </a:ext>
            </a:extLst>
          </p:cNvPr>
          <p:cNvSpPr txBox="1"/>
          <p:nvPr/>
        </p:nvSpPr>
        <p:spPr>
          <a:xfrm>
            <a:off x="3487380" y="519741"/>
            <a:ext cx="4461478" cy="2015936"/>
          </a:xfrm>
          <a:prstGeom prst="rect">
            <a:avLst/>
          </a:prstGeom>
          <a:noFill/>
        </p:spPr>
        <p:txBody>
          <a:bodyPr wrap="none" rtlCol="0" anchor="ctr">
            <a:spAutoFit/>
          </a:bodyPr>
          <a:lstStyle/>
          <a:p>
            <a:r>
              <a:rPr lang="en-US" sz="12500" dirty="0">
                <a:solidFill>
                  <a:schemeClr val="accent2">
                    <a:lumMod val="40000"/>
                    <a:lumOff val="60000"/>
                  </a:schemeClr>
                </a:solidFill>
                <a:latin typeface="Arial Black" panose="020B0A04020102020204" pitchFamily="34" charset="0"/>
              </a:rPr>
              <a:t>2014</a:t>
            </a:r>
            <a:endParaRPr lang="en-US" sz="8800" dirty="0">
              <a:solidFill>
                <a:schemeClr val="accent2">
                  <a:lumMod val="40000"/>
                  <a:lumOff val="60000"/>
                </a:schemeClr>
              </a:solidFill>
              <a:latin typeface="Arial Black" panose="020B0A04020102020204" pitchFamily="34" charset="0"/>
            </a:endParaRPr>
          </a:p>
        </p:txBody>
      </p:sp>
      <p:sp>
        <p:nvSpPr>
          <p:cNvPr id="6" name="TextBox 5">
            <a:extLst>
              <a:ext uri="{FF2B5EF4-FFF2-40B4-BE49-F238E27FC236}">
                <a16:creationId xmlns:a16="http://schemas.microsoft.com/office/drawing/2014/main" id="{0C346DB5-EADE-4523-9626-060A74B10B38}"/>
              </a:ext>
            </a:extLst>
          </p:cNvPr>
          <p:cNvSpPr txBox="1"/>
          <p:nvPr/>
        </p:nvSpPr>
        <p:spPr>
          <a:xfrm>
            <a:off x="3487380" y="2274067"/>
            <a:ext cx="4716298" cy="954107"/>
          </a:xfrm>
          <a:prstGeom prst="rect">
            <a:avLst/>
          </a:prstGeom>
          <a:noFill/>
        </p:spPr>
        <p:txBody>
          <a:bodyPr wrap="square">
            <a:spAutoFit/>
          </a:bodyPr>
          <a:lstStyle/>
          <a:p>
            <a:r>
              <a:rPr lang="fr-FR" sz="2800">
                <a:solidFill>
                  <a:schemeClr val="tx2"/>
                </a:solidFill>
                <a:latin typeface="Arial" panose="020B0604020202020204" pitchFamily="34" charset="0"/>
                <a:ea typeface="Calibri" panose="020F0502020204030204" pitchFamily="34" charset="0"/>
              </a:rPr>
              <a:t>Premier événement de traduction MAST</a:t>
            </a:r>
            <a:endParaRPr lang="en-US" sz="2800">
              <a:solidFill>
                <a:schemeClr val="tx2"/>
              </a:solidFill>
            </a:endParaRPr>
          </a:p>
        </p:txBody>
      </p:sp>
      <p:pic>
        <p:nvPicPr>
          <p:cNvPr id="12" name="Picture 11">
            <a:extLst>
              <a:ext uri="{FF2B5EF4-FFF2-40B4-BE49-F238E27FC236}">
                <a16:creationId xmlns:a16="http://schemas.microsoft.com/office/drawing/2014/main" id="{22A6DEA1-A82C-4457-8FDF-6FFAF01A72D5}"/>
              </a:ext>
            </a:extLst>
          </p:cNvPr>
          <p:cNvPicPr>
            <a:picLocks noChangeAspect="1"/>
          </p:cNvPicPr>
          <p:nvPr/>
        </p:nvPicPr>
        <p:blipFill rotWithShape="1">
          <a:blip r:embed="rId2">
            <a:extLst>
              <a:ext uri="{28A0092B-C50C-407E-A947-70E740481C1C}">
                <a14:useLocalDpi xmlns:a14="http://schemas.microsoft.com/office/drawing/2010/main" val="0"/>
              </a:ext>
            </a:extLst>
          </a:blip>
          <a:srcRect l="22922" t="2839" r="27585" b="9156"/>
          <a:stretch/>
        </p:blipFill>
        <p:spPr>
          <a:xfrm>
            <a:off x="940321" y="696567"/>
            <a:ext cx="2206775" cy="2207260"/>
          </a:xfrm>
          <a:prstGeom prst="ellipse">
            <a:avLst/>
          </a:prstGeom>
          <a:ln w="57150">
            <a:solidFill>
              <a:schemeClr val="accent3"/>
            </a:solidFill>
          </a:ln>
          <a:effectLst>
            <a:outerShdw blurRad="50800" dist="38100" dir="5400000" algn="t" rotWithShape="0">
              <a:prstClr val="black">
                <a:alpha val="40000"/>
              </a:prstClr>
            </a:outerShdw>
          </a:effectLst>
        </p:spPr>
      </p:pic>
      <p:sp>
        <p:nvSpPr>
          <p:cNvPr id="17" name="TextBox 16">
            <a:extLst>
              <a:ext uri="{FF2B5EF4-FFF2-40B4-BE49-F238E27FC236}">
                <a16:creationId xmlns:a16="http://schemas.microsoft.com/office/drawing/2014/main" id="{288AFD5E-2820-4478-8CA7-6B0D93A0BA2A}"/>
              </a:ext>
            </a:extLst>
          </p:cNvPr>
          <p:cNvSpPr txBox="1"/>
          <p:nvPr/>
        </p:nvSpPr>
        <p:spPr>
          <a:xfrm>
            <a:off x="165923" y="3812720"/>
            <a:ext cx="3755571" cy="1913216"/>
          </a:xfrm>
          <a:prstGeom prst="rect">
            <a:avLst/>
          </a:prstGeom>
          <a:noFill/>
        </p:spPr>
        <p:txBody>
          <a:bodyPr wrap="square" anchor="ctr">
            <a:spAutoFit/>
          </a:bodyPr>
          <a:lstStyle/>
          <a:p>
            <a:pPr algn="ctr">
              <a:lnSpc>
                <a:spcPct val="107000"/>
              </a:lnSpc>
              <a:spcAft>
                <a:spcPts val="800"/>
              </a:spcAft>
            </a:pPr>
            <a:r>
              <a:rPr lang="fr-FR" sz="2800">
                <a:solidFill>
                  <a:schemeClr val="tx2"/>
                </a:solidFill>
                <a:latin typeface="Arial" panose="020B0604020202020204" pitchFamily="34" charset="0"/>
                <a:ea typeface="Calibri" panose="020F0502020204030204" pitchFamily="34" charset="0"/>
                <a:cs typeface="Times New Roman" panose="02020603050405020304" pitchFamily="18" charset="0"/>
              </a:rPr>
              <a:t>Traducteurs de langue maternelle formés</a:t>
            </a:r>
            <a:br>
              <a:rPr lang="fr-FR" sz="2800">
                <a:solidFill>
                  <a:schemeClr val="tx2"/>
                </a:solidFill>
                <a:latin typeface="Arial" panose="020B0604020202020204" pitchFamily="34" charset="0"/>
                <a:ea typeface="Calibri" panose="020F0502020204030204" pitchFamily="34" charset="0"/>
                <a:cs typeface="Times New Roman" panose="02020603050405020304" pitchFamily="18" charset="0"/>
              </a:rPr>
            </a:br>
            <a:r>
              <a:rPr lang="fr-FR" sz="2800">
                <a:solidFill>
                  <a:schemeClr val="tx2"/>
                </a:solidFill>
                <a:latin typeface="Arial" panose="020B0604020202020204" pitchFamily="34" charset="0"/>
                <a:ea typeface="Calibri" panose="020F0502020204030204" pitchFamily="34" charset="0"/>
                <a:cs typeface="Times New Roman" panose="02020603050405020304" pitchFamily="18" charset="0"/>
              </a:rPr>
              <a:t>Dans ce nouveau</a:t>
            </a:r>
            <a:br>
              <a:rPr lang="fr-FR" sz="2800">
                <a:solidFill>
                  <a:schemeClr val="tx2"/>
                </a:solidFill>
                <a:latin typeface="Arial" panose="020B0604020202020204" pitchFamily="34" charset="0"/>
                <a:ea typeface="Calibri" panose="020F0502020204030204" pitchFamily="34" charset="0"/>
                <a:cs typeface="Times New Roman" panose="02020603050405020304" pitchFamily="18" charset="0"/>
              </a:rPr>
            </a:br>
            <a:r>
              <a:rPr lang="fr-FR" sz="2800">
                <a:solidFill>
                  <a:schemeClr val="tx2"/>
                </a:solidFill>
                <a:latin typeface="Arial" panose="020B0604020202020204" pitchFamily="34" charset="0"/>
                <a:ea typeface="Calibri" panose="020F0502020204030204" pitchFamily="34" charset="0"/>
                <a:cs typeface="Times New Roman" panose="02020603050405020304" pitchFamily="18" charset="0"/>
              </a:rPr>
              <a:t>méthode</a:t>
            </a:r>
            <a:endParaRPr lang="en-US" sz="28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9" name="Picture 18">
            <a:extLst>
              <a:ext uri="{FF2B5EF4-FFF2-40B4-BE49-F238E27FC236}">
                <a16:creationId xmlns:a16="http://schemas.microsoft.com/office/drawing/2014/main" id="{DC435CD3-8C9E-4CF7-868A-8EFD6F3E776E}"/>
              </a:ext>
            </a:extLst>
          </p:cNvPr>
          <p:cNvPicPr>
            <a:picLocks noChangeAspect="1"/>
          </p:cNvPicPr>
          <p:nvPr/>
        </p:nvPicPr>
        <p:blipFill rotWithShape="1">
          <a:blip r:embed="rId3">
            <a:extLst>
              <a:ext uri="{28A0092B-C50C-407E-A947-70E740481C1C}">
                <a14:useLocalDpi xmlns:a14="http://schemas.microsoft.com/office/drawing/2010/main" val="0"/>
              </a:ext>
            </a:extLst>
          </a:blip>
          <a:srcRect l="2640" r="-2640"/>
          <a:stretch/>
        </p:blipFill>
        <p:spPr>
          <a:xfrm>
            <a:off x="3973286" y="3393156"/>
            <a:ext cx="5361087" cy="2752344"/>
          </a:xfrm>
          <a:prstGeom prst="roundRect">
            <a:avLst>
              <a:gd name="adj" fmla="val 7570"/>
            </a:avLst>
          </a:prstGeom>
          <a:ln w="57150">
            <a:solidFill>
              <a:schemeClr val="accent3"/>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318623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Pentagon 3">
            <a:extLst>
              <a:ext uri="{FF2B5EF4-FFF2-40B4-BE49-F238E27FC236}">
                <a16:creationId xmlns:a16="http://schemas.microsoft.com/office/drawing/2014/main" id="{FC57CB30-F940-4037-A369-745DE5F0F8F3}"/>
              </a:ext>
            </a:extLst>
          </p:cNvPr>
          <p:cNvSpPr/>
          <p:nvPr/>
        </p:nvSpPr>
        <p:spPr>
          <a:xfrm>
            <a:off x="82826" y="671769"/>
            <a:ext cx="4410370" cy="1528173"/>
          </a:xfrm>
          <a:prstGeom prst="homePlate">
            <a:avLst/>
          </a:prstGeom>
          <a:solidFill>
            <a:schemeClr val="accent3"/>
          </a:solidFill>
          <a:effectLst>
            <a:outerShdw blurRad="50800" dist="38100" dir="5400000" algn="t" rotWithShape="0">
              <a:prstClr val="black">
                <a:alpha val="40000"/>
              </a:prstClr>
            </a:outerShdw>
          </a:effectLst>
        </p:spPr>
        <p:txBody>
          <a:bodyPr rtlCol="0" anchor="ctr">
            <a:noAutofit/>
          </a:bodyPr>
          <a:lstStyle/>
          <a:p>
            <a:pPr algn="ctr"/>
            <a:endParaRPr lang="en-US" sz="2000">
              <a:solidFill>
                <a:srgbClr val="716557"/>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F8A79C7A-0776-418E-9341-E0C57A90A38A}"/>
              </a:ext>
            </a:extLst>
          </p:cNvPr>
          <p:cNvSpPr txBox="1"/>
          <p:nvPr/>
        </p:nvSpPr>
        <p:spPr>
          <a:xfrm>
            <a:off x="4737137" y="527915"/>
            <a:ext cx="3875314" cy="1815882"/>
          </a:xfrm>
          <a:prstGeom prst="rect">
            <a:avLst/>
          </a:prstGeom>
          <a:noFill/>
        </p:spPr>
        <p:txBody>
          <a:bodyPr wrap="square" anchor="ctr">
            <a:spAutoFit/>
          </a:bodyPr>
          <a:lstStyle/>
          <a:p>
            <a:pPr algn="ctr"/>
            <a:r>
              <a:rPr lang="fr-FR" sz="2800">
                <a:solidFill>
                  <a:schemeClr val="tx2"/>
                </a:solidFill>
                <a:latin typeface="Arial" panose="020B0604020202020204" pitchFamily="34" charset="0"/>
                <a:ea typeface="Calibri" panose="020F0502020204030204" pitchFamily="34" charset="0"/>
              </a:rPr>
              <a:t>L’accent a été mis sur</a:t>
            </a:r>
            <a:br>
              <a:rPr lang="fr-FR" sz="2800">
                <a:solidFill>
                  <a:schemeClr val="tx2"/>
                </a:solidFill>
                <a:latin typeface="Arial" panose="020B0604020202020204" pitchFamily="34" charset="0"/>
                <a:ea typeface="Calibri" panose="020F0502020204030204" pitchFamily="34" charset="0"/>
              </a:rPr>
            </a:br>
            <a:r>
              <a:rPr lang="fr-FR" sz="2800">
                <a:solidFill>
                  <a:schemeClr val="tx2"/>
                </a:solidFill>
                <a:latin typeface="Arial" panose="020B0604020202020204" pitchFamily="34" charset="0"/>
                <a:ea typeface="Calibri" panose="020F0502020204030204" pitchFamily="34" charset="0"/>
              </a:rPr>
              <a:t>formation des traducteurs à la méthode MAST</a:t>
            </a:r>
            <a:endParaRPr lang="en-US" sz="2800" dirty="0">
              <a:solidFill>
                <a:schemeClr val="tx2"/>
              </a:solidFill>
            </a:endParaRPr>
          </a:p>
        </p:txBody>
      </p:sp>
      <p:pic>
        <p:nvPicPr>
          <p:cNvPr id="10" name="Picture 9">
            <a:extLst>
              <a:ext uri="{FF2B5EF4-FFF2-40B4-BE49-F238E27FC236}">
                <a16:creationId xmlns:a16="http://schemas.microsoft.com/office/drawing/2014/main" id="{1CCD1AFB-6610-4D28-856B-0619DA942410}"/>
              </a:ext>
            </a:extLst>
          </p:cNvPr>
          <p:cNvPicPr>
            <a:picLocks noChangeAspect="1"/>
          </p:cNvPicPr>
          <p:nvPr/>
        </p:nvPicPr>
        <p:blipFill>
          <a:blip r:embed="rId2">
            <a:extLst>
              <a:ext uri="{28A0092B-C50C-407E-A947-70E740481C1C}">
                <a14:useLocalDpi xmlns:a14="http://schemas.microsoft.com/office/drawing/2010/main" val="0"/>
              </a:ext>
            </a:extLst>
          </a:blip>
          <a:srcRect l="15" r="15"/>
          <a:stretch/>
        </p:blipFill>
        <p:spPr>
          <a:xfrm>
            <a:off x="5192485" y="2605177"/>
            <a:ext cx="3058994" cy="3059887"/>
          </a:xfrm>
          <a:prstGeom prst="ellipse">
            <a:avLst/>
          </a:prstGeom>
          <a:ln w="57150">
            <a:solidFill>
              <a:schemeClr val="accent3"/>
            </a:solidFill>
          </a:ln>
          <a:effectLst>
            <a:outerShdw blurRad="50800" dist="38100" dir="5400000" algn="t" rotWithShape="0">
              <a:prstClr val="black">
                <a:alpha val="40000"/>
              </a:prstClr>
            </a:outerShdw>
          </a:effectLst>
        </p:spPr>
      </p:pic>
      <p:sp>
        <p:nvSpPr>
          <p:cNvPr id="12" name="TextBox 11">
            <a:extLst>
              <a:ext uri="{FF2B5EF4-FFF2-40B4-BE49-F238E27FC236}">
                <a16:creationId xmlns:a16="http://schemas.microsoft.com/office/drawing/2014/main" id="{2034CD17-89B3-4304-A125-C61938A6C1CF}"/>
              </a:ext>
            </a:extLst>
          </p:cNvPr>
          <p:cNvSpPr txBox="1"/>
          <p:nvPr/>
        </p:nvSpPr>
        <p:spPr>
          <a:xfrm>
            <a:off x="125185" y="3688807"/>
            <a:ext cx="5067300" cy="2246769"/>
          </a:xfrm>
          <a:prstGeom prst="rect">
            <a:avLst/>
          </a:prstGeom>
          <a:noFill/>
        </p:spPr>
        <p:txBody>
          <a:bodyPr wrap="square">
            <a:spAutoFit/>
          </a:bodyPr>
          <a:lstStyle/>
          <a:p>
            <a:pPr algn="ctr"/>
            <a:r>
              <a:rPr lang="fr-FR" sz="2800">
                <a:solidFill>
                  <a:schemeClr val="tx2"/>
                </a:solidFill>
                <a:ea typeface="MS Mincho" panose="02020609040205080304" pitchFamily="49" charset="-128"/>
              </a:rPr>
              <a:t>Offrant désormais gratuitement,</a:t>
            </a:r>
            <a:br>
              <a:rPr lang="fr-FR" sz="2800">
                <a:solidFill>
                  <a:schemeClr val="tx2"/>
                </a:solidFill>
                <a:ea typeface="MS Mincho" panose="02020609040205080304" pitchFamily="49" charset="-128"/>
              </a:rPr>
            </a:br>
            <a:r>
              <a:rPr lang="fr-FR" sz="2800">
                <a:solidFill>
                  <a:schemeClr val="tx2"/>
                </a:solidFill>
                <a:ea typeface="MS Mincho" panose="02020609040205080304" pitchFamily="49" charset="-128"/>
              </a:rPr>
              <a:t>Ressources sous licence libre pour les traducteurs du monde entier</a:t>
            </a:r>
            <a:endParaRPr lang="en-US" sz="2800">
              <a:solidFill>
                <a:schemeClr val="tx2"/>
              </a:solidFill>
            </a:endParaRPr>
          </a:p>
        </p:txBody>
      </p:sp>
      <p:grpSp>
        <p:nvGrpSpPr>
          <p:cNvPr id="19" name="Group 18">
            <a:extLst>
              <a:ext uri="{FF2B5EF4-FFF2-40B4-BE49-F238E27FC236}">
                <a16:creationId xmlns:a16="http://schemas.microsoft.com/office/drawing/2014/main" id="{455DDDA1-5864-4573-ADAC-C949FE4A9490}"/>
              </a:ext>
            </a:extLst>
          </p:cNvPr>
          <p:cNvGrpSpPr/>
          <p:nvPr/>
        </p:nvGrpSpPr>
        <p:grpSpPr>
          <a:xfrm>
            <a:off x="7057971" y="4887824"/>
            <a:ext cx="1554480" cy="1554480"/>
            <a:chOff x="7003543" y="4652693"/>
            <a:chExt cx="1554480" cy="1554480"/>
          </a:xfrm>
          <a:effectLst>
            <a:outerShdw blurRad="50800" dist="38100" dir="5400000" algn="t" rotWithShape="0">
              <a:prstClr val="black">
                <a:alpha val="40000"/>
              </a:prstClr>
            </a:outerShdw>
          </a:effectLst>
        </p:grpSpPr>
        <p:sp>
          <p:nvSpPr>
            <p:cNvPr id="17" name="Oval 16">
              <a:extLst>
                <a:ext uri="{FF2B5EF4-FFF2-40B4-BE49-F238E27FC236}">
                  <a16:creationId xmlns:a16="http://schemas.microsoft.com/office/drawing/2014/main" id="{E09180A0-A6AE-4877-B5AC-09B11FB730BB}"/>
                </a:ext>
              </a:extLst>
            </p:cNvPr>
            <p:cNvSpPr/>
            <p:nvPr/>
          </p:nvSpPr>
          <p:spPr>
            <a:xfrm>
              <a:off x="7003543" y="4652693"/>
              <a:ext cx="1554480" cy="1554480"/>
            </a:xfrm>
            <a:prstGeom prst="ellipse">
              <a:avLst/>
            </a:prstGeom>
            <a:solidFill>
              <a:schemeClr val="accent3"/>
            </a:solidFill>
            <a:ln w="57150">
              <a:noFill/>
            </a:ln>
          </p:spPr>
          <p:txBody>
            <a:bodyPr wrap="square" rtlCol="0" anchor="ctr">
              <a:spAutoFit/>
            </a:bodyPr>
            <a:lstStyle/>
            <a:p>
              <a:pPr algn="ctr"/>
              <a:endParaRPr lang="en-US" sz="2000">
                <a:solidFill>
                  <a:srgbClr val="716557"/>
                </a:solidFill>
                <a:latin typeface="Arial" panose="020B0604020202020204" pitchFamily="34" charset="0"/>
                <a:cs typeface="Arial" panose="020B0604020202020204" pitchFamily="34" charset="0"/>
              </a:endParaRPr>
            </a:p>
          </p:txBody>
        </p:sp>
        <p:pic>
          <p:nvPicPr>
            <p:cNvPr id="18" name="Picture 17">
              <a:extLst>
                <a:ext uri="{FF2B5EF4-FFF2-40B4-BE49-F238E27FC236}">
                  <a16:creationId xmlns:a16="http://schemas.microsoft.com/office/drawing/2014/main" id="{05D7AF9A-CCAD-4259-993C-193ADABD44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7128" y="4718937"/>
              <a:ext cx="1387310" cy="1421992"/>
            </a:xfrm>
            <a:prstGeom prst="rect">
              <a:avLst/>
            </a:prstGeom>
          </p:spPr>
        </p:pic>
      </p:grpSp>
      <p:pic>
        <p:nvPicPr>
          <p:cNvPr id="21" name="Picture 20">
            <a:extLst>
              <a:ext uri="{FF2B5EF4-FFF2-40B4-BE49-F238E27FC236}">
                <a16:creationId xmlns:a16="http://schemas.microsoft.com/office/drawing/2014/main" id="{C3B1CAB5-6AD0-4D46-8613-97389CED22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3907" y="793549"/>
            <a:ext cx="1284612" cy="1284612"/>
          </a:xfrm>
          <a:prstGeom prst="rect">
            <a:avLst/>
          </a:prstGeom>
        </p:spPr>
      </p:pic>
    </p:spTree>
    <p:extLst>
      <p:ext uri="{BB962C8B-B14F-4D97-AF65-F5344CB8AC3E}">
        <p14:creationId xmlns:p14="http://schemas.microsoft.com/office/powerpoint/2010/main" val="174841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09500A1-013B-4974-A74C-750419EBCF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4712" y="576295"/>
            <a:ext cx="3243946" cy="978900"/>
          </a:xfrm>
          <a:prstGeom prst="rect">
            <a:avLst/>
          </a:prstGeom>
        </p:spPr>
      </p:pic>
      <p:sp>
        <p:nvSpPr>
          <p:cNvPr id="5" name="TextBox 4">
            <a:extLst>
              <a:ext uri="{FF2B5EF4-FFF2-40B4-BE49-F238E27FC236}">
                <a16:creationId xmlns:a16="http://schemas.microsoft.com/office/drawing/2014/main" id="{F9841455-BC55-4576-BD70-380E1F714FD8}"/>
              </a:ext>
            </a:extLst>
          </p:cNvPr>
          <p:cNvSpPr txBox="1"/>
          <p:nvPr/>
        </p:nvSpPr>
        <p:spPr>
          <a:xfrm>
            <a:off x="2285958" y="1712842"/>
            <a:ext cx="4572084" cy="1323439"/>
          </a:xfrm>
          <a:prstGeom prst="rect">
            <a:avLst/>
          </a:prstGeom>
          <a:noFill/>
        </p:spPr>
        <p:txBody>
          <a:bodyPr wrap="none" rtlCol="0" anchor="ctr">
            <a:spAutoFit/>
          </a:bodyPr>
          <a:lstStyle/>
          <a:p>
            <a:pPr algn="ctr"/>
            <a:r>
              <a:rPr lang="en-US" sz="8000" dirty="0">
                <a:solidFill>
                  <a:schemeClr val="accent2"/>
                </a:solidFill>
                <a:latin typeface="Arial Black" panose="020B0A04020102020204" pitchFamily="34" charset="0"/>
              </a:rPr>
              <a:t>VISION:</a:t>
            </a:r>
            <a:endParaRPr lang="en-US" sz="6000" dirty="0">
              <a:solidFill>
                <a:schemeClr val="accent2"/>
              </a:solidFill>
              <a:latin typeface="Arial Black" panose="020B0A04020102020204" pitchFamily="34" charset="0"/>
            </a:endParaRPr>
          </a:p>
        </p:txBody>
      </p:sp>
      <p:sp>
        <p:nvSpPr>
          <p:cNvPr id="7" name="TextBox 6">
            <a:extLst>
              <a:ext uri="{FF2B5EF4-FFF2-40B4-BE49-F238E27FC236}">
                <a16:creationId xmlns:a16="http://schemas.microsoft.com/office/drawing/2014/main" id="{4E1A6BBE-A996-4E89-A8A0-7CF33BB65EB0}"/>
              </a:ext>
            </a:extLst>
          </p:cNvPr>
          <p:cNvSpPr txBox="1"/>
          <p:nvPr/>
        </p:nvSpPr>
        <p:spPr>
          <a:xfrm>
            <a:off x="1219200" y="2593763"/>
            <a:ext cx="6705600" cy="1200329"/>
          </a:xfrm>
          <a:prstGeom prst="rect">
            <a:avLst/>
          </a:prstGeom>
          <a:noFill/>
        </p:spPr>
        <p:txBody>
          <a:bodyPr wrap="square" anchor="ctr">
            <a:spAutoFit/>
          </a:bodyPr>
          <a:lstStyle/>
          <a:p>
            <a:pPr algn="ctr" fontAlgn="base"/>
            <a:r>
              <a:rPr lang="fr-FR" sz="3600" b="1">
                <a:solidFill>
                  <a:schemeClr val="tx2"/>
                </a:solidFill>
                <a:latin typeface="Arial" panose="020B0604020202020204" pitchFamily="34" charset="0"/>
                <a:ea typeface="Calibri" panose="020F0502020204030204" pitchFamily="34" charset="0"/>
              </a:rPr>
              <a:t>Une Bible dans toutes les langues</a:t>
            </a:r>
            <a:endParaRPr lang="en-US" sz="3600">
              <a:solidFill>
                <a:schemeClr val="tx2"/>
              </a:solidFill>
              <a:effectLst/>
              <a:latin typeface="Times New Roman" panose="02020603050405020304" pitchFamily="18" charset="0"/>
              <a:ea typeface="Calibri" panose="020F0502020204030204" pitchFamily="34" charset="0"/>
            </a:endParaRPr>
          </a:p>
        </p:txBody>
      </p:sp>
      <p:sp>
        <p:nvSpPr>
          <p:cNvPr id="13" name="TextBox 12">
            <a:extLst>
              <a:ext uri="{FF2B5EF4-FFF2-40B4-BE49-F238E27FC236}">
                <a16:creationId xmlns:a16="http://schemas.microsoft.com/office/drawing/2014/main" id="{9FE12999-5F76-46FD-A19D-3DF6548CA73E}"/>
              </a:ext>
            </a:extLst>
          </p:cNvPr>
          <p:cNvSpPr txBox="1"/>
          <p:nvPr/>
        </p:nvSpPr>
        <p:spPr>
          <a:xfrm>
            <a:off x="4391105" y="3938073"/>
            <a:ext cx="4666398" cy="2185214"/>
          </a:xfrm>
          <a:prstGeom prst="rect">
            <a:avLst/>
          </a:prstGeom>
          <a:noFill/>
        </p:spPr>
        <p:txBody>
          <a:bodyPr wrap="square" lIns="91440" tIns="45720" rIns="91440" bIns="45720" anchor="t">
            <a:spAutoFit/>
          </a:bodyPr>
          <a:lstStyle/>
          <a:p>
            <a:r>
              <a:rPr lang="fr-FR" sz="2400" dirty="0">
                <a:solidFill>
                  <a:schemeClr val="tx2"/>
                </a:solidFill>
                <a:ea typeface="MS Mincho"/>
                <a:cs typeface="Arial"/>
              </a:rPr>
              <a:t>Faire progresser la traduction de la Bible par l’Église grâce à des formations et des outils gratuits</a:t>
            </a:r>
          </a:p>
          <a:p>
            <a:endParaRPr lang="en-US" dirty="0">
              <a:solidFill>
                <a:schemeClr val="tx2"/>
              </a:solidFill>
              <a:latin typeface="Arial"/>
              <a:ea typeface="MS Mincho"/>
              <a:cs typeface="Arial"/>
            </a:endParaRPr>
          </a:p>
          <a:p>
            <a:pPr marL="285750" indent="-285750">
              <a:spcBef>
                <a:spcPts val="600"/>
              </a:spcBef>
              <a:buFont typeface="Arial" panose="020B0604020202020204" pitchFamily="34" charset="0"/>
              <a:buChar char="•"/>
            </a:pPr>
            <a:r>
              <a:rPr lang="en-US" dirty="0">
                <a:solidFill>
                  <a:schemeClr val="accent1"/>
                </a:solidFill>
                <a:ea typeface="MS Mincho"/>
                <a:cs typeface="Arial"/>
              </a:rPr>
              <a:t>2 </a:t>
            </a:r>
            <a:r>
              <a:rPr lang="en-US" dirty="0" err="1">
                <a:solidFill>
                  <a:schemeClr val="accent1"/>
                </a:solidFill>
                <a:ea typeface="MS Mincho"/>
                <a:cs typeface="Arial"/>
              </a:rPr>
              <a:t>Corinthiens</a:t>
            </a:r>
            <a:r>
              <a:rPr lang="en-US" dirty="0">
                <a:solidFill>
                  <a:schemeClr val="accent1"/>
                </a:solidFill>
                <a:ea typeface="MS Mincho"/>
                <a:cs typeface="Arial"/>
              </a:rPr>
              <a:t> 9 :6-15 
Matthieu 28 :19-20</a:t>
            </a:r>
            <a:endParaRPr lang="en-US" dirty="0">
              <a:solidFill>
                <a:schemeClr val="accent1"/>
              </a:solidFill>
              <a:latin typeface="Arial"/>
              <a:ea typeface="MS Mincho"/>
              <a:cs typeface="Arial"/>
            </a:endParaRPr>
          </a:p>
        </p:txBody>
      </p:sp>
      <p:pic>
        <p:nvPicPr>
          <p:cNvPr id="15" name="Picture 14">
            <a:extLst>
              <a:ext uri="{FF2B5EF4-FFF2-40B4-BE49-F238E27FC236}">
                <a16:creationId xmlns:a16="http://schemas.microsoft.com/office/drawing/2014/main" id="{31B55404-05DE-48F5-936D-2DDD22A6349E}"/>
              </a:ext>
            </a:extLst>
          </p:cNvPr>
          <p:cNvPicPr>
            <a:picLocks noChangeAspect="1"/>
          </p:cNvPicPr>
          <p:nvPr/>
        </p:nvPicPr>
        <p:blipFill>
          <a:blip r:embed="rId3">
            <a:extLst>
              <a:ext uri="{28A0092B-C50C-407E-A947-70E740481C1C}">
                <a14:useLocalDpi xmlns:a14="http://schemas.microsoft.com/office/drawing/2010/main" val="0"/>
              </a:ext>
            </a:extLst>
          </a:blip>
          <a:srcRect t="61" b="61"/>
          <a:stretch/>
        </p:blipFill>
        <p:spPr>
          <a:xfrm>
            <a:off x="152612" y="4194201"/>
            <a:ext cx="4085770" cy="2088965"/>
          </a:xfrm>
          <a:prstGeom prst="roundRect">
            <a:avLst>
              <a:gd name="adj" fmla="val 10900"/>
            </a:avLst>
          </a:prstGeom>
          <a:ln w="57150">
            <a:solidFill>
              <a:schemeClr val="accent3"/>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546728336"/>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5B4A42"/>
      </a:dk2>
      <a:lt2>
        <a:srgbClr val="FFFFFF"/>
      </a:lt2>
      <a:accent1>
        <a:srgbClr val="B95659"/>
      </a:accent1>
      <a:accent2>
        <a:srgbClr val="83A83F"/>
      </a:accent2>
      <a:accent3>
        <a:srgbClr val="FBA93D"/>
      </a:accent3>
      <a:accent4>
        <a:srgbClr val="00B0F0"/>
      </a:accent4>
      <a:accent5>
        <a:srgbClr val="6ABF4B"/>
      </a:accent5>
      <a:accent6>
        <a:srgbClr val="FFB71B"/>
      </a:accent6>
      <a:hlink>
        <a:srgbClr val="83A83F"/>
      </a:hlink>
      <a:folHlink>
        <a:srgbClr val="FBA93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spAutoFit/>
      </a:bodyPr>
      <a:lstStyle>
        <a:defPPr algn="ctr">
          <a:defRPr sz="2000" dirty="0">
            <a:solidFill>
              <a:srgbClr val="716557"/>
            </a:solidFill>
            <a:latin typeface="Arial" panose="020B0604020202020204" pitchFamily="34" charset="0"/>
            <a:cs typeface="Arial" panose="020B0604020202020204" pitchFamily="34" charset="0"/>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38937e4-20c5-4a73-b245-175c4ead9603">
      <Terms xmlns="http://schemas.microsoft.com/office/infopath/2007/PartnerControls"/>
    </lcf76f155ced4ddcb4097134ff3c332f>
    <TaxCatchAll xmlns="9ede4979-7183-4f81-a394-71c40c9222c4" xsi:nil="true"/>
    <_ip_UnifiedCompliancePolicyUIAction xmlns="http://schemas.microsoft.com/sharepoint/v3" xsi:nil="true"/>
    <_ip_UnifiedCompliancePolicyProperties xmlns="http://schemas.microsoft.com/sharepoint/v3" xsi:nil="true"/>
    <SharedWithUsers xmlns="9ede4979-7183-4f81-a394-71c40c9222c4">
      <UserInfo>
        <DisplayName>Gillian Alcorn</DisplayName>
        <AccountId>22</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391F634926FA043ACFB26755753006F" ma:contentTypeVersion="20" ma:contentTypeDescription="Create a new document." ma:contentTypeScope="" ma:versionID="64a7904585740ddebb1487ccd21bec47">
  <xsd:schema xmlns:xsd="http://www.w3.org/2001/XMLSchema" xmlns:xs="http://www.w3.org/2001/XMLSchema" xmlns:p="http://schemas.microsoft.com/office/2006/metadata/properties" xmlns:ns1="http://schemas.microsoft.com/sharepoint/v3" xmlns:ns2="038937e4-20c5-4a73-b245-175c4ead9603" xmlns:ns3="9ede4979-7183-4f81-a394-71c40c9222c4" targetNamespace="http://schemas.microsoft.com/office/2006/metadata/properties" ma:root="true" ma:fieldsID="66d1b065ecc762dc2e488ce2a6df6777" ns1:_="" ns2:_="" ns3:_="">
    <xsd:import namespace="http://schemas.microsoft.com/sharepoint/v3"/>
    <xsd:import namespace="038937e4-20c5-4a73-b245-175c4ead9603"/>
    <xsd:import namespace="9ede4979-7183-4f81-a394-71c40c9222c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DateTaken" minOccurs="0"/>
                <xsd:element ref="ns2:MediaLengthInSeconds" minOccurs="0"/>
                <xsd:element ref="ns2:MediaServiceLocation" minOccurs="0"/>
                <xsd:element ref="ns2:MediaServiceObjectDetectorVersions" minOccurs="0"/>
                <xsd:element ref="ns1:_ip_UnifiedCompliancePolicyProperties" minOccurs="0"/>
                <xsd:element ref="ns1:_ip_UnifiedCompliancePolicyUIAc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38937e4-20c5-4a73-b245-175c4ead96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1ea59994-8317-4aa6-899c-04dff19597d4" ma:termSetId="09814cd3-568e-fe90-9814-8d621ff8fb84" ma:anchorId="fba54fb3-c3e1-fe81-a776-ca4b69148c4d" ma:open="true" ma:isKeyword="false">
      <xsd:complexType>
        <xsd:sequence>
          <xsd:element ref="pc:Terms" minOccurs="0" maxOccurs="1"/>
        </xsd:sequence>
      </xsd:complexType>
    </xsd:element>
    <xsd:element name="MediaServiceDateTaken" ma:index="21" nillable="true" ma:displayName="MediaServiceDateTaken" ma:hidden="true" ma:internalName="MediaServiceDateTake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ede4979-7183-4f81-a394-71c40c9222c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9a3a93ad-9e1c-4ee1-bbf7-4ca5dc6051e9}" ma:internalName="TaxCatchAll" ma:showField="CatchAllData" ma:web="9ede4979-7183-4f81-a394-71c40c9222c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78770A-F6AC-406B-AF0D-88CBCF36B701}">
  <ds:schemaRefs>
    <ds:schemaRef ds:uri="http://schemas.microsoft.com/sharepoint/v3/contenttype/forms"/>
  </ds:schemaRefs>
</ds:datastoreItem>
</file>

<file path=customXml/itemProps2.xml><?xml version="1.0" encoding="utf-8"?>
<ds:datastoreItem xmlns:ds="http://schemas.openxmlformats.org/officeDocument/2006/customXml" ds:itemID="{DD870300-B03F-45F7-9154-521D8C74684E}">
  <ds:schemaRefs>
    <ds:schemaRef ds:uri="http://www.w3.org/XML/1998/namespace"/>
    <ds:schemaRef ds:uri="http://purl.org/dc/dcmitype/"/>
    <ds:schemaRef ds:uri="http://schemas.microsoft.com/office/infopath/2007/PartnerControls"/>
    <ds:schemaRef ds:uri="http://schemas.microsoft.com/sharepoint/v3"/>
    <ds:schemaRef ds:uri="038937e4-20c5-4a73-b245-175c4ead9603"/>
    <ds:schemaRef ds:uri="http://schemas.microsoft.com/office/2006/documentManagement/types"/>
    <ds:schemaRef ds:uri="http://schemas.microsoft.com/office/2006/metadata/properties"/>
    <ds:schemaRef ds:uri="http://purl.org/dc/terms/"/>
    <ds:schemaRef ds:uri="http://schemas.openxmlformats.org/package/2006/metadata/core-properties"/>
    <ds:schemaRef ds:uri="9ede4979-7183-4f81-a394-71c40c9222c4"/>
    <ds:schemaRef ds:uri="http://purl.org/dc/elements/1.1/"/>
  </ds:schemaRefs>
</ds:datastoreItem>
</file>

<file path=customXml/itemProps3.xml><?xml version="1.0" encoding="utf-8"?>
<ds:datastoreItem xmlns:ds="http://schemas.openxmlformats.org/officeDocument/2006/customXml" ds:itemID="{60A293DF-DC20-44A3-83A9-60FF6F5F993A}"/>
</file>

<file path=docProps/app.xml><?xml version="1.0" encoding="utf-8"?>
<Properties xmlns="http://schemas.openxmlformats.org/officeDocument/2006/extended-properties" xmlns:vt="http://schemas.openxmlformats.org/officeDocument/2006/docPropsVTypes">
  <Template>Office Theme</Template>
  <TotalTime>25</TotalTime>
  <Words>754</Words>
  <Application>Microsoft Office PowerPoint</Application>
  <PresentationFormat>On-screen Show (4:3)</PresentationFormat>
  <Paragraphs>30</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MS Mincho</vt:lpstr>
      <vt:lpstr>Arial</vt:lpstr>
      <vt:lpstr>Arial Black</vt:lpstr>
      <vt:lpstr>Calibri</vt:lpstr>
      <vt:lpstr>system-ui</vt:lpstr>
      <vt:lpstr>Times New Roman</vt:lpstr>
      <vt:lpstr>Wingdings</vt:lpstr>
      <vt:lpstr>Office Theme</vt:lpstr>
      <vt:lpstr>PowerPoint Presentation</vt:lpstr>
      <vt:lpstr>PowerPoint Presentation</vt:lpstr>
      <vt:lpstr>PowerPoint Presentation</vt:lpstr>
      <vt:lpstr>Histoire de Wycliffe Associates Pourquoi?</vt:lpstr>
      <vt:lpstr>Histoire de Wycliffe Associates Comment?</vt:lpstr>
      <vt:lpstr>Histoire de Wycliffe Associates L’urgence d’une nouvelle solution</vt:lpstr>
      <vt:lpstr>PowerPoint Presentation</vt:lpstr>
      <vt:lpstr>PowerPoint Presentation</vt:lpstr>
      <vt:lpstr>PowerPoint Presentation</vt:lpstr>
      <vt:lpstr>2 Corinthiens 9 :6-15</vt:lpstr>
      <vt:lpstr>2 Corinthiens 9 :6-15 Continué</vt:lpstr>
      <vt:lpstr>Matthieu 28 :19-20</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Deborah Shaw</cp:lastModifiedBy>
  <cp:revision>12</cp:revision>
  <dcterms:created xsi:type="dcterms:W3CDTF">2019-03-18T18:21:25Z</dcterms:created>
  <dcterms:modified xsi:type="dcterms:W3CDTF">2024-04-23T15:19:37Z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0x0101003391F634926FA043ACFB26755753006F</vt:lpwstr>
  </property>
  <property fmtid="{D5CDD505-2E9C-101B-9397-08002B2CF9AE}" pid="3" name="MediaServiceImageTags">
    <vt:lpwstr/>
  </property>
</Properties>
</file>