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9"/>
  </p:notesMasterIdLst>
  <p:sldIdLst>
    <p:sldId id="295" r:id="rId5"/>
    <p:sldId id="286" r:id="rId6"/>
    <p:sldId id="291" r:id="rId7"/>
    <p:sldId id="290" r:id="rId8"/>
    <p:sldId id="302" r:id="rId9"/>
    <p:sldId id="282" r:id="rId10"/>
    <p:sldId id="311" r:id="rId11"/>
    <p:sldId id="312" r:id="rId12"/>
    <p:sldId id="316" r:id="rId13"/>
    <p:sldId id="315" r:id="rId14"/>
    <p:sldId id="314" r:id="rId15"/>
    <p:sldId id="313" r:id="rId16"/>
    <p:sldId id="308" r:id="rId17"/>
    <p:sldId id="284" r:id="rId1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usan Quigley" initials="SQ" lastIdx="11" clrIdx="0">
    <p:extLst>
      <p:ext uri="{19B8F6BF-5375-455C-9EA6-DF929625EA0E}">
        <p15:presenceInfo xmlns:p15="http://schemas.microsoft.com/office/powerpoint/2012/main" userId="S::susan_quigley@wycliffeassociates.org::b85b18d0-1c40-45ee-96a2-2a728d87251b"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83A83F"/>
    <a:srgbClr val="FBA93D"/>
    <a:srgbClr val="C3DD93"/>
    <a:srgbClr val="716557"/>
    <a:srgbClr val="B9565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6D2D4F9-4179-44F7-9D07-0488E0CA84C3}" v="42" dt="2024-04-23T15:36:16.13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327" autoAdjust="0"/>
    <p:restoredTop sz="95646" autoAdjust="0"/>
  </p:normalViewPr>
  <p:slideViewPr>
    <p:cSldViewPr snapToGrid="0">
      <p:cViewPr varScale="1">
        <p:scale>
          <a:sx n="64" d="100"/>
          <a:sy n="64" d="100"/>
        </p:scale>
        <p:origin x="62" y="120"/>
      </p:cViewPr>
      <p:guideLst>
        <p:guide orient="horz" pos="2160"/>
        <p:guide pos="2880"/>
      </p:guideLst>
    </p:cSldViewPr>
  </p:slideViewPr>
  <p:notesTextViewPr>
    <p:cViewPr>
      <p:scale>
        <a:sx n="1" d="1"/>
        <a:sy n="1" d="1"/>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eborah Shaw" userId="S::deborah_shaw@wycliffeassociates.org::79bf7848-a030-4096-934a-3abbfde4984a" providerId="AD" clId="Web-{624E8007-DCE6-D376-6662-285528775E23}"/>
    <pc:docChg chg="addSld delSld modSld sldOrd">
      <pc:chgData name="Deborah Shaw" userId="S::deborah_shaw@wycliffeassociates.org::79bf7848-a030-4096-934a-3abbfde4984a" providerId="AD" clId="Web-{624E8007-DCE6-D376-6662-285528775E23}" dt="2023-12-18T19:07:09.594" v="306"/>
      <pc:docMkLst>
        <pc:docMk/>
      </pc:docMkLst>
      <pc:sldChg chg="addSp delSp modSp del">
        <pc:chgData name="Deborah Shaw" userId="S::deborah_shaw@wycliffeassociates.org::79bf7848-a030-4096-934a-3abbfde4984a" providerId="AD" clId="Web-{624E8007-DCE6-D376-6662-285528775E23}" dt="2023-12-18T15:19:37.047" v="71"/>
        <pc:sldMkLst>
          <pc:docMk/>
          <pc:sldMk cId="2126766571" sldId="260"/>
        </pc:sldMkLst>
        <pc:spChg chg="add del mod">
          <ac:chgData name="Deborah Shaw" userId="S::deborah_shaw@wycliffeassociates.org::79bf7848-a030-4096-934a-3abbfde4984a" providerId="AD" clId="Web-{624E8007-DCE6-D376-6662-285528775E23}" dt="2023-12-18T15:13:23.943" v="31"/>
          <ac:spMkLst>
            <pc:docMk/>
            <pc:sldMk cId="2126766571" sldId="260"/>
            <ac:spMk id="2" creationId="{06AC45C4-34BE-E8D9-31F0-600362271797}"/>
          </ac:spMkLst>
        </pc:spChg>
        <pc:spChg chg="del mod">
          <ac:chgData name="Deborah Shaw" userId="S::deborah_shaw@wycliffeassociates.org::79bf7848-a030-4096-934a-3abbfde4984a" providerId="AD" clId="Web-{624E8007-DCE6-D376-6662-285528775E23}" dt="2023-12-18T15:15:06.024" v="38"/>
          <ac:spMkLst>
            <pc:docMk/>
            <pc:sldMk cId="2126766571" sldId="260"/>
            <ac:spMk id="18" creationId="{4694CCB8-A161-4308-BC33-DD746CEBFA8D}"/>
          </ac:spMkLst>
        </pc:spChg>
        <pc:picChg chg="add del mod">
          <ac:chgData name="Deborah Shaw" userId="S::deborah_shaw@wycliffeassociates.org::79bf7848-a030-4096-934a-3abbfde4984a" providerId="AD" clId="Web-{624E8007-DCE6-D376-6662-285528775E23}" dt="2023-12-18T15:13:55.397" v="35"/>
          <ac:picMkLst>
            <pc:docMk/>
            <pc:sldMk cId="2126766571" sldId="260"/>
            <ac:picMk id="7" creationId="{5C7C6F9D-BB9E-4FC8-82AF-1EAB0656BA59}"/>
          </ac:picMkLst>
        </pc:picChg>
      </pc:sldChg>
      <pc:sldChg chg="addSp delSp modSp mod setBg">
        <pc:chgData name="Deborah Shaw" userId="S::deborah_shaw@wycliffeassociates.org::79bf7848-a030-4096-934a-3abbfde4984a" providerId="AD" clId="Web-{624E8007-DCE6-D376-6662-285528775E23}" dt="2023-12-18T15:19:51.672" v="72" actId="1076"/>
        <pc:sldMkLst>
          <pc:docMk/>
          <pc:sldMk cId="3829610916" sldId="295"/>
        </pc:sldMkLst>
        <pc:spChg chg="add del mod ord">
          <ac:chgData name="Deborah Shaw" userId="S::deborah_shaw@wycliffeassociates.org::79bf7848-a030-4096-934a-3abbfde4984a" providerId="AD" clId="Web-{624E8007-DCE6-D376-6662-285528775E23}" dt="2023-12-18T15:16:01.197" v="49" actId="1076"/>
          <ac:spMkLst>
            <pc:docMk/>
            <pc:sldMk cId="3829610916" sldId="295"/>
            <ac:spMk id="3" creationId="{117E80A5-0A88-072D-D373-1B79DB1B2DCA}"/>
          </ac:spMkLst>
        </pc:spChg>
        <pc:spChg chg="add del mod">
          <ac:chgData name="Deborah Shaw" userId="S::deborah_shaw@wycliffeassociates.org::79bf7848-a030-4096-934a-3abbfde4984a" providerId="AD" clId="Web-{624E8007-DCE6-D376-6662-285528775E23}" dt="2023-12-18T15:13:25.021" v="32"/>
          <ac:spMkLst>
            <pc:docMk/>
            <pc:sldMk cId="3829610916" sldId="295"/>
            <ac:spMk id="5" creationId="{F4FAD33C-FCDD-6193-2852-DF1B795E034D}"/>
          </ac:spMkLst>
        </pc:spChg>
        <pc:spChg chg="add mod">
          <ac:chgData name="Deborah Shaw" userId="S::deborah_shaw@wycliffeassociates.org::79bf7848-a030-4096-934a-3abbfde4984a" providerId="AD" clId="Web-{624E8007-DCE6-D376-6662-285528775E23}" dt="2023-12-18T15:19:51.672" v="72" actId="1076"/>
          <ac:spMkLst>
            <pc:docMk/>
            <pc:sldMk cId="3829610916" sldId="295"/>
            <ac:spMk id="7" creationId="{6D1C5468-2E27-9AF9-E8A7-9D00C2F6695F}"/>
          </ac:spMkLst>
        </pc:spChg>
        <pc:spChg chg="add">
          <ac:chgData name="Deborah Shaw" userId="S::deborah_shaw@wycliffeassociates.org::79bf7848-a030-4096-934a-3abbfde4984a" providerId="AD" clId="Web-{624E8007-DCE6-D376-6662-285528775E23}" dt="2023-12-18T15:18:54.233" v="68"/>
          <ac:spMkLst>
            <pc:docMk/>
            <pc:sldMk cId="3829610916" sldId="295"/>
            <ac:spMk id="10" creationId="{8935C890-2269-E49E-86DF-C211A0DE5924}"/>
          </ac:spMkLst>
        </pc:spChg>
        <pc:spChg chg="add">
          <ac:chgData name="Deborah Shaw" userId="S::deborah_shaw@wycliffeassociates.org::79bf7848-a030-4096-934a-3abbfde4984a" providerId="AD" clId="Web-{624E8007-DCE6-D376-6662-285528775E23}" dt="2023-12-18T15:19:09.031" v="69"/>
          <ac:spMkLst>
            <pc:docMk/>
            <pc:sldMk cId="3829610916" sldId="295"/>
            <ac:spMk id="12" creationId="{DDF8B0AC-4967-3644-B916-F6C2ECC53264}"/>
          </ac:spMkLst>
        </pc:spChg>
        <pc:spChg chg="add">
          <ac:chgData name="Deborah Shaw" userId="S::deborah_shaw@wycliffeassociates.org::79bf7848-a030-4096-934a-3abbfde4984a" providerId="AD" clId="Web-{624E8007-DCE6-D376-6662-285528775E23}" dt="2023-12-18T15:19:23.062" v="70"/>
          <ac:spMkLst>
            <pc:docMk/>
            <pc:sldMk cId="3829610916" sldId="295"/>
            <ac:spMk id="14" creationId="{5AE8FE71-03A0-CB9B-C12A-D84F3A382A80}"/>
          </ac:spMkLst>
        </pc:spChg>
        <pc:picChg chg="add del mod">
          <ac:chgData name="Deborah Shaw" userId="S::deborah_shaw@wycliffeassociates.org::79bf7848-a030-4096-934a-3abbfde4984a" providerId="AD" clId="Web-{624E8007-DCE6-D376-6662-285528775E23}" dt="2023-12-18T15:10:48.110" v="5"/>
          <ac:picMkLst>
            <pc:docMk/>
            <pc:sldMk cId="3829610916" sldId="295"/>
            <ac:picMk id="2" creationId="{E118C8B3-DDCA-6A99-7CDF-A331A43A2F76}"/>
          </ac:picMkLst>
        </pc:picChg>
        <pc:picChg chg="add mod">
          <ac:chgData name="Deborah Shaw" userId="S::deborah_shaw@wycliffeassociates.org::79bf7848-a030-4096-934a-3abbfde4984a" providerId="AD" clId="Web-{624E8007-DCE6-D376-6662-285528775E23}" dt="2023-12-18T15:18:45.202" v="67" actId="1076"/>
          <ac:picMkLst>
            <pc:docMk/>
            <pc:sldMk cId="3829610916" sldId="295"/>
            <ac:picMk id="6" creationId="{4B1342BB-B465-1A3D-28BC-F5045ABD0A0E}"/>
          </ac:picMkLst>
        </pc:picChg>
        <pc:cxnChg chg="add mod">
          <ac:chgData name="Deborah Shaw" userId="S::deborah_shaw@wycliffeassociates.org::79bf7848-a030-4096-934a-3abbfde4984a" providerId="AD" clId="Web-{624E8007-DCE6-D376-6662-285528775E23}" dt="2023-12-18T15:17:52.950" v="64" actId="1076"/>
          <ac:cxnSpMkLst>
            <pc:docMk/>
            <pc:sldMk cId="3829610916" sldId="295"/>
            <ac:cxnSpMk id="8" creationId="{A525E1EC-2B3D-B92F-74BA-AE9AEC3DD826}"/>
          </ac:cxnSpMkLst>
        </pc:cxnChg>
      </pc:sldChg>
      <pc:sldChg chg="del">
        <pc:chgData name="Deborah Shaw" userId="S::deborah_shaw@wycliffeassociates.org::79bf7848-a030-4096-934a-3abbfde4984a" providerId="AD" clId="Web-{624E8007-DCE6-D376-6662-285528775E23}" dt="2023-12-18T17:54:43.435" v="92"/>
        <pc:sldMkLst>
          <pc:docMk/>
          <pc:sldMk cId="3688703546" sldId="301"/>
        </pc:sldMkLst>
      </pc:sldChg>
      <pc:sldChg chg="delSp modSp del">
        <pc:chgData name="Deborah Shaw" userId="S::deborah_shaw@wycliffeassociates.org::79bf7848-a030-4096-934a-3abbfde4984a" providerId="AD" clId="Web-{624E8007-DCE6-D376-6662-285528775E23}" dt="2023-12-18T18:06:08.874" v="287"/>
        <pc:sldMkLst>
          <pc:docMk/>
          <pc:sldMk cId="1931036857" sldId="303"/>
        </pc:sldMkLst>
        <pc:spChg chg="del mod">
          <ac:chgData name="Deborah Shaw" userId="S::deborah_shaw@wycliffeassociates.org::79bf7848-a030-4096-934a-3abbfde4984a" providerId="AD" clId="Web-{624E8007-DCE6-D376-6662-285528775E23}" dt="2023-12-18T18:01:59.399" v="192"/>
          <ac:spMkLst>
            <pc:docMk/>
            <pc:sldMk cId="1931036857" sldId="303"/>
            <ac:spMk id="2" creationId="{B21D2EF1-2932-2550-BFFD-42E4D65AD770}"/>
          </ac:spMkLst>
        </pc:spChg>
      </pc:sldChg>
      <pc:sldChg chg="delSp modSp del">
        <pc:chgData name="Deborah Shaw" userId="S::deborah_shaw@wycliffeassociates.org::79bf7848-a030-4096-934a-3abbfde4984a" providerId="AD" clId="Web-{624E8007-DCE6-D376-6662-285528775E23}" dt="2023-12-18T18:06:14.124" v="289"/>
        <pc:sldMkLst>
          <pc:docMk/>
          <pc:sldMk cId="3538161029" sldId="304"/>
        </pc:sldMkLst>
        <pc:spChg chg="del mod">
          <ac:chgData name="Deborah Shaw" userId="S::deborah_shaw@wycliffeassociates.org::79bf7848-a030-4096-934a-3abbfde4984a" providerId="AD" clId="Web-{624E8007-DCE6-D376-6662-285528775E23}" dt="2023-12-18T18:03:00.182" v="214"/>
          <ac:spMkLst>
            <pc:docMk/>
            <pc:sldMk cId="3538161029" sldId="304"/>
            <ac:spMk id="2" creationId="{B21D2EF1-2932-2550-BFFD-42E4D65AD770}"/>
          </ac:spMkLst>
        </pc:spChg>
      </pc:sldChg>
      <pc:sldChg chg="delSp modSp del">
        <pc:chgData name="Deborah Shaw" userId="S::deborah_shaw@wycliffeassociates.org::79bf7848-a030-4096-934a-3abbfde4984a" providerId="AD" clId="Web-{624E8007-DCE6-D376-6662-285528775E23}" dt="2023-12-18T18:06:11.405" v="288"/>
        <pc:sldMkLst>
          <pc:docMk/>
          <pc:sldMk cId="1381913761" sldId="305"/>
        </pc:sldMkLst>
        <pc:spChg chg="del mod">
          <ac:chgData name="Deborah Shaw" userId="S::deborah_shaw@wycliffeassociates.org::79bf7848-a030-4096-934a-3abbfde4984a" providerId="AD" clId="Web-{624E8007-DCE6-D376-6662-285528775E23}" dt="2023-12-18T18:02:26.790" v="201"/>
          <ac:spMkLst>
            <pc:docMk/>
            <pc:sldMk cId="1381913761" sldId="305"/>
            <ac:spMk id="2" creationId="{B21D2EF1-2932-2550-BFFD-42E4D65AD770}"/>
          </ac:spMkLst>
        </pc:spChg>
      </pc:sldChg>
      <pc:sldChg chg="modSp del">
        <pc:chgData name="Deborah Shaw" userId="S::deborah_shaw@wycliffeassociates.org::79bf7848-a030-4096-934a-3abbfde4984a" providerId="AD" clId="Web-{624E8007-DCE6-D376-6662-285528775E23}" dt="2023-12-18T18:00:30.053" v="177"/>
        <pc:sldMkLst>
          <pc:docMk/>
          <pc:sldMk cId="1854242753" sldId="306"/>
        </pc:sldMkLst>
        <pc:spChg chg="mod">
          <ac:chgData name="Deborah Shaw" userId="S::deborah_shaw@wycliffeassociates.org::79bf7848-a030-4096-934a-3abbfde4984a" providerId="AD" clId="Web-{624E8007-DCE6-D376-6662-285528775E23}" dt="2023-12-18T17:58:21.519" v="147" actId="20577"/>
          <ac:spMkLst>
            <pc:docMk/>
            <pc:sldMk cId="1854242753" sldId="306"/>
            <ac:spMk id="2" creationId="{B21D2EF1-2932-2550-BFFD-42E4D65AD770}"/>
          </ac:spMkLst>
        </pc:spChg>
      </pc:sldChg>
      <pc:sldChg chg="delSp modSp del">
        <pc:chgData name="Deborah Shaw" userId="S::deborah_shaw@wycliffeassociates.org::79bf7848-a030-4096-934a-3abbfde4984a" providerId="AD" clId="Web-{624E8007-DCE6-D376-6662-285528775E23}" dt="2023-12-18T18:06:05.733" v="286"/>
        <pc:sldMkLst>
          <pc:docMk/>
          <pc:sldMk cId="867718482" sldId="307"/>
        </pc:sldMkLst>
        <pc:spChg chg="del mod">
          <ac:chgData name="Deborah Shaw" userId="S::deborah_shaw@wycliffeassociates.org::79bf7848-a030-4096-934a-3abbfde4984a" providerId="AD" clId="Web-{624E8007-DCE6-D376-6662-285528775E23}" dt="2023-12-18T18:00:51.710" v="182"/>
          <ac:spMkLst>
            <pc:docMk/>
            <pc:sldMk cId="867718482" sldId="307"/>
            <ac:spMk id="2" creationId="{B21D2EF1-2932-2550-BFFD-42E4D65AD770}"/>
          </ac:spMkLst>
        </pc:spChg>
      </pc:sldChg>
      <pc:sldChg chg="ord">
        <pc:chgData name="Deborah Shaw" userId="S::deborah_shaw@wycliffeassociates.org::79bf7848-a030-4096-934a-3abbfde4984a" providerId="AD" clId="Web-{624E8007-DCE6-D376-6662-285528775E23}" dt="2023-12-18T17:05:11.201" v="73"/>
        <pc:sldMkLst>
          <pc:docMk/>
          <pc:sldMk cId="2884758104" sldId="308"/>
        </pc:sldMkLst>
      </pc:sldChg>
      <pc:sldChg chg="modSp del">
        <pc:chgData name="Deborah Shaw" userId="S::deborah_shaw@wycliffeassociates.org::79bf7848-a030-4096-934a-3abbfde4984a" providerId="AD" clId="Web-{624E8007-DCE6-D376-6662-285528775E23}" dt="2023-12-18T18:00:33.397" v="178"/>
        <pc:sldMkLst>
          <pc:docMk/>
          <pc:sldMk cId="1074581629" sldId="309"/>
        </pc:sldMkLst>
        <pc:spChg chg="mod">
          <ac:chgData name="Deborah Shaw" userId="S::deborah_shaw@wycliffeassociates.org::79bf7848-a030-4096-934a-3abbfde4984a" providerId="AD" clId="Web-{624E8007-DCE6-D376-6662-285528775E23}" dt="2023-12-18T17:59:02.207" v="156" actId="20577"/>
          <ac:spMkLst>
            <pc:docMk/>
            <pc:sldMk cId="1074581629" sldId="309"/>
            <ac:spMk id="2" creationId="{EAF2AFAA-AB61-6925-E07F-DE8A9A24A0ED}"/>
          </ac:spMkLst>
        </pc:spChg>
      </pc:sldChg>
      <pc:sldChg chg="del">
        <pc:chgData name="Deborah Shaw" userId="S::deborah_shaw@wycliffeassociates.org::79bf7848-a030-4096-934a-3abbfde4984a" providerId="AD" clId="Web-{624E8007-DCE6-D376-6662-285528775E23}" dt="2023-12-18T19:07:09.594" v="306"/>
        <pc:sldMkLst>
          <pc:docMk/>
          <pc:sldMk cId="2639063073" sldId="310"/>
        </pc:sldMkLst>
      </pc:sldChg>
      <pc:sldChg chg="addSp delSp modSp add ord replId">
        <pc:chgData name="Deborah Shaw" userId="S::deborah_shaw@wycliffeassociates.org::79bf7848-a030-4096-934a-3abbfde4984a" providerId="AD" clId="Web-{624E8007-DCE6-D376-6662-285528775E23}" dt="2023-12-18T17:57:37.064" v="135" actId="20577"/>
        <pc:sldMkLst>
          <pc:docMk/>
          <pc:sldMk cId="2279164728" sldId="311"/>
        </pc:sldMkLst>
        <pc:spChg chg="del">
          <ac:chgData name="Deborah Shaw" userId="S::deborah_shaw@wycliffeassociates.org::79bf7848-a030-4096-934a-3abbfde4984a" providerId="AD" clId="Web-{624E8007-DCE6-D376-6662-285528775E23}" dt="2023-12-18T17:53:03.855" v="79"/>
          <ac:spMkLst>
            <pc:docMk/>
            <pc:sldMk cId="2279164728" sldId="311"/>
            <ac:spMk id="3" creationId="{1C5417D9-26D2-8171-D8F8-2F07046C09D1}"/>
          </ac:spMkLst>
        </pc:spChg>
        <pc:spChg chg="del">
          <ac:chgData name="Deborah Shaw" userId="S::deborah_shaw@wycliffeassociates.org::79bf7848-a030-4096-934a-3abbfde4984a" providerId="AD" clId="Web-{624E8007-DCE6-D376-6662-285528775E23}" dt="2023-12-18T17:53:01.245" v="78"/>
          <ac:spMkLst>
            <pc:docMk/>
            <pc:sldMk cId="2279164728" sldId="311"/>
            <ac:spMk id="4" creationId="{B2F6A303-AC19-4CD8-AC29-1E74704BD091}"/>
          </ac:spMkLst>
        </pc:spChg>
        <pc:spChg chg="add">
          <ac:chgData name="Deborah Shaw" userId="S::deborah_shaw@wycliffeassociates.org::79bf7848-a030-4096-934a-3abbfde4984a" providerId="AD" clId="Web-{624E8007-DCE6-D376-6662-285528775E23}" dt="2023-12-18T17:52:52.870" v="75"/>
          <ac:spMkLst>
            <pc:docMk/>
            <pc:sldMk cId="2279164728" sldId="311"/>
            <ac:spMk id="5" creationId="{901A8310-F92B-42A9-5BD5-D3DB7894CF30}"/>
          </ac:spMkLst>
        </pc:spChg>
        <pc:spChg chg="add">
          <ac:chgData name="Deborah Shaw" userId="S::deborah_shaw@wycliffeassociates.org::79bf7848-a030-4096-934a-3abbfde4984a" providerId="AD" clId="Web-{624E8007-DCE6-D376-6662-285528775E23}" dt="2023-12-18T17:52:52.870" v="76"/>
          <ac:spMkLst>
            <pc:docMk/>
            <pc:sldMk cId="2279164728" sldId="311"/>
            <ac:spMk id="7" creationId="{96F3D8D2-73B0-21D9-7721-EFAA9011B53C}"/>
          </ac:spMkLst>
        </pc:spChg>
        <pc:spChg chg="add">
          <ac:chgData name="Deborah Shaw" userId="S::deborah_shaw@wycliffeassociates.org::79bf7848-a030-4096-934a-3abbfde4984a" providerId="AD" clId="Web-{624E8007-DCE6-D376-6662-285528775E23}" dt="2023-12-18T17:52:52.886" v="77"/>
          <ac:spMkLst>
            <pc:docMk/>
            <pc:sldMk cId="2279164728" sldId="311"/>
            <ac:spMk id="9" creationId="{C77E7CF2-19F9-8AA1-06A1-B0A63A3CB8FB}"/>
          </ac:spMkLst>
        </pc:spChg>
        <pc:spChg chg="add mod">
          <ac:chgData name="Deborah Shaw" userId="S::deborah_shaw@wycliffeassociates.org::79bf7848-a030-4096-934a-3abbfde4984a" providerId="AD" clId="Web-{624E8007-DCE6-D376-6662-285528775E23}" dt="2023-12-18T17:57:37.064" v="135" actId="20577"/>
          <ac:spMkLst>
            <pc:docMk/>
            <pc:sldMk cId="2279164728" sldId="311"/>
            <ac:spMk id="11" creationId="{FE2041E8-A1FB-6E7C-0A90-AA567ACB3E42}"/>
          </ac:spMkLst>
        </pc:spChg>
        <pc:spChg chg="add mod">
          <ac:chgData name="Deborah Shaw" userId="S::deborah_shaw@wycliffeassociates.org::79bf7848-a030-4096-934a-3abbfde4984a" providerId="AD" clId="Web-{624E8007-DCE6-D376-6662-285528775E23}" dt="2023-12-18T17:54:02.762" v="89" actId="20577"/>
          <ac:spMkLst>
            <pc:docMk/>
            <pc:sldMk cId="2279164728" sldId="311"/>
            <ac:spMk id="15" creationId="{4730DE1B-0D71-4B6D-502D-16B89DC061BE}"/>
          </ac:spMkLst>
        </pc:spChg>
        <pc:picChg chg="add mod">
          <ac:chgData name="Deborah Shaw" userId="S::deborah_shaw@wycliffeassociates.org::79bf7848-a030-4096-934a-3abbfde4984a" providerId="AD" clId="Web-{624E8007-DCE6-D376-6662-285528775E23}" dt="2023-12-18T17:53:53.637" v="84" actId="1076"/>
          <ac:picMkLst>
            <pc:docMk/>
            <pc:sldMk cId="2279164728" sldId="311"/>
            <ac:picMk id="13" creationId="{8E0AC1E1-414F-8DF6-3E4E-AB3B18DEFA1B}"/>
          </ac:picMkLst>
        </pc:picChg>
      </pc:sldChg>
      <pc:sldChg chg="addSp delSp modSp add replId">
        <pc:chgData name="Deborah Shaw" userId="S::deborah_shaw@wycliffeassociates.org::79bf7848-a030-4096-934a-3abbfde4984a" providerId="AD" clId="Web-{624E8007-DCE6-D376-6662-285528775E23}" dt="2023-12-18T18:00:12.521" v="176" actId="1076"/>
        <pc:sldMkLst>
          <pc:docMk/>
          <pc:sldMk cId="2813116919" sldId="312"/>
        </pc:sldMkLst>
        <pc:spChg chg="add del mod">
          <ac:chgData name="Deborah Shaw" userId="S::deborah_shaw@wycliffeassociates.org::79bf7848-a030-4096-934a-3abbfde4984a" providerId="AD" clId="Web-{624E8007-DCE6-D376-6662-285528775E23}" dt="2023-12-18T18:00:12.521" v="176" actId="1076"/>
          <ac:spMkLst>
            <pc:docMk/>
            <pc:sldMk cId="2813116919" sldId="312"/>
            <ac:spMk id="11" creationId="{CFA19C29-2056-B22F-4C92-768A2F6BFF0D}"/>
          </ac:spMkLst>
        </pc:spChg>
        <pc:spChg chg="mod">
          <ac:chgData name="Deborah Shaw" userId="S::deborah_shaw@wycliffeassociates.org::79bf7848-a030-4096-934a-3abbfde4984a" providerId="AD" clId="Web-{624E8007-DCE6-D376-6662-285528775E23}" dt="2023-12-18T17:59:32.724" v="164" actId="1076"/>
          <ac:spMkLst>
            <pc:docMk/>
            <pc:sldMk cId="2813116919" sldId="312"/>
            <ac:spMk id="15" creationId="{93D2449B-3A82-0CF0-6B8F-E2F7DD5EDA57}"/>
          </ac:spMkLst>
        </pc:spChg>
        <pc:picChg chg="mod">
          <ac:chgData name="Deborah Shaw" userId="S::deborah_shaw@wycliffeassociates.org::79bf7848-a030-4096-934a-3abbfde4984a" providerId="AD" clId="Web-{624E8007-DCE6-D376-6662-285528775E23}" dt="2023-12-18T17:59:29.161" v="163" actId="1076"/>
          <ac:picMkLst>
            <pc:docMk/>
            <pc:sldMk cId="2813116919" sldId="312"/>
            <ac:picMk id="13" creationId="{14F1F76E-DCA5-7FF0-E95D-242B83C58710}"/>
          </ac:picMkLst>
        </pc:picChg>
      </pc:sldChg>
      <pc:sldChg chg="addSp delSp modSp add replId">
        <pc:chgData name="Deborah Shaw" userId="S::deborah_shaw@wycliffeassociates.org::79bf7848-a030-4096-934a-3abbfde4984a" providerId="AD" clId="Web-{624E8007-DCE6-D376-6662-285528775E23}" dt="2023-12-18T18:04:49.309" v="254" actId="20577"/>
        <pc:sldMkLst>
          <pc:docMk/>
          <pc:sldMk cId="1721112766" sldId="313"/>
        </pc:sldMkLst>
        <pc:spChg chg="add del mod">
          <ac:chgData name="Deborah Shaw" userId="S::deborah_shaw@wycliffeassociates.org::79bf7848-a030-4096-934a-3abbfde4984a" providerId="AD" clId="Web-{624E8007-DCE6-D376-6662-285528775E23}" dt="2023-12-18T18:04:49.309" v="254" actId="20577"/>
          <ac:spMkLst>
            <pc:docMk/>
            <pc:sldMk cId="1721112766" sldId="313"/>
            <ac:spMk id="11" creationId="{E297E78A-626E-FD2A-9A4F-A4B2202B20B6}"/>
          </ac:spMkLst>
        </pc:spChg>
      </pc:sldChg>
      <pc:sldChg chg="addSp delSp modSp add replId">
        <pc:chgData name="Deborah Shaw" userId="S::deborah_shaw@wycliffeassociates.org::79bf7848-a030-4096-934a-3abbfde4984a" providerId="AD" clId="Web-{624E8007-DCE6-D376-6662-285528775E23}" dt="2023-12-18T18:02:43.166" v="211" actId="1076"/>
        <pc:sldMkLst>
          <pc:docMk/>
          <pc:sldMk cId="2926521449" sldId="314"/>
        </pc:sldMkLst>
        <pc:spChg chg="add del mod">
          <ac:chgData name="Deborah Shaw" userId="S::deborah_shaw@wycliffeassociates.org::79bf7848-a030-4096-934a-3abbfde4984a" providerId="AD" clId="Web-{624E8007-DCE6-D376-6662-285528775E23}" dt="2023-12-18T18:02:43.166" v="211" actId="1076"/>
          <ac:spMkLst>
            <pc:docMk/>
            <pc:sldMk cId="2926521449" sldId="314"/>
            <ac:spMk id="11" creationId="{0E2EB5FB-63F2-EF19-A85F-96415A277E0B}"/>
          </ac:spMkLst>
        </pc:spChg>
      </pc:sldChg>
      <pc:sldChg chg="addSp delSp modSp add replId">
        <pc:chgData name="Deborah Shaw" userId="S::deborah_shaw@wycliffeassociates.org::79bf7848-a030-4096-934a-3abbfde4984a" providerId="AD" clId="Web-{624E8007-DCE6-D376-6662-285528775E23}" dt="2023-12-18T18:42:13.858" v="305" actId="20577"/>
        <pc:sldMkLst>
          <pc:docMk/>
          <pc:sldMk cId="1383805713" sldId="315"/>
        </pc:sldMkLst>
        <pc:spChg chg="add del mod">
          <ac:chgData name="Deborah Shaw" userId="S::deborah_shaw@wycliffeassociates.org::79bf7848-a030-4096-934a-3abbfde4984a" providerId="AD" clId="Web-{624E8007-DCE6-D376-6662-285528775E23}" dt="2023-12-18T18:42:13.858" v="305" actId="20577"/>
          <ac:spMkLst>
            <pc:docMk/>
            <pc:sldMk cId="1383805713" sldId="315"/>
            <ac:spMk id="11" creationId="{929F9193-D7FC-810B-66C9-36D9C5F46920}"/>
          </ac:spMkLst>
        </pc:spChg>
      </pc:sldChg>
      <pc:sldChg chg="addSp delSp modSp add replId">
        <pc:chgData name="Deborah Shaw" userId="S::deborah_shaw@wycliffeassociates.org::79bf7848-a030-4096-934a-3abbfde4984a" providerId="AD" clId="Web-{624E8007-DCE6-D376-6662-285528775E23}" dt="2023-12-18T18:39:47.072" v="293" actId="20577"/>
        <pc:sldMkLst>
          <pc:docMk/>
          <pc:sldMk cId="4190127200" sldId="316"/>
        </pc:sldMkLst>
        <pc:spChg chg="add del mod">
          <ac:chgData name="Deborah Shaw" userId="S::deborah_shaw@wycliffeassociates.org::79bf7848-a030-4096-934a-3abbfde4984a" providerId="AD" clId="Web-{624E8007-DCE6-D376-6662-285528775E23}" dt="2023-12-18T18:39:47.072" v="293" actId="20577"/>
          <ac:spMkLst>
            <pc:docMk/>
            <pc:sldMk cId="4190127200" sldId="316"/>
            <ac:spMk id="11" creationId="{22EB1012-184F-8273-99A6-81B82A48A31E}"/>
          </ac:spMkLst>
        </pc:spChg>
      </pc:sldChg>
    </pc:docChg>
  </pc:docChgLst>
  <pc:docChgLst>
    <pc:chgData name="Deborah Shaw" userId="S::deborah_shaw@wycliffeassociates.org::79bf7848-a030-4096-934a-3abbfde4984a" providerId="AD" clId="Web-{F706AE5E-9208-25C5-EDCD-C9AB558D309B}"/>
    <pc:docChg chg="addSld modSld sldOrd">
      <pc:chgData name="Deborah Shaw" userId="S::deborah_shaw@wycliffeassociates.org::79bf7848-a030-4096-934a-3abbfde4984a" providerId="AD" clId="Web-{F706AE5E-9208-25C5-EDCD-C9AB558D309B}" dt="2023-12-17T12:12:57.682" v="185" actId="1076"/>
      <pc:docMkLst>
        <pc:docMk/>
      </pc:docMkLst>
      <pc:sldChg chg="delAnim">
        <pc:chgData name="Deborah Shaw" userId="S::deborah_shaw@wycliffeassociates.org::79bf7848-a030-4096-934a-3abbfde4984a" providerId="AD" clId="Web-{F706AE5E-9208-25C5-EDCD-C9AB558D309B}" dt="2023-12-17T11:44:09.440" v="11"/>
        <pc:sldMkLst>
          <pc:docMk/>
          <pc:sldMk cId="1993137712" sldId="282"/>
        </pc:sldMkLst>
      </pc:sldChg>
      <pc:sldChg chg="delAnim">
        <pc:chgData name="Deborah Shaw" userId="S::deborah_shaw@wycliffeassociates.org::79bf7848-a030-4096-934a-3abbfde4984a" providerId="AD" clId="Web-{F706AE5E-9208-25C5-EDCD-C9AB558D309B}" dt="2023-12-17T11:45:11.832" v="41"/>
        <pc:sldMkLst>
          <pc:docMk/>
          <pc:sldMk cId="1402606782" sldId="284"/>
        </pc:sldMkLst>
      </pc:sldChg>
      <pc:sldChg chg="delAnim">
        <pc:chgData name="Deborah Shaw" userId="S::deborah_shaw@wycliffeassociates.org::79bf7848-a030-4096-934a-3abbfde4984a" providerId="AD" clId="Web-{F706AE5E-9208-25C5-EDCD-C9AB558D309B}" dt="2023-12-17T11:43:41.126" v="7"/>
        <pc:sldMkLst>
          <pc:docMk/>
          <pc:sldMk cId="4285908524" sldId="290"/>
        </pc:sldMkLst>
      </pc:sldChg>
      <pc:sldChg chg="delAnim">
        <pc:chgData name="Deborah Shaw" userId="S::deborah_shaw@wycliffeassociates.org::79bf7848-a030-4096-934a-3abbfde4984a" providerId="AD" clId="Web-{F706AE5E-9208-25C5-EDCD-C9AB558D309B}" dt="2023-12-17T11:43:29.548" v="4"/>
        <pc:sldMkLst>
          <pc:docMk/>
          <pc:sldMk cId="2378721880" sldId="291"/>
        </pc:sldMkLst>
      </pc:sldChg>
      <pc:sldChg chg="modSp delAnim">
        <pc:chgData name="Deborah Shaw" userId="S::deborah_shaw@wycliffeassociates.org::79bf7848-a030-4096-934a-3abbfde4984a" providerId="AD" clId="Web-{F706AE5E-9208-25C5-EDCD-C9AB558D309B}" dt="2023-12-17T12:10:59.288" v="172" actId="20577"/>
        <pc:sldMkLst>
          <pc:docMk/>
          <pc:sldMk cId="3688703546" sldId="301"/>
        </pc:sldMkLst>
        <pc:spChg chg="mod">
          <ac:chgData name="Deborah Shaw" userId="S::deborah_shaw@wycliffeassociates.org::79bf7848-a030-4096-934a-3abbfde4984a" providerId="AD" clId="Web-{F706AE5E-9208-25C5-EDCD-C9AB558D309B}" dt="2023-12-17T12:10:59.288" v="172" actId="20577"/>
          <ac:spMkLst>
            <pc:docMk/>
            <pc:sldMk cId="3688703546" sldId="301"/>
            <ac:spMk id="2" creationId="{B21D2EF1-2932-2550-BFFD-42E4D65AD770}"/>
          </ac:spMkLst>
        </pc:spChg>
      </pc:sldChg>
      <pc:sldChg chg="modSp">
        <pc:chgData name="Deborah Shaw" userId="S::deborah_shaw@wycliffeassociates.org::79bf7848-a030-4096-934a-3abbfde4984a" providerId="AD" clId="Web-{F706AE5E-9208-25C5-EDCD-C9AB558D309B}" dt="2023-12-17T11:44:04.799" v="9" actId="1076"/>
        <pc:sldMkLst>
          <pc:docMk/>
          <pc:sldMk cId="3366674161" sldId="302"/>
        </pc:sldMkLst>
        <pc:spChg chg="mod">
          <ac:chgData name="Deborah Shaw" userId="S::deborah_shaw@wycliffeassociates.org::79bf7848-a030-4096-934a-3abbfde4984a" providerId="AD" clId="Web-{F706AE5E-9208-25C5-EDCD-C9AB558D309B}" dt="2023-12-17T11:44:04.799" v="9" actId="1076"/>
          <ac:spMkLst>
            <pc:docMk/>
            <pc:sldMk cId="3366674161" sldId="302"/>
            <ac:spMk id="3" creationId="{26FADB6C-6CB5-4D7C-AC09-B89C68326468}"/>
          </ac:spMkLst>
        </pc:spChg>
      </pc:sldChg>
      <pc:sldChg chg="modSp delAnim">
        <pc:chgData name="Deborah Shaw" userId="S::deborah_shaw@wycliffeassociates.org::79bf7848-a030-4096-934a-3abbfde4984a" providerId="AD" clId="Web-{F706AE5E-9208-25C5-EDCD-C9AB558D309B}" dt="2023-12-17T12:10:30.192" v="169" actId="20577"/>
        <pc:sldMkLst>
          <pc:docMk/>
          <pc:sldMk cId="1931036857" sldId="303"/>
        </pc:sldMkLst>
        <pc:spChg chg="mod">
          <ac:chgData name="Deborah Shaw" userId="S::deborah_shaw@wycliffeassociates.org::79bf7848-a030-4096-934a-3abbfde4984a" providerId="AD" clId="Web-{F706AE5E-9208-25C5-EDCD-C9AB558D309B}" dt="2023-12-17T12:10:30.192" v="169" actId="20577"/>
          <ac:spMkLst>
            <pc:docMk/>
            <pc:sldMk cId="1931036857" sldId="303"/>
            <ac:spMk id="2" creationId="{B21D2EF1-2932-2550-BFFD-42E4D65AD770}"/>
          </ac:spMkLst>
        </pc:spChg>
      </pc:sldChg>
      <pc:sldChg chg="modSp delAnim">
        <pc:chgData name="Deborah Shaw" userId="S::deborah_shaw@wycliffeassociates.org::79bf7848-a030-4096-934a-3abbfde4984a" providerId="AD" clId="Web-{F706AE5E-9208-25C5-EDCD-C9AB558D309B}" dt="2023-12-17T12:10:10.801" v="167" actId="20577"/>
        <pc:sldMkLst>
          <pc:docMk/>
          <pc:sldMk cId="3538161029" sldId="304"/>
        </pc:sldMkLst>
        <pc:spChg chg="mod">
          <ac:chgData name="Deborah Shaw" userId="S::deborah_shaw@wycliffeassociates.org::79bf7848-a030-4096-934a-3abbfde4984a" providerId="AD" clId="Web-{F706AE5E-9208-25C5-EDCD-C9AB558D309B}" dt="2023-12-17T12:10:10.801" v="167" actId="20577"/>
          <ac:spMkLst>
            <pc:docMk/>
            <pc:sldMk cId="3538161029" sldId="304"/>
            <ac:spMk id="2" creationId="{B21D2EF1-2932-2550-BFFD-42E4D65AD770}"/>
          </ac:spMkLst>
        </pc:spChg>
      </pc:sldChg>
      <pc:sldChg chg="modSp delAnim">
        <pc:chgData name="Deborah Shaw" userId="S::deborah_shaw@wycliffeassociates.org::79bf7848-a030-4096-934a-3abbfde4984a" providerId="AD" clId="Web-{F706AE5E-9208-25C5-EDCD-C9AB558D309B}" dt="2023-12-17T12:10:19.692" v="168" actId="20577"/>
        <pc:sldMkLst>
          <pc:docMk/>
          <pc:sldMk cId="1381913761" sldId="305"/>
        </pc:sldMkLst>
        <pc:spChg chg="mod">
          <ac:chgData name="Deborah Shaw" userId="S::deborah_shaw@wycliffeassociates.org::79bf7848-a030-4096-934a-3abbfde4984a" providerId="AD" clId="Web-{F706AE5E-9208-25C5-EDCD-C9AB558D309B}" dt="2023-12-17T12:10:19.692" v="168" actId="20577"/>
          <ac:spMkLst>
            <pc:docMk/>
            <pc:sldMk cId="1381913761" sldId="305"/>
            <ac:spMk id="2" creationId="{B21D2EF1-2932-2550-BFFD-42E4D65AD770}"/>
          </ac:spMkLst>
        </pc:spChg>
      </pc:sldChg>
      <pc:sldChg chg="modSp delAnim">
        <pc:chgData name="Deborah Shaw" userId="S::deborah_shaw@wycliffeassociates.org::79bf7848-a030-4096-934a-3abbfde4984a" providerId="AD" clId="Web-{F706AE5E-9208-25C5-EDCD-C9AB558D309B}" dt="2023-12-17T11:55:45.645" v="88" actId="20577"/>
        <pc:sldMkLst>
          <pc:docMk/>
          <pc:sldMk cId="1854242753" sldId="306"/>
        </pc:sldMkLst>
        <pc:spChg chg="mod">
          <ac:chgData name="Deborah Shaw" userId="S::deborah_shaw@wycliffeassociates.org::79bf7848-a030-4096-934a-3abbfde4984a" providerId="AD" clId="Web-{F706AE5E-9208-25C5-EDCD-C9AB558D309B}" dt="2023-12-17T11:55:45.645" v="88" actId="20577"/>
          <ac:spMkLst>
            <pc:docMk/>
            <pc:sldMk cId="1854242753" sldId="306"/>
            <ac:spMk id="2" creationId="{B21D2EF1-2932-2550-BFFD-42E4D65AD770}"/>
          </ac:spMkLst>
        </pc:spChg>
      </pc:sldChg>
      <pc:sldChg chg="delAnim">
        <pc:chgData name="Deborah Shaw" userId="S::deborah_shaw@wycliffeassociates.org::79bf7848-a030-4096-934a-3abbfde4984a" providerId="AD" clId="Web-{F706AE5E-9208-25C5-EDCD-C9AB558D309B}" dt="2023-12-17T11:44:37.128" v="22"/>
        <pc:sldMkLst>
          <pc:docMk/>
          <pc:sldMk cId="867718482" sldId="307"/>
        </pc:sldMkLst>
      </pc:sldChg>
      <pc:sldChg chg="ord delAnim">
        <pc:chgData name="Deborah Shaw" userId="S::deborah_shaw@wycliffeassociates.org::79bf7848-a030-4096-934a-3abbfde4984a" providerId="AD" clId="Web-{F706AE5E-9208-25C5-EDCD-C9AB558D309B}" dt="2023-12-17T11:45:41.208" v="43"/>
        <pc:sldMkLst>
          <pc:docMk/>
          <pc:sldMk cId="2884758104" sldId="308"/>
        </pc:sldMkLst>
      </pc:sldChg>
      <pc:sldChg chg="delSp modSp add ord replId">
        <pc:chgData name="Deborah Shaw" userId="S::deborah_shaw@wycliffeassociates.org::79bf7848-a030-4096-934a-3abbfde4984a" providerId="AD" clId="Web-{F706AE5E-9208-25C5-EDCD-C9AB558D309B}" dt="2023-12-17T12:10:46.772" v="170" actId="20577"/>
        <pc:sldMkLst>
          <pc:docMk/>
          <pc:sldMk cId="1074581629" sldId="309"/>
        </pc:sldMkLst>
        <pc:spChg chg="mod">
          <ac:chgData name="Deborah Shaw" userId="S::deborah_shaw@wycliffeassociates.org::79bf7848-a030-4096-934a-3abbfde4984a" providerId="AD" clId="Web-{F706AE5E-9208-25C5-EDCD-C9AB558D309B}" dt="2023-12-17T12:10:46.772" v="170" actId="20577"/>
          <ac:spMkLst>
            <pc:docMk/>
            <pc:sldMk cId="1074581629" sldId="309"/>
            <ac:spMk id="2" creationId="{EAF2AFAA-AB61-6925-E07F-DE8A9A24A0ED}"/>
          </ac:spMkLst>
        </pc:spChg>
        <pc:spChg chg="del">
          <ac:chgData name="Deborah Shaw" userId="S::deborah_shaw@wycliffeassociates.org::79bf7848-a030-4096-934a-3abbfde4984a" providerId="AD" clId="Web-{F706AE5E-9208-25C5-EDCD-C9AB558D309B}" dt="2023-12-17T11:54:41.300" v="65"/>
          <ac:spMkLst>
            <pc:docMk/>
            <pc:sldMk cId="1074581629" sldId="309"/>
            <ac:spMk id="3" creationId="{BE64A6F5-3A0D-DF14-8666-8DDBEBEAEDD0}"/>
          </ac:spMkLst>
        </pc:spChg>
      </pc:sldChg>
      <pc:sldChg chg="addSp delSp modSp add replId">
        <pc:chgData name="Deborah Shaw" userId="S::deborah_shaw@wycliffeassociates.org::79bf7848-a030-4096-934a-3abbfde4984a" providerId="AD" clId="Web-{F706AE5E-9208-25C5-EDCD-C9AB558D309B}" dt="2023-12-17T12:12:57.682" v="185" actId="1076"/>
        <pc:sldMkLst>
          <pc:docMk/>
          <pc:sldMk cId="2639063073" sldId="310"/>
        </pc:sldMkLst>
        <pc:spChg chg="add mod">
          <ac:chgData name="Deborah Shaw" userId="S::deborah_shaw@wycliffeassociates.org::79bf7848-a030-4096-934a-3abbfde4984a" providerId="AD" clId="Web-{F706AE5E-9208-25C5-EDCD-C9AB558D309B}" dt="2023-12-17T12:12:57.682" v="185" actId="1076"/>
          <ac:spMkLst>
            <pc:docMk/>
            <pc:sldMk cId="2639063073" sldId="310"/>
            <ac:spMk id="2" creationId="{62333433-65A1-AB86-B66D-C48EEB0DFF1C}"/>
          </ac:spMkLst>
        </pc:spChg>
        <pc:spChg chg="del">
          <ac:chgData name="Deborah Shaw" userId="S::deborah_shaw@wycliffeassociates.org::79bf7848-a030-4096-934a-3abbfde4984a" providerId="AD" clId="Web-{F706AE5E-9208-25C5-EDCD-C9AB558D309B}" dt="2023-12-17T12:11:43.086" v="178"/>
          <ac:spMkLst>
            <pc:docMk/>
            <pc:sldMk cId="2639063073" sldId="310"/>
            <ac:spMk id="4" creationId="{7BBABC71-E013-398F-D16C-D0F5B0819A67}"/>
          </ac:spMkLst>
        </pc:spChg>
        <pc:spChg chg="del">
          <ac:chgData name="Deborah Shaw" userId="S::deborah_shaw@wycliffeassociates.org::79bf7848-a030-4096-934a-3abbfde4984a" providerId="AD" clId="Web-{F706AE5E-9208-25C5-EDCD-C9AB558D309B}" dt="2023-12-17T12:11:35.258" v="174"/>
          <ac:spMkLst>
            <pc:docMk/>
            <pc:sldMk cId="2639063073" sldId="310"/>
            <ac:spMk id="7" creationId="{AEDB4D3A-875C-3BD8-F6D1-5D9CFDD9B431}"/>
          </ac:spMkLst>
        </pc:spChg>
        <pc:spChg chg="del">
          <ac:chgData name="Deborah Shaw" userId="S::deborah_shaw@wycliffeassociates.org::79bf7848-a030-4096-934a-3abbfde4984a" providerId="AD" clId="Web-{F706AE5E-9208-25C5-EDCD-C9AB558D309B}" dt="2023-12-17T12:11:39.914" v="176"/>
          <ac:spMkLst>
            <pc:docMk/>
            <pc:sldMk cId="2639063073" sldId="310"/>
            <ac:spMk id="8" creationId="{31EB4C17-5CA5-1C4F-5E04-E79C6E6DBD3A}"/>
          </ac:spMkLst>
        </pc:spChg>
        <pc:spChg chg="del">
          <ac:chgData name="Deborah Shaw" userId="S::deborah_shaw@wycliffeassociates.org::79bf7848-a030-4096-934a-3abbfde4984a" providerId="AD" clId="Web-{F706AE5E-9208-25C5-EDCD-C9AB558D309B}" dt="2023-12-17T12:11:41.336" v="177"/>
          <ac:spMkLst>
            <pc:docMk/>
            <pc:sldMk cId="2639063073" sldId="310"/>
            <ac:spMk id="9" creationId="{B2F3D20C-AF12-E274-99B1-3296317F9A20}"/>
          </ac:spMkLst>
        </pc:spChg>
        <pc:picChg chg="del">
          <ac:chgData name="Deborah Shaw" userId="S::deborah_shaw@wycliffeassociates.org::79bf7848-a030-4096-934a-3abbfde4984a" providerId="AD" clId="Web-{F706AE5E-9208-25C5-EDCD-C9AB558D309B}" dt="2023-12-17T12:11:38.367" v="175"/>
          <ac:picMkLst>
            <pc:docMk/>
            <pc:sldMk cId="2639063073" sldId="310"/>
            <ac:picMk id="5" creationId="{8AA356A1-61D8-F37E-735D-1F8E75A4E24D}"/>
          </ac:picMkLst>
        </pc:picChg>
      </pc:sldChg>
    </pc:docChg>
  </pc:docChgLst>
  <pc:docChgLst>
    <pc:chgData name="Tina Slack" userId="5020e05b7d920362" providerId="LiveId" clId="{7F1632E8-BF95-4E23-89F0-E84984BFFA88}"/>
    <pc:docChg chg="undo custSel addSld delSld modSld sldOrd">
      <pc:chgData name="Tina Slack" userId="5020e05b7d920362" providerId="LiveId" clId="{7F1632E8-BF95-4E23-89F0-E84984BFFA88}" dt="2023-09-01T16:41:25.556" v="82" actId="1076"/>
      <pc:docMkLst>
        <pc:docMk/>
      </pc:docMkLst>
      <pc:sldChg chg="del">
        <pc:chgData name="Tina Slack" userId="5020e05b7d920362" providerId="LiveId" clId="{7F1632E8-BF95-4E23-89F0-E84984BFFA88}" dt="2023-08-22T15:56:21.093" v="33" actId="2696"/>
        <pc:sldMkLst>
          <pc:docMk/>
          <pc:sldMk cId="3933001166" sldId="281"/>
        </pc:sldMkLst>
      </pc:sldChg>
      <pc:sldChg chg="addSp delSp modSp add del mod delAnim">
        <pc:chgData name="Tina Slack" userId="5020e05b7d920362" providerId="LiveId" clId="{7F1632E8-BF95-4E23-89F0-E84984BFFA88}" dt="2023-09-01T16:41:25.556" v="82" actId="1076"/>
        <pc:sldMkLst>
          <pc:docMk/>
          <pc:sldMk cId="1993137712" sldId="282"/>
        </pc:sldMkLst>
        <pc:spChg chg="add del mod">
          <ac:chgData name="Tina Slack" userId="5020e05b7d920362" providerId="LiveId" clId="{7F1632E8-BF95-4E23-89F0-E84984BFFA88}" dt="2023-09-01T16:40:29.700" v="74" actId="478"/>
          <ac:spMkLst>
            <pc:docMk/>
            <pc:sldMk cId="1993137712" sldId="282"/>
            <ac:spMk id="2" creationId="{507E293F-0AB9-608B-EB89-140213D1CB37}"/>
          </ac:spMkLst>
        </pc:spChg>
        <pc:spChg chg="mod">
          <ac:chgData name="Tina Slack" userId="5020e05b7d920362" providerId="LiveId" clId="{7F1632E8-BF95-4E23-89F0-E84984BFFA88}" dt="2023-09-01T16:40:56.518" v="78" actId="1076"/>
          <ac:spMkLst>
            <pc:docMk/>
            <pc:sldMk cId="1993137712" sldId="282"/>
            <ac:spMk id="3" creationId="{37634793-F443-4E90-A96B-4067C8331509}"/>
          </ac:spMkLst>
        </pc:spChg>
        <pc:spChg chg="mod">
          <ac:chgData name="Tina Slack" userId="5020e05b7d920362" providerId="LiveId" clId="{7F1632E8-BF95-4E23-89F0-E84984BFFA88}" dt="2023-09-01T16:40:56.518" v="78" actId="1076"/>
          <ac:spMkLst>
            <pc:docMk/>
            <pc:sldMk cId="1993137712" sldId="282"/>
            <ac:spMk id="4" creationId="{5479FEB7-171A-45B7-8DAE-8D77772A6112}"/>
          </ac:spMkLst>
        </pc:spChg>
        <pc:spChg chg="mod">
          <ac:chgData name="Tina Slack" userId="5020e05b7d920362" providerId="LiveId" clId="{7F1632E8-BF95-4E23-89F0-E84984BFFA88}" dt="2023-09-01T16:40:56.518" v="78" actId="1076"/>
          <ac:spMkLst>
            <pc:docMk/>
            <pc:sldMk cId="1993137712" sldId="282"/>
            <ac:spMk id="9" creationId="{27DB7230-AAEB-4BC9-981D-606E7DB8CFD6}"/>
          </ac:spMkLst>
        </pc:spChg>
        <pc:picChg chg="del">
          <ac:chgData name="Tina Slack" userId="5020e05b7d920362" providerId="LiveId" clId="{7F1632E8-BF95-4E23-89F0-E84984BFFA88}" dt="2023-08-22T15:56:41.415" v="34" actId="478"/>
          <ac:picMkLst>
            <pc:docMk/>
            <pc:sldMk cId="1993137712" sldId="282"/>
            <ac:picMk id="11" creationId="{D1A2ECC5-BD51-4A3F-9DFD-6A0E02BAB33F}"/>
          </ac:picMkLst>
        </pc:picChg>
        <pc:picChg chg="add mod">
          <ac:chgData name="Tina Slack" userId="5020e05b7d920362" providerId="LiveId" clId="{7F1632E8-BF95-4E23-89F0-E84984BFFA88}" dt="2023-09-01T16:41:25.556" v="82" actId="1076"/>
          <ac:picMkLst>
            <pc:docMk/>
            <pc:sldMk cId="1993137712" sldId="282"/>
            <ac:picMk id="1026" creationId="{1911EB6D-E63B-E82E-2EE3-97AC652088EC}"/>
          </ac:picMkLst>
        </pc:picChg>
      </pc:sldChg>
      <pc:sldChg chg="del">
        <pc:chgData name="Tina Slack" userId="5020e05b7d920362" providerId="LiveId" clId="{7F1632E8-BF95-4E23-89F0-E84984BFFA88}" dt="2023-08-22T16:09:33.821" v="61" actId="2696"/>
        <pc:sldMkLst>
          <pc:docMk/>
          <pc:sldMk cId="2139999595" sldId="283"/>
        </pc:sldMkLst>
      </pc:sldChg>
      <pc:sldChg chg="addSp delSp mod delAnim">
        <pc:chgData name="Tina Slack" userId="5020e05b7d920362" providerId="LiveId" clId="{7F1632E8-BF95-4E23-89F0-E84984BFFA88}" dt="2023-08-22T15:41:31.908" v="2" actId="478"/>
        <pc:sldMkLst>
          <pc:docMk/>
          <pc:sldMk cId="834478945" sldId="286"/>
        </pc:sldMkLst>
        <pc:spChg chg="del">
          <ac:chgData name="Tina Slack" userId="5020e05b7d920362" providerId="LiveId" clId="{7F1632E8-BF95-4E23-89F0-E84984BFFA88}" dt="2023-08-22T15:41:31.908" v="2" actId="478"/>
          <ac:spMkLst>
            <pc:docMk/>
            <pc:sldMk cId="834478945" sldId="286"/>
            <ac:spMk id="2" creationId="{62E5B412-E0B5-BF28-76C0-800C7A4946E7}"/>
          </ac:spMkLst>
        </pc:spChg>
        <pc:spChg chg="add del">
          <ac:chgData name="Tina Slack" userId="5020e05b7d920362" providerId="LiveId" clId="{7F1632E8-BF95-4E23-89F0-E84984BFFA88}" dt="2023-08-22T15:41:21.637" v="1" actId="478"/>
          <ac:spMkLst>
            <pc:docMk/>
            <pc:sldMk cId="834478945" sldId="286"/>
            <ac:spMk id="3" creationId="{26FADB6C-6CB5-4D7C-AC09-B89C68326468}"/>
          </ac:spMkLst>
        </pc:spChg>
      </pc:sldChg>
      <pc:sldChg chg="modSp mod">
        <pc:chgData name="Tina Slack" userId="5020e05b7d920362" providerId="LiveId" clId="{7F1632E8-BF95-4E23-89F0-E84984BFFA88}" dt="2023-08-22T15:44:23.438" v="8" actId="20577"/>
        <pc:sldMkLst>
          <pc:docMk/>
          <pc:sldMk cId="4285908524" sldId="290"/>
        </pc:sldMkLst>
        <pc:spChg chg="mod">
          <ac:chgData name="Tina Slack" userId="5020e05b7d920362" providerId="LiveId" clId="{7F1632E8-BF95-4E23-89F0-E84984BFFA88}" dt="2023-08-22T15:44:23.438" v="8" actId="20577"/>
          <ac:spMkLst>
            <pc:docMk/>
            <pc:sldMk cId="4285908524" sldId="290"/>
            <ac:spMk id="3" creationId="{3EFC668A-01CD-7A08-B4E7-C96E3768BEB5}"/>
          </ac:spMkLst>
        </pc:spChg>
        <pc:spChg chg="mod">
          <ac:chgData name="Tina Slack" userId="5020e05b7d920362" providerId="LiveId" clId="{7F1632E8-BF95-4E23-89F0-E84984BFFA88}" dt="2023-08-22T15:44:10.309" v="3" actId="20577"/>
          <ac:spMkLst>
            <pc:docMk/>
            <pc:sldMk cId="4285908524" sldId="290"/>
            <ac:spMk id="5" creationId="{F9841455-BC55-4576-BD70-380E1F714FD8}"/>
          </ac:spMkLst>
        </pc:spChg>
        <pc:spChg chg="mod">
          <ac:chgData name="Tina Slack" userId="5020e05b7d920362" providerId="LiveId" clId="{7F1632E8-BF95-4E23-89F0-E84984BFFA88}" dt="2023-08-22T15:44:17.901" v="7" actId="20577"/>
          <ac:spMkLst>
            <pc:docMk/>
            <pc:sldMk cId="4285908524" sldId="290"/>
            <ac:spMk id="7" creationId="{4E1A6BBE-A996-4E89-A8A0-7CF33BB65EB0}"/>
          </ac:spMkLst>
        </pc:spChg>
      </pc:sldChg>
      <pc:sldChg chg="del">
        <pc:chgData name="Tina Slack" userId="5020e05b7d920362" providerId="LiveId" clId="{7F1632E8-BF95-4E23-89F0-E84984BFFA88}" dt="2023-09-01T16:26:22.568" v="71" actId="2696"/>
        <pc:sldMkLst>
          <pc:docMk/>
          <pc:sldMk cId="1081115863" sldId="298"/>
        </pc:sldMkLst>
      </pc:sldChg>
      <pc:sldChg chg="del">
        <pc:chgData name="Tina Slack" userId="5020e05b7d920362" providerId="LiveId" clId="{7F1632E8-BF95-4E23-89F0-E84984BFFA88}" dt="2023-09-01T16:37:37.410" v="72" actId="2696"/>
        <pc:sldMkLst>
          <pc:docMk/>
          <pc:sldMk cId="4087941246" sldId="299"/>
        </pc:sldMkLst>
      </pc:sldChg>
      <pc:sldChg chg="del">
        <pc:chgData name="Tina Slack" userId="5020e05b7d920362" providerId="LiveId" clId="{7F1632E8-BF95-4E23-89F0-E84984BFFA88}" dt="2023-09-01T16:37:39.905" v="73" actId="2696"/>
        <pc:sldMkLst>
          <pc:docMk/>
          <pc:sldMk cId="3650695065" sldId="300"/>
        </pc:sldMkLst>
      </pc:sldChg>
      <pc:sldChg chg="modSp ord">
        <pc:chgData name="Tina Slack" userId="5020e05b7d920362" providerId="LiveId" clId="{7F1632E8-BF95-4E23-89F0-E84984BFFA88}" dt="2023-08-22T16:18:13.599" v="70" actId="20577"/>
        <pc:sldMkLst>
          <pc:docMk/>
          <pc:sldMk cId="3688703546" sldId="301"/>
        </pc:sldMkLst>
        <pc:spChg chg="mod">
          <ac:chgData name="Tina Slack" userId="5020e05b7d920362" providerId="LiveId" clId="{7F1632E8-BF95-4E23-89F0-E84984BFFA88}" dt="2023-08-22T16:18:13.599" v="70" actId="20577"/>
          <ac:spMkLst>
            <pc:docMk/>
            <pc:sldMk cId="3688703546" sldId="301"/>
            <ac:spMk id="2" creationId="{B21D2EF1-2932-2550-BFFD-42E4D65AD770}"/>
          </ac:spMkLst>
        </pc:spChg>
      </pc:sldChg>
      <pc:sldChg chg="modSp mod">
        <pc:chgData name="Tina Slack" userId="5020e05b7d920362" providerId="LiveId" clId="{7F1632E8-BF95-4E23-89F0-E84984BFFA88}" dt="2023-08-22T15:47:59.806" v="30" actId="1076"/>
        <pc:sldMkLst>
          <pc:docMk/>
          <pc:sldMk cId="3366674161" sldId="302"/>
        </pc:sldMkLst>
        <pc:spChg chg="mod">
          <ac:chgData name="Tina Slack" userId="5020e05b7d920362" providerId="LiveId" clId="{7F1632E8-BF95-4E23-89F0-E84984BFFA88}" dt="2023-08-22T15:47:30.345" v="28" actId="1076"/>
          <ac:spMkLst>
            <pc:docMk/>
            <pc:sldMk cId="3366674161" sldId="302"/>
            <ac:spMk id="3" creationId="{26FADB6C-6CB5-4D7C-AC09-B89C68326468}"/>
          </ac:spMkLst>
        </pc:spChg>
        <pc:spChg chg="mod">
          <ac:chgData name="Tina Slack" userId="5020e05b7d920362" providerId="LiveId" clId="{7F1632E8-BF95-4E23-89F0-E84984BFFA88}" dt="2023-08-22T15:47:59.806" v="30" actId="1076"/>
          <ac:spMkLst>
            <pc:docMk/>
            <pc:sldMk cId="3366674161" sldId="302"/>
            <ac:spMk id="4" creationId="{A15A585C-182F-4097-AE7A-03F38E316BE5}"/>
          </ac:spMkLst>
        </pc:spChg>
      </pc:sldChg>
    </pc:docChg>
  </pc:docChgLst>
  <pc:docChgLst>
    <pc:chgData name="Deborah Shaw" userId="79bf7848-a030-4096-934a-3abbfde4984a" providerId="ADAL" clId="{500A39B3-D855-486B-9E67-E4D4BC24ED7A}"/>
    <pc:docChg chg="addSld modSld">
      <pc:chgData name="Deborah Shaw" userId="79bf7848-a030-4096-934a-3abbfde4984a" providerId="ADAL" clId="{500A39B3-D855-486B-9E67-E4D4BC24ED7A}" dt="2023-11-09T15:16:38.495" v="394" actId="255"/>
      <pc:docMkLst>
        <pc:docMk/>
      </pc:docMkLst>
      <pc:sldChg chg="modSp modAnim">
        <pc:chgData name="Deborah Shaw" userId="79bf7848-a030-4096-934a-3abbfde4984a" providerId="ADAL" clId="{500A39B3-D855-486B-9E67-E4D4BC24ED7A}" dt="2023-11-09T15:15:22.440" v="212" actId="255"/>
        <pc:sldMkLst>
          <pc:docMk/>
          <pc:sldMk cId="3688703546" sldId="301"/>
        </pc:sldMkLst>
        <pc:spChg chg="mod">
          <ac:chgData name="Deborah Shaw" userId="79bf7848-a030-4096-934a-3abbfde4984a" providerId="ADAL" clId="{500A39B3-D855-486B-9E67-E4D4BC24ED7A}" dt="2023-11-09T15:15:22.440" v="212" actId="255"/>
          <ac:spMkLst>
            <pc:docMk/>
            <pc:sldMk cId="3688703546" sldId="301"/>
            <ac:spMk id="2" creationId="{B21D2EF1-2932-2550-BFFD-42E4D65AD770}"/>
          </ac:spMkLst>
        </pc:spChg>
      </pc:sldChg>
      <pc:sldChg chg="modSp add modAnim">
        <pc:chgData name="Deborah Shaw" userId="79bf7848-a030-4096-934a-3abbfde4984a" providerId="ADAL" clId="{500A39B3-D855-486B-9E67-E4D4BC24ED7A}" dt="2023-11-09T15:13:29.599" v="10" actId="20577"/>
        <pc:sldMkLst>
          <pc:docMk/>
          <pc:sldMk cId="1931036857" sldId="303"/>
        </pc:sldMkLst>
        <pc:spChg chg="mod">
          <ac:chgData name="Deborah Shaw" userId="79bf7848-a030-4096-934a-3abbfde4984a" providerId="ADAL" clId="{500A39B3-D855-486B-9E67-E4D4BC24ED7A}" dt="2023-11-09T15:13:29.599" v="10" actId="20577"/>
          <ac:spMkLst>
            <pc:docMk/>
            <pc:sldMk cId="1931036857" sldId="303"/>
            <ac:spMk id="2" creationId="{B21D2EF1-2932-2550-BFFD-42E4D65AD770}"/>
          </ac:spMkLst>
        </pc:spChg>
      </pc:sldChg>
      <pc:sldChg chg="modSp add modAnim">
        <pc:chgData name="Deborah Shaw" userId="79bf7848-a030-4096-934a-3abbfde4984a" providerId="ADAL" clId="{500A39B3-D855-486B-9E67-E4D4BC24ED7A}" dt="2023-11-09T15:13:05.020" v="6" actId="20577"/>
        <pc:sldMkLst>
          <pc:docMk/>
          <pc:sldMk cId="3538161029" sldId="304"/>
        </pc:sldMkLst>
        <pc:spChg chg="mod">
          <ac:chgData name="Deborah Shaw" userId="79bf7848-a030-4096-934a-3abbfde4984a" providerId="ADAL" clId="{500A39B3-D855-486B-9E67-E4D4BC24ED7A}" dt="2023-11-09T15:13:05.020" v="6" actId="20577"/>
          <ac:spMkLst>
            <pc:docMk/>
            <pc:sldMk cId="3538161029" sldId="304"/>
            <ac:spMk id="2" creationId="{B21D2EF1-2932-2550-BFFD-42E4D65AD770}"/>
          </ac:spMkLst>
        </pc:spChg>
      </pc:sldChg>
      <pc:sldChg chg="modSp add modAnim">
        <pc:chgData name="Deborah Shaw" userId="79bf7848-a030-4096-934a-3abbfde4984a" providerId="ADAL" clId="{500A39B3-D855-486B-9E67-E4D4BC24ED7A}" dt="2023-11-09T15:13:18.796" v="8" actId="20577"/>
        <pc:sldMkLst>
          <pc:docMk/>
          <pc:sldMk cId="1381913761" sldId="305"/>
        </pc:sldMkLst>
        <pc:spChg chg="mod">
          <ac:chgData name="Deborah Shaw" userId="79bf7848-a030-4096-934a-3abbfde4984a" providerId="ADAL" clId="{500A39B3-D855-486B-9E67-E4D4BC24ED7A}" dt="2023-11-09T15:13:18.796" v="8" actId="20577"/>
          <ac:spMkLst>
            <pc:docMk/>
            <pc:sldMk cId="1381913761" sldId="305"/>
            <ac:spMk id="2" creationId="{B21D2EF1-2932-2550-BFFD-42E4D65AD770}"/>
          </ac:spMkLst>
        </pc:spChg>
      </pc:sldChg>
      <pc:sldChg chg="modSp add modAnim">
        <pc:chgData name="Deborah Shaw" userId="79bf7848-a030-4096-934a-3abbfde4984a" providerId="ADAL" clId="{500A39B3-D855-486B-9E67-E4D4BC24ED7A}" dt="2023-11-09T15:16:21.523" v="393" actId="20577"/>
        <pc:sldMkLst>
          <pc:docMk/>
          <pc:sldMk cId="1854242753" sldId="306"/>
        </pc:sldMkLst>
        <pc:spChg chg="mod">
          <ac:chgData name="Deborah Shaw" userId="79bf7848-a030-4096-934a-3abbfde4984a" providerId="ADAL" clId="{500A39B3-D855-486B-9E67-E4D4BC24ED7A}" dt="2023-11-09T15:16:21.523" v="393" actId="20577"/>
          <ac:spMkLst>
            <pc:docMk/>
            <pc:sldMk cId="1854242753" sldId="306"/>
            <ac:spMk id="2" creationId="{B21D2EF1-2932-2550-BFFD-42E4D65AD770}"/>
          </ac:spMkLst>
        </pc:spChg>
      </pc:sldChg>
      <pc:sldChg chg="modSp add modAnim">
        <pc:chgData name="Deborah Shaw" userId="79bf7848-a030-4096-934a-3abbfde4984a" providerId="ADAL" clId="{500A39B3-D855-486B-9E67-E4D4BC24ED7A}" dt="2023-11-09T15:16:38.495" v="394" actId="255"/>
        <pc:sldMkLst>
          <pc:docMk/>
          <pc:sldMk cId="867718482" sldId="307"/>
        </pc:sldMkLst>
        <pc:spChg chg="mod">
          <ac:chgData name="Deborah Shaw" userId="79bf7848-a030-4096-934a-3abbfde4984a" providerId="ADAL" clId="{500A39B3-D855-486B-9E67-E4D4BC24ED7A}" dt="2023-11-09T15:16:38.495" v="394" actId="255"/>
          <ac:spMkLst>
            <pc:docMk/>
            <pc:sldMk cId="867718482" sldId="307"/>
            <ac:spMk id="2" creationId="{B21D2EF1-2932-2550-BFFD-42E4D65AD770}"/>
          </ac:spMkLst>
        </pc:spChg>
      </pc:sldChg>
      <pc:sldChg chg="add">
        <pc:chgData name="Deborah Shaw" userId="79bf7848-a030-4096-934a-3abbfde4984a" providerId="ADAL" clId="{500A39B3-D855-486B-9E67-E4D4BC24ED7A}" dt="2023-11-09T15:12:14.633" v="5" actId="2890"/>
        <pc:sldMkLst>
          <pc:docMk/>
          <pc:sldMk cId="2884758104" sldId="308"/>
        </pc:sldMkLst>
      </pc:sldChg>
    </pc:docChg>
  </pc:docChgLst>
  <pc:docChgLst>
    <pc:chgData name="Deborah Shaw" userId="S::deborah_shaw@wycliffeassociates.org::79bf7848-a030-4096-934a-3abbfde4984a" providerId="AD" clId="Web-{011AA422-523C-19A3-DFBB-3E5AF81C009D}"/>
    <pc:docChg chg="addSld sldOrd">
      <pc:chgData name="Deborah Shaw" userId="S::deborah_shaw@wycliffeassociates.org::79bf7848-a030-4096-934a-3abbfde4984a" providerId="AD" clId="Web-{011AA422-523C-19A3-DFBB-3E5AF81C009D}" dt="2023-12-17T22:06:15.855" v="1"/>
      <pc:docMkLst>
        <pc:docMk/>
      </pc:docMkLst>
      <pc:sldChg chg="add ord">
        <pc:chgData name="Deborah Shaw" userId="S::deborah_shaw@wycliffeassociates.org::79bf7848-a030-4096-934a-3abbfde4984a" providerId="AD" clId="Web-{011AA422-523C-19A3-DFBB-3E5AF81C009D}" dt="2023-12-17T22:06:15.855" v="1"/>
        <pc:sldMkLst>
          <pc:docMk/>
          <pc:sldMk cId="3829610916" sldId="295"/>
        </pc:sldMkLst>
      </pc:sldChg>
    </pc:docChg>
  </pc:docChgLst>
  <pc:docChgLst>
    <pc:chgData name="Deborah Shaw" userId="79bf7848-a030-4096-934a-3abbfde4984a" providerId="ADAL" clId="{59B27761-3711-46AD-B852-B15239B45118}"/>
    <pc:docChg chg="modSld">
      <pc:chgData name="Deborah Shaw" userId="79bf7848-a030-4096-934a-3abbfde4984a" providerId="ADAL" clId="{59B27761-3711-46AD-B852-B15239B45118}" dt="2023-12-01T12:36:15.557" v="1110" actId="5793"/>
      <pc:docMkLst>
        <pc:docMk/>
      </pc:docMkLst>
      <pc:sldChg chg="modSp mod modAnim">
        <pc:chgData name="Deborah Shaw" userId="79bf7848-a030-4096-934a-3abbfde4984a" providerId="ADAL" clId="{59B27761-3711-46AD-B852-B15239B45118}" dt="2023-12-01T11:52:14.269" v="100" actId="255"/>
        <pc:sldMkLst>
          <pc:docMk/>
          <pc:sldMk cId="3688703546" sldId="301"/>
        </pc:sldMkLst>
        <pc:spChg chg="mod">
          <ac:chgData name="Deborah Shaw" userId="79bf7848-a030-4096-934a-3abbfde4984a" providerId="ADAL" clId="{59B27761-3711-46AD-B852-B15239B45118}" dt="2023-12-01T11:52:14.269" v="100" actId="255"/>
          <ac:spMkLst>
            <pc:docMk/>
            <pc:sldMk cId="3688703546" sldId="301"/>
            <ac:spMk id="2" creationId="{B21D2EF1-2932-2550-BFFD-42E4D65AD770}"/>
          </ac:spMkLst>
        </pc:spChg>
      </pc:sldChg>
      <pc:sldChg chg="modSp modAnim">
        <pc:chgData name="Deborah Shaw" userId="79bf7848-a030-4096-934a-3abbfde4984a" providerId="ADAL" clId="{59B27761-3711-46AD-B852-B15239B45118}" dt="2023-12-01T12:24:00.692" v="797" actId="20577"/>
        <pc:sldMkLst>
          <pc:docMk/>
          <pc:sldMk cId="1931036857" sldId="303"/>
        </pc:sldMkLst>
        <pc:spChg chg="mod">
          <ac:chgData name="Deborah Shaw" userId="79bf7848-a030-4096-934a-3abbfde4984a" providerId="ADAL" clId="{59B27761-3711-46AD-B852-B15239B45118}" dt="2023-12-01T12:24:00.692" v="797" actId="20577"/>
          <ac:spMkLst>
            <pc:docMk/>
            <pc:sldMk cId="1931036857" sldId="303"/>
            <ac:spMk id="2" creationId="{B21D2EF1-2932-2550-BFFD-42E4D65AD770}"/>
          </ac:spMkLst>
        </pc:spChg>
      </pc:sldChg>
      <pc:sldChg chg="modSp mod modAnim">
        <pc:chgData name="Deborah Shaw" userId="79bf7848-a030-4096-934a-3abbfde4984a" providerId="ADAL" clId="{59B27761-3711-46AD-B852-B15239B45118}" dt="2023-12-01T12:36:15.557" v="1110" actId="5793"/>
        <pc:sldMkLst>
          <pc:docMk/>
          <pc:sldMk cId="3538161029" sldId="304"/>
        </pc:sldMkLst>
        <pc:spChg chg="mod">
          <ac:chgData name="Deborah Shaw" userId="79bf7848-a030-4096-934a-3abbfde4984a" providerId="ADAL" clId="{59B27761-3711-46AD-B852-B15239B45118}" dt="2023-12-01T12:36:15.557" v="1110" actId="5793"/>
          <ac:spMkLst>
            <pc:docMk/>
            <pc:sldMk cId="3538161029" sldId="304"/>
            <ac:spMk id="2" creationId="{B21D2EF1-2932-2550-BFFD-42E4D65AD770}"/>
          </ac:spMkLst>
        </pc:spChg>
        <pc:spChg chg="mod">
          <ac:chgData name="Deborah Shaw" userId="79bf7848-a030-4096-934a-3abbfde4984a" providerId="ADAL" clId="{59B27761-3711-46AD-B852-B15239B45118}" dt="2023-12-01T12:35:55.188" v="1040" actId="1076"/>
          <ac:spMkLst>
            <pc:docMk/>
            <pc:sldMk cId="3538161029" sldId="304"/>
            <ac:spMk id="3" creationId="{3AC5A005-D152-46D8-2C01-189D4BC80EC5}"/>
          </ac:spMkLst>
        </pc:spChg>
      </pc:sldChg>
      <pc:sldChg chg="modSp mod modAnim">
        <pc:chgData name="Deborah Shaw" userId="79bf7848-a030-4096-934a-3abbfde4984a" providerId="ADAL" clId="{59B27761-3711-46AD-B852-B15239B45118}" dt="2023-12-01T12:23:43.856" v="796" actId="1076"/>
        <pc:sldMkLst>
          <pc:docMk/>
          <pc:sldMk cId="1381913761" sldId="305"/>
        </pc:sldMkLst>
        <pc:spChg chg="mod">
          <ac:chgData name="Deborah Shaw" userId="79bf7848-a030-4096-934a-3abbfde4984a" providerId="ADAL" clId="{59B27761-3711-46AD-B852-B15239B45118}" dt="2023-12-01T12:23:43.856" v="796" actId="1076"/>
          <ac:spMkLst>
            <pc:docMk/>
            <pc:sldMk cId="1381913761" sldId="305"/>
            <ac:spMk id="2" creationId="{B21D2EF1-2932-2550-BFFD-42E4D65AD770}"/>
          </ac:spMkLst>
        </pc:spChg>
        <pc:spChg chg="mod">
          <ac:chgData name="Deborah Shaw" userId="79bf7848-a030-4096-934a-3abbfde4984a" providerId="ADAL" clId="{59B27761-3711-46AD-B852-B15239B45118}" dt="2023-12-01T12:23:36.483" v="795" actId="1076"/>
          <ac:spMkLst>
            <pc:docMk/>
            <pc:sldMk cId="1381913761" sldId="305"/>
            <ac:spMk id="3" creationId="{3AC5A005-D152-46D8-2C01-189D4BC80EC5}"/>
          </ac:spMkLst>
        </pc:spChg>
      </pc:sldChg>
      <pc:sldChg chg="modSp mod modAnim">
        <pc:chgData name="Deborah Shaw" userId="79bf7848-a030-4096-934a-3abbfde4984a" providerId="ADAL" clId="{59B27761-3711-46AD-B852-B15239B45118}" dt="2023-12-01T12:24:36.819" v="803" actId="20577"/>
        <pc:sldMkLst>
          <pc:docMk/>
          <pc:sldMk cId="1854242753" sldId="306"/>
        </pc:sldMkLst>
        <pc:spChg chg="mod">
          <ac:chgData name="Deborah Shaw" userId="79bf7848-a030-4096-934a-3abbfde4984a" providerId="ADAL" clId="{59B27761-3711-46AD-B852-B15239B45118}" dt="2023-12-01T12:24:36.819" v="803" actId="20577"/>
          <ac:spMkLst>
            <pc:docMk/>
            <pc:sldMk cId="1854242753" sldId="306"/>
            <ac:spMk id="2" creationId="{B21D2EF1-2932-2550-BFFD-42E4D65AD770}"/>
          </ac:spMkLst>
        </pc:spChg>
      </pc:sldChg>
      <pc:sldChg chg="modSp modAnim">
        <pc:chgData name="Deborah Shaw" userId="79bf7848-a030-4096-934a-3abbfde4984a" providerId="ADAL" clId="{59B27761-3711-46AD-B852-B15239B45118}" dt="2023-12-01T12:24:05.975" v="798" actId="20577"/>
        <pc:sldMkLst>
          <pc:docMk/>
          <pc:sldMk cId="867718482" sldId="307"/>
        </pc:sldMkLst>
        <pc:spChg chg="mod">
          <ac:chgData name="Deborah Shaw" userId="79bf7848-a030-4096-934a-3abbfde4984a" providerId="ADAL" clId="{59B27761-3711-46AD-B852-B15239B45118}" dt="2023-12-01T12:24:05.975" v="798" actId="20577"/>
          <ac:spMkLst>
            <pc:docMk/>
            <pc:sldMk cId="867718482" sldId="307"/>
            <ac:spMk id="2" creationId="{B21D2EF1-2932-2550-BFFD-42E4D65AD770}"/>
          </ac:spMkLst>
        </pc:spChg>
      </pc:sldChg>
    </pc:docChg>
  </pc:docChgLst>
  <pc:docChgLst>
    <pc:chgData name="Deborah Shaw" userId="79bf7848-a030-4096-934a-3abbfde4984a" providerId="ADAL" clId="{06D2D4F9-4179-44F7-9D07-0488E0CA84C3}"/>
    <pc:docChg chg="modSld">
      <pc:chgData name="Deborah Shaw" userId="79bf7848-a030-4096-934a-3abbfde4984a" providerId="ADAL" clId="{06D2D4F9-4179-44F7-9D07-0488E0CA84C3}" dt="2024-04-23T15:35:43.552" v="41"/>
      <pc:docMkLst>
        <pc:docMk/>
      </pc:docMkLst>
      <pc:sldChg chg="modSp mod">
        <pc:chgData name="Deborah Shaw" userId="79bf7848-a030-4096-934a-3abbfde4984a" providerId="ADAL" clId="{06D2D4F9-4179-44F7-9D07-0488E0CA84C3}" dt="2024-04-23T15:24:01.796" v="12" actId="1076"/>
        <pc:sldMkLst>
          <pc:docMk/>
          <pc:sldMk cId="1993137712" sldId="282"/>
        </pc:sldMkLst>
        <pc:spChg chg="mod">
          <ac:chgData name="Deborah Shaw" userId="79bf7848-a030-4096-934a-3abbfde4984a" providerId="ADAL" clId="{06D2D4F9-4179-44F7-9D07-0488E0CA84C3}" dt="2024-04-23T15:24:01.796" v="12" actId="1076"/>
          <ac:spMkLst>
            <pc:docMk/>
            <pc:sldMk cId="1993137712" sldId="282"/>
            <ac:spMk id="9" creationId="{27DB7230-AAEB-4BC9-981D-606E7DB8CFD6}"/>
          </ac:spMkLst>
        </pc:spChg>
      </pc:sldChg>
      <pc:sldChg chg="modSp">
        <pc:chgData name="Deborah Shaw" userId="79bf7848-a030-4096-934a-3abbfde4984a" providerId="ADAL" clId="{06D2D4F9-4179-44F7-9D07-0488E0CA84C3}" dt="2024-04-23T15:22:30.194" v="1"/>
        <pc:sldMkLst>
          <pc:docMk/>
          <pc:sldMk cId="834478945" sldId="286"/>
        </pc:sldMkLst>
        <pc:spChg chg="mod">
          <ac:chgData name="Deborah Shaw" userId="79bf7848-a030-4096-934a-3abbfde4984a" providerId="ADAL" clId="{06D2D4F9-4179-44F7-9D07-0488E0CA84C3}" dt="2024-04-23T15:22:30.194" v="1"/>
          <ac:spMkLst>
            <pc:docMk/>
            <pc:sldMk cId="834478945" sldId="286"/>
            <ac:spMk id="3" creationId="{26FADB6C-6CB5-4D7C-AC09-B89C68326468}"/>
          </ac:spMkLst>
        </pc:spChg>
      </pc:sldChg>
      <pc:sldChg chg="modSp mod">
        <pc:chgData name="Deborah Shaw" userId="79bf7848-a030-4096-934a-3abbfde4984a" providerId="ADAL" clId="{06D2D4F9-4179-44F7-9D07-0488E0CA84C3}" dt="2024-04-23T15:23:40.467" v="9"/>
        <pc:sldMkLst>
          <pc:docMk/>
          <pc:sldMk cId="4285908524" sldId="290"/>
        </pc:sldMkLst>
        <pc:spChg chg="mod">
          <ac:chgData name="Deborah Shaw" userId="79bf7848-a030-4096-934a-3abbfde4984a" providerId="ADAL" clId="{06D2D4F9-4179-44F7-9D07-0488E0CA84C3}" dt="2024-04-23T15:23:33.781" v="8" actId="1076"/>
          <ac:spMkLst>
            <pc:docMk/>
            <pc:sldMk cId="4285908524" sldId="290"/>
            <ac:spMk id="7" creationId="{4E1A6BBE-A996-4E89-A8A0-7CF33BB65EB0}"/>
          </ac:spMkLst>
        </pc:spChg>
        <pc:spChg chg="mod">
          <ac:chgData name="Deborah Shaw" userId="79bf7848-a030-4096-934a-3abbfde4984a" providerId="ADAL" clId="{06D2D4F9-4179-44F7-9D07-0488E0CA84C3}" dt="2024-04-23T15:23:40.467" v="9"/>
          <ac:spMkLst>
            <pc:docMk/>
            <pc:sldMk cId="4285908524" sldId="290"/>
            <ac:spMk id="13" creationId="{9FE12999-5F76-46FD-A19D-3DF6548CA73E}"/>
          </ac:spMkLst>
        </pc:spChg>
      </pc:sldChg>
      <pc:sldChg chg="modSp mod">
        <pc:chgData name="Deborah Shaw" userId="79bf7848-a030-4096-934a-3abbfde4984a" providerId="ADAL" clId="{06D2D4F9-4179-44F7-9D07-0488E0CA84C3}" dt="2024-04-23T15:23:06.664" v="5" actId="1076"/>
        <pc:sldMkLst>
          <pc:docMk/>
          <pc:sldMk cId="2378721880" sldId="291"/>
        </pc:sldMkLst>
        <pc:spChg chg="mod">
          <ac:chgData name="Deborah Shaw" userId="79bf7848-a030-4096-934a-3abbfde4984a" providerId="ADAL" clId="{06D2D4F9-4179-44F7-9D07-0488E0CA84C3}" dt="2024-04-23T15:23:04.586" v="4" actId="1076"/>
          <ac:spMkLst>
            <pc:docMk/>
            <pc:sldMk cId="2378721880" sldId="291"/>
            <ac:spMk id="8" creationId="{8C3D8872-5056-45C3-9946-A3DBDCEC2F73}"/>
          </ac:spMkLst>
        </pc:spChg>
        <pc:spChg chg="mod">
          <ac:chgData name="Deborah Shaw" userId="79bf7848-a030-4096-934a-3abbfde4984a" providerId="ADAL" clId="{06D2D4F9-4179-44F7-9D07-0488E0CA84C3}" dt="2024-04-23T15:23:06.664" v="5" actId="1076"/>
          <ac:spMkLst>
            <pc:docMk/>
            <pc:sldMk cId="2378721880" sldId="291"/>
            <ac:spMk id="27" creationId="{85C30ACF-19C3-21E2-DE88-14F210C061C7}"/>
          </ac:spMkLst>
        </pc:spChg>
      </pc:sldChg>
      <pc:sldChg chg="modSp mod">
        <pc:chgData name="Deborah Shaw" userId="79bf7848-a030-4096-934a-3abbfde4984a" providerId="ADAL" clId="{06D2D4F9-4179-44F7-9D07-0488E0CA84C3}" dt="2024-04-23T15:24:42.735" v="14" actId="20577"/>
        <pc:sldMkLst>
          <pc:docMk/>
          <pc:sldMk cId="3829610916" sldId="295"/>
        </pc:sldMkLst>
        <pc:spChg chg="mod">
          <ac:chgData name="Deborah Shaw" userId="79bf7848-a030-4096-934a-3abbfde4984a" providerId="ADAL" clId="{06D2D4F9-4179-44F7-9D07-0488E0CA84C3}" dt="2024-04-23T15:24:42.735" v="14" actId="20577"/>
          <ac:spMkLst>
            <pc:docMk/>
            <pc:sldMk cId="3829610916" sldId="295"/>
            <ac:spMk id="7" creationId="{6D1C5468-2E27-9AF9-E8A7-9D00C2F6695F}"/>
          </ac:spMkLst>
        </pc:spChg>
      </pc:sldChg>
      <pc:sldChg chg="modSp mod">
        <pc:chgData name="Deborah Shaw" userId="79bf7848-a030-4096-934a-3abbfde4984a" providerId="ADAL" clId="{06D2D4F9-4179-44F7-9D07-0488E0CA84C3}" dt="2024-04-23T15:35:43.552" v="41"/>
        <pc:sldMkLst>
          <pc:docMk/>
          <pc:sldMk cId="2884758104" sldId="308"/>
        </pc:sldMkLst>
        <pc:spChg chg="mod">
          <ac:chgData name="Deborah Shaw" userId="79bf7848-a030-4096-934a-3abbfde4984a" providerId="ADAL" clId="{06D2D4F9-4179-44F7-9D07-0488E0CA84C3}" dt="2024-04-23T15:35:43.552" v="41"/>
          <ac:spMkLst>
            <pc:docMk/>
            <pc:sldMk cId="2884758104" sldId="308"/>
            <ac:spMk id="2" creationId="{B21D2EF1-2932-2550-BFFD-42E4D65AD770}"/>
          </ac:spMkLst>
        </pc:spChg>
        <pc:spChg chg="mod">
          <ac:chgData name="Deborah Shaw" userId="79bf7848-a030-4096-934a-3abbfde4984a" providerId="ADAL" clId="{06D2D4F9-4179-44F7-9D07-0488E0CA84C3}" dt="2024-04-23T15:33:58.742" v="37" actId="1076"/>
          <ac:spMkLst>
            <pc:docMk/>
            <pc:sldMk cId="2884758104" sldId="308"/>
            <ac:spMk id="3" creationId="{3AC5A005-D152-46D8-2C01-189D4BC80EC5}"/>
          </ac:spMkLst>
        </pc:spChg>
      </pc:sldChg>
      <pc:sldChg chg="modSp mod">
        <pc:chgData name="Deborah Shaw" userId="79bf7848-a030-4096-934a-3abbfde4984a" providerId="ADAL" clId="{06D2D4F9-4179-44F7-9D07-0488E0CA84C3}" dt="2024-04-23T15:25:28.354" v="17"/>
        <pc:sldMkLst>
          <pc:docMk/>
          <pc:sldMk cId="2279164728" sldId="311"/>
        </pc:sldMkLst>
        <pc:spChg chg="mod">
          <ac:chgData name="Deborah Shaw" userId="79bf7848-a030-4096-934a-3abbfde4984a" providerId="ADAL" clId="{06D2D4F9-4179-44F7-9D07-0488E0CA84C3}" dt="2024-04-23T15:25:28.354" v="17"/>
          <ac:spMkLst>
            <pc:docMk/>
            <pc:sldMk cId="2279164728" sldId="311"/>
            <ac:spMk id="11" creationId="{FE2041E8-A1FB-6E7C-0A90-AA567ACB3E42}"/>
          </ac:spMkLst>
        </pc:spChg>
        <pc:spChg chg="mod">
          <ac:chgData name="Deborah Shaw" userId="79bf7848-a030-4096-934a-3abbfde4984a" providerId="ADAL" clId="{06D2D4F9-4179-44F7-9D07-0488E0CA84C3}" dt="2024-04-23T15:24:56.416" v="15"/>
          <ac:spMkLst>
            <pc:docMk/>
            <pc:sldMk cId="2279164728" sldId="311"/>
            <ac:spMk id="15" creationId="{4730DE1B-0D71-4B6D-502D-16B89DC061BE}"/>
          </ac:spMkLst>
        </pc:spChg>
      </pc:sldChg>
      <pc:sldChg chg="modSp mod">
        <pc:chgData name="Deborah Shaw" userId="79bf7848-a030-4096-934a-3abbfde4984a" providerId="ADAL" clId="{06D2D4F9-4179-44F7-9D07-0488E0CA84C3}" dt="2024-04-23T15:27:22.593" v="28"/>
        <pc:sldMkLst>
          <pc:docMk/>
          <pc:sldMk cId="2813116919" sldId="312"/>
        </pc:sldMkLst>
        <pc:spChg chg="mod">
          <ac:chgData name="Deborah Shaw" userId="79bf7848-a030-4096-934a-3abbfde4984a" providerId="ADAL" clId="{06D2D4F9-4179-44F7-9D07-0488E0CA84C3}" dt="2024-04-23T15:27:22.593" v="28"/>
          <ac:spMkLst>
            <pc:docMk/>
            <pc:sldMk cId="2813116919" sldId="312"/>
            <ac:spMk id="11" creationId="{CFA19C29-2056-B22F-4C92-768A2F6BFF0D}"/>
          </ac:spMkLst>
        </pc:spChg>
        <pc:spChg chg="mod">
          <ac:chgData name="Deborah Shaw" userId="79bf7848-a030-4096-934a-3abbfde4984a" providerId="ADAL" clId="{06D2D4F9-4179-44F7-9D07-0488E0CA84C3}" dt="2024-04-23T15:25:42.743" v="18"/>
          <ac:spMkLst>
            <pc:docMk/>
            <pc:sldMk cId="2813116919" sldId="312"/>
            <ac:spMk id="15" creationId="{93D2449B-3A82-0CF0-6B8F-E2F7DD5EDA57}"/>
          </ac:spMkLst>
        </pc:spChg>
      </pc:sldChg>
      <pc:sldChg chg="modSp">
        <pc:chgData name="Deborah Shaw" userId="79bf7848-a030-4096-934a-3abbfde4984a" providerId="ADAL" clId="{06D2D4F9-4179-44F7-9D07-0488E0CA84C3}" dt="2024-04-23T15:33:12.122" v="35"/>
        <pc:sldMkLst>
          <pc:docMk/>
          <pc:sldMk cId="1721112766" sldId="313"/>
        </pc:sldMkLst>
        <pc:spChg chg="mod">
          <ac:chgData name="Deborah Shaw" userId="79bf7848-a030-4096-934a-3abbfde4984a" providerId="ADAL" clId="{06D2D4F9-4179-44F7-9D07-0488E0CA84C3}" dt="2024-04-23T15:33:12.122" v="35"/>
          <ac:spMkLst>
            <pc:docMk/>
            <pc:sldMk cId="1721112766" sldId="313"/>
            <ac:spMk id="11" creationId="{E297E78A-626E-FD2A-9A4F-A4B2202B20B6}"/>
          </ac:spMkLst>
        </pc:spChg>
        <pc:spChg chg="mod">
          <ac:chgData name="Deborah Shaw" userId="79bf7848-a030-4096-934a-3abbfde4984a" providerId="ADAL" clId="{06D2D4F9-4179-44F7-9D07-0488E0CA84C3}" dt="2024-04-23T15:33:00.842" v="33"/>
          <ac:spMkLst>
            <pc:docMk/>
            <pc:sldMk cId="1721112766" sldId="313"/>
            <ac:spMk id="15" creationId="{D56FABC4-5BC4-E4A1-218E-6923C3C06DAD}"/>
          </ac:spMkLst>
        </pc:spChg>
      </pc:sldChg>
      <pc:sldChg chg="modSp">
        <pc:chgData name="Deborah Shaw" userId="79bf7848-a030-4096-934a-3abbfde4984a" providerId="ADAL" clId="{06D2D4F9-4179-44F7-9D07-0488E0CA84C3}" dt="2024-04-23T15:32:42.972" v="32"/>
        <pc:sldMkLst>
          <pc:docMk/>
          <pc:sldMk cId="2926521449" sldId="314"/>
        </pc:sldMkLst>
        <pc:spChg chg="mod">
          <ac:chgData name="Deborah Shaw" userId="79bf7848-a030-4096-934a-3abbfde4984a" providerId="ADAL" clId="{06D2D4F9-4179-44F7-9D07-0488E0CA84C3}" dt="2024-04-23T15:32:42.972" v="32"/>
          <ac:spMkLst>
            <pc:docMk/>
            <pc:sldMk cId="2926521449" sldId="314"/>
            <ac:spMk id="11" creationId="{0E2EB5FB-63F2-EF19-A85F-96415A277E0B}"/>
          </ac:spMkLst>
        </pc:spChg>
        <pc:spChg chg="mod">
          <ac:chgData name="Deborah Shaw" userId="79bf7848-a030-4096-934a-3abbfde4984a" providerId="ADAL" clId="{06D2D4F9-4179-44F7-9D07-0488E0CA84C3}" dt="2024-04-23T15:32:29.744" v="31"/>
          <ac:spMkLst>
            <pc:docMk/>
            <pc:sldMk cId="2926521449" sldId="314"/>
            <ac:spMk id="15" creationId="{D13B66F3-EB40-9F55-D58B-B6010BFC2F67}"/>
          </ac:spMkLst>
        </pc:spChg>
      </pc:sldChg>
      <pc:sldChg chg="modSp">
        <pc:chgData name="Deborah Shaw" userId="79bf7848-a030-4096-934a-3abbfde4984a" providerId="ADAL" clId="{06D2D4F9-4179-44F7-9D07-0488E0CA84C3}" dt="2024-04-23T15:28:04.638" v="30"/>
        <pc:sldMkLst>
          <pc:docMk/>
          <pc:sldMk cId="1383805713" sldId="315"/>
        </pc:sldMkLst>
        <pc:spChg chg="mod">
          <ac:chgData name="Deborah Shaw" userId="79bf7848-a030-4096-934a-3abbfde4984a" providerId="ADAL" clId="{06D2D4F9-4179-44F7-9D07-0488E0CA84C3}" dt="2024-04-23T15:28:04.638" v="30"/>
          <ac:spMkLst>
            <pc:docMk/>
            <pc:sldMk cId="1383805713" sldId="315"/>
            <ac:spMk id="15" creationId="{CF4F7962-033B-C522-3AFD-0F93A57B9C99}"/>
          </ac:spMkLst>
        </pc:spChg>
      </pc:sldChg>
      <pc:sldChg chg="modSp">
        <pc:chgData name="Deborah Shaw" userId="79bf7848-a030-4096-934a-3abbfde4984a" providerId="ADAL" clId="{06D2D4F9-4179-44F7-9D07-0488E0CA84C3}" dt="2024-04-23T15:27:43.765" v="29"/>
        <pc:sldMkLst>
          <pc:docMk/>
          <pc:sldMk cId="4190127200" sldId="316"/>
        </pc:sldMkLst>
        <pc:spChg chg="mod">
          <ac:chgData name="Deborah Shaw" userId="79bf7848-a030-4096-934a-3abbfde4984a" providerId="ADAL" clId="{06D2D4F9-4179-44F7-9D07-0488E0CA84C3}" dt="2024-04-23T15:27:43.765" v="29"/>
          <ac:spMkLst>
            <pc:docMk/>
            <pc:sldMk cId="4190127200" sldId="316"/>
            <ac:spMk id="15" creationId="{7AD260D8-CEFF-D88E-BDD6-ABC90A1EE603}"/>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6AA070-92F4-A447-BB88-F5E94FF9CF8B}" type="datetimeFigureOut">
              <a:rPr lang="en-US" smtClean="0"/>
              <a:t>4/23/2024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39B3C9-13A9-6540-8F68-9A544DD081BF}" type="slidenum">
              <a:rPr lang="en-US" smtClean="0"/>
              <a:t>‹#›</a:t>
            </a:fld>
            <a:endParaRPr lang="en-US"/>
          </a:p>
        </p:txBody>
      </p:sp>
    </p:spTree>
    <p:extLst>
      <p:ext uri="{BB962C8B-B14F-4D97-AF65-F5344CB8AC3E}">
        <p14:creationId xmlns:p14="http://schemas.microsoft.com/office/powerpoint/2010/main" val="25213440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939B3C9-13A9-6540-8F68-9A544DD081BF}" type="slidenum">
              <a:rPr lang="en-US" smtClean="0"/>
              <a:t>3</a:t>
            </a:fld>
            <a:endParaRPr lang="en-US"/>
          </a:p>
        </p:txBody>
      </p:sp>
    </p:spTree>
    <p:extLst>
      <p:ext uri="{BB962C8B-B14F-4D97-AF65-F5344CB8AC3E}">
        <p14:creationId xmlns:p14="http://schemas.microsoft.com/office/powerpoint/2010/main" val="37354456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628650" y="6356351"/>
            <a:ext cx="2057400" cy="365125"/>
          </a:xfrm>
          <a:prstGeom prst="rect">
            <a:avLst/>
          </a:prstGeom>
        </p:spPr>
        <p:txBody>
          <a:bodyPr/>
          <a:lstStyle/>
          <a:p>
            <a:fld id="{2D176C0A-5C67-429D-B78E-C0F7FE360763}" type="datetimeFigureOut">
              <a:rPr lang="en-US" smtClean="0"/>
              <a:t>4/23/2024</a:t>
            </a:fld>
            <a:endParaRPr lang="en-US"/>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fld id="{A86A303C-F57A-46A0-A01E-607FF4D926B8}" type="slidenum">
              <a:rPr lang="en-US" smtClean="0"/>
              <a:t>‹#›</a:t>
            </a:fld>
            <a:endParaRPr lang="en-US"/>
          </a:p>
        </p:txBody>
      </p:sp>
    </p:spTree>
    <p:extLst>
      <p:ext uri="{BB962C8B-B14F-4D97-AF65-F5344CB8AC3E}">
        <p14:creationId xmlns:p14="http://schemas.microsoft.com/office/powerpoint/2010/main" val="21419278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2486219-3A02-4B8F-9654-356937189673}"/>
              </a:ext>
            </a:extLst>
          </p:cNvPr>
          <p:cNvSpPr/>
          <p:nvPr userDrawn="1"/>
        </p:nvSpPr>
        <p:spPr>
          <a:xfrm>
            <a:off x="0" y="6720840"/>
            <a:ext cx="9144000" cy="137160"/>
          </a:xfrm>
          <a:prstGeom prst="rect">
            <a:avLst/>
          </a:prstGeom>
          <a:solidFill>
            <a:srgbClr val="FBA93D"/>
          </a:solidFill>
          <a:ln>
            <a:noFill/>
          </a:ln>
        </p:spPr>
        <p:txBody>
          <a:bodyPr wrap="square" rtlCol="0" anchor="ctr">
            <a:noAutofit/>
          </a:bodyPr>
          <a:lstStyle/>
          <a:p>
            <a:pPr algn="ctr"/>
            <a:endParaRPr lang="en-US" sz="2000">
              <a:latin typeface="Arial" panose="020B0604020202020204" pitchFamily="34" charset="0"/>
              <a:cs typeface="Arial" panose="020B0604020202020204" pitchFamily="34" charset="0"/>
            </a:endParaRPr>
          </a:p>
        </p:txBody>
      </p:sp>
      <p:sp>
        <p:nvSpPr>
          <p:cNvPr id="2" name="Title 1"/>
          <p:cNvSpPr>
            <a:spLocks noGrp="1"/>
          </p:cNvSpPr>
          <p:nvPr>
            <p:ph type="title"/>
          </p:nvPr>
        </p:nvSpPr>
        <p:spPr>
          <a:xfrm>
            <a:off x="628650" y="386512"/>
            <a:ext cx="7886700" cy="1325563"/>
          </a:xfrm>
        </p:spPr>
        <p:txBody>
          <a:bodyPr anchor="t">
            <a:noAutofit/>
          </a:bodyPr>
          <a:lstStyle>
            <a:lvl1pPr>
              <a:lnSpc>
                <a:spcPct val="100000"/>
              </a:lnSpc>
              <a:defRPr>
                <a:solidFill>
                  <a:srgbClr val="B95659"/>
                </a:solidFill>
              </a:defRPr>
            </a:lvl1pPr>
          </a:lstStyle>
          <a:p>
            <a:r>
              <a:rPr lang="en-US"/>
              <a:t>Click to edit Master title style</a:t>
            </a:r>
          </a:p>
        </p:txBody>
      </p:sp>
      <p:sp>
        <p:nvSpPr>
          <p:cNvPr id="3" name="Content Placeholder 2"/>
          <p:cNvSpPr>
            <a:spLocks noGrp="1"/>
          </p:cNvSpPr>
          <p:nvPr>
            <p:ph idx="1"/>
          </p:nvPr>
        </p:nvSpPr>
        <p:spPr>
          <a:xfrm>
            <a:off x="628650" y="1825625"/>
            <a:ext cx="7886700" cy="4054180"/>
          </a:xfrm>
        </p:spPr>
        <p:txBody>
          <a:bodyPr>
            <a:noAutofit/>
          </a:bodyPr>
          <a:lstStyle>
            <a:lvl1pPr>
              <a:defRPr>
                <a:solidFill>
                  <a:srgbClr val="716557"/>
                </a:solidFill>
              </a:defRPr>
            </a:lvl1pPr>
            <a:lvl2pPr>
              <a:defRPr>
                <a:solidFill>
                  <a:srgbClr val="716557"/>
                </a:solidFill>
              </a:defRPr>
            </a:lvl2pPr>
            <a:lvl3pPr>
              <a:defRPr>
                <a:solidFill>
                  <a:srgbClr val="716557"/>
                </a:solidFill>
              </a:defRPr>
            </a:lvl3pPr>
            <a:lvl4pPr>
              <a:defRPr>
                <a:solidFill>
                  <a:srgbClr val="716557"/>
                </a:solidFill>
              </a:defRPr>
            </a:lvl4pPr>
            <a:lvl5pPr>
              <a:defRPr>
                <a:solidFill>
                  <a:srgbClr val="716557"/>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6" name="Group 5">
            <a:extLst>
              <a:ext uri="{FF2B5EF4-FFF2-40B4-BE49-F238E27FC236}">
                <a16:creationId xmlns:a16="http://schemas.microsoft.com/office/drawing/2014/main" id="{108E7A1A-3604-42E2-8C74-07F6E6ED92C9}"/>
              </a:ext>
            </a:extLst>
          </p:cNvPr>
          <p:cNvGrpSpPr/>
          <p:nvPr userDrawn="1"/>
        </p:nvGrpSpPr>
        <p:grpSpPr>
          <a:xfrm>
            <a:off x="-127730" y="0"/>
            <a:ext cx="9399460" cy="230430"/>
            <a:chOff x="-172745" y="0"/>
            <a:chExt cx="9399460" cy="230430"/>
          </a:xfrm>
        </p:grpSpPr>
        <p:sp>
          <p:nvSpPr>
            <p:cNvPr id="8" name="Parallelogram 7">
              <a:extLst>
                <a:ext uri="{FF2B5EF4-FFF2-40B4-BE49-F238E27FC236}">
                  <a16:creationId xmlns:a16="http://schemas.microsoft.com/office/drawing/2014/main" id="{1EEF9ED7-F707-4018-A8AA-C67B37D48B23}"/>
                </a:ext>
              </a:extLst>
            </p:cNvPr>
            <p:cNvSpPr/>
            <p:nvPr/>
          </p:nvSpPr>
          <p:spPr>
            <a:xfrm flipH="1">
              <a:off x="6026315" y="0"/>
              <a:ext cx="3200400" cy="230430"/>
            </a:xfrm>
            <a:prstGeom prst="parallelogram">
              <a:avLst>
                <a:gd name="adj" fmla="val 43583"/>
              </a:avLst>
            </a:prstGeom>
            <a:solidFill>
              <a:srgbClr val="FBA9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Parallelogram 9">
              <a:extLst>
                <a:ext uri="{FF2B5EF4-FFF2-40B4-BE49-F238E27FC236}">
                  <a16:creationId xmlns:a16="http://schemas.microsoft.com/office/drawing/2014/main" id="{8C15F56A-78F2-4317-88D7-9D0AE4D8AAFD}"/>
                </a:ext>
              </a:extLst>
            </p:cNvPr>
            <p:cNvSpPr/>
            <p:nvPr/>
          </p:nvSpPr>
          <p:spPr>
            <a:xfrm flipH="1">
              <a:off x="-172745" y="0"/>
              <a:ext cx="3200400" cy="230430"/>
            </a:xfrm>
            <a:prstGeom prst="parallelogram">
              <a:avLst>
                <a:gd name="adj" fmla="val 43583"/>
              </a:avLst>
            </a:prstGeom>
            <a:solidFill>
              <a:srgbClr val="B956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Parallelogram 10">
              <a:extLst>
                <a:ext uri="{FF2B5EF4-FFF2-40B4-BE49-F238E27FC236}">
                  <a16:creationId xmlns:a16="http://schemas.microsoft.com/office/drawing/2014/main" id="{2D5D1606-C850-4DDE-B719-2E8DC0D7B928}"/>
                </a:ext>
              </a:extLst>
            </p:cNvPr>
            <p:cNvSpPr/>
            <p:nvPr/>
          </p:nvSpPr>
          <p:spPr>
            <a:xfrm flipH="1">
              <a:off x="2926785" y="0"/>
              <a:ext cx="3200400" cy="230430"/>
            </a:xfrm>
            <a:prstGeom prst="parallelogram">
              <a:avLst>
                <a:gd name="adj" fmla="val 43583"/>
              </a:avLst>
            </a:prstGeom>
            <a:solidFill>
              <a:srgbClr val="83A8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9821792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8650" y="386512"/>
            <a:ext cx="7886700" cy="1325563"/>
          </a:xfrm>
        </p:spPr>
        <p:txBody>
          <a:bodyPr anchor="t">
            <a:noAutofit/>
          </a:bodyPr>
          <a:lstStyle>
            <a:lvl1pPr>
              <a:lnSpc>
                <a:spcPct val="100000"/>
              </a:lnSpc>
              <a:defRPr>
                <a:solidFill>
                  <a:srgbClr val="B95659"/>
                </a:solidFill>
              </a:defRPr>
            </a:lvl1pPr>
          </a:lstStyle>
          <a:p>
            <a:r>
              <a:rPr lang="en-US"/>
              <a:t>Click to edit Master title style</a:t>
            </a:r>
          </a:p>
        </p:txBody>
      </p:sp>
      <p:grpSp>
        <p:nvGrpSpPr>
          <p:cNvPr id="6" name="Group 5">
            <a:extLst>
              <a:ext uri="{FF2B5EF4-FFF2-40B4-BE49-F238E27FC236}">
                <a16:creationId xmlns:a16="http://schemas.microsoft.com/office/drawing/2014/main" id="{108E7A1A-3604-42E2-8C74-07F6E6ED92C9}"/>
              </a:ext>
            </a:extLst>
          </p:cNvPr>
          <p:cNvGrpSpPr/>
          <p:nvPr userDrawn="1"/>
        </p:nvGrpSpPr>
        <p:grpSpPr>
          <a:xfrm>
            <a:off x="-127730" y="0"/>
            <a:ext cx="9399460" cy="230430"/>
            <a:chOff x="-172745" y="0"/>
            <a:chExt cx="9399460" cy="230430"/>
          </a:xfrm>
        </p:grpSpPr>
        <p:sp>
          <p:nvSpPr>
            <p:cNvPr id="8" name="Parallelogram 7">
              <a:extLst>
                <a:ext uri="{FF2B5EF4-FFF2-40B4-BE49-F238E27FC236}">
                  <a16:creationId xmlns:a16="http://schemas.microsoft.com/office/drawing/2014/main" id="{1EEF9ED7-F707-4018-A8AA-C67B37D48B23}"/>
                </a:ext>
              </a:extLst>
            </p:cNvPr>
            <p:cNvSpPr/>
            <p:nvPr/>
          </p:nvSpPr>
          <p:spPr>
            <a:xfrm flipH="1">
              <a:off x="6026315" y="0"/>
              <a:ext cx="3200400" cy="230430"/>
            </a:xfrm>
            <a:prstGeom prst="parallelogram">
              <a:avLst>
                <a:gd name="adj" fmla="val 43583"/>
              </a:avLst>
            </a:prstGeom>
            <a:solidFill>
              <a:srgbClr val="FBA9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Parallelogram 9">
              <a:extLst>
                <a:ext uri="{FF2B5EF4-FFF2-40B4-BE49-F238E27FC236}">
                  <a16:creationId xmlns:a16="http://schemas.microsoft.com/office/drawing/2014/main" id="{8C15F56A-78F2-4317-88D7-9D0AE4D8AAFD}"/>
                </a:ext>
              </a:extLst>
            </p:cNvPr>
            <p:cNvSpPr/>
            <p:nvPr/>
          </p:nvSpPr>
          <p:spPr>
            <a:xfrm flipH="1">
              <a:off x="-172745" y="0"/>
              <a:ext cx="3200400" cy="230430"/>
            </a:xfrm>
            <a:prstGeom prst="parallelogram">
              <a:avLst>
                <a:gd name="adj" fmla="val 43583"/>
              </a:avLst>
            </a:prstGeom>
            <a:solidFill>
              <a:srgbClr val="B956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Parallelogram 10">
              <a:extLst>
                <a:ext uri="{FF2B5EF4-FFF2-40B4-BE49-F238E27FC236}">
                  <a16:creationId xmlns:a16="http://schemas.microsoft.com/office/drawing/2014/main" id="{2D5D1606-C850-4DDE-B719-2E8DC0D7B928}"/>
                </a:ext>
              </a:extLst>
            </p:cNvPr>
            <p:cNvSpPr/>
            <p:nvPr/>
          </p:nvSpPr>
          <p:spPr>
            <a:xfrm flipH="1">
              <a:off x="2926785" y="0"/>
              <a:ext cx="3200400" cy="230430"/>
            </a:xfrm>
            <a:prstGeom prst="parallelogram">
              <a:avLst>
                <a:gd name="adj" fmla="val 43583"/>
              </a:avLst>
            </a:prstGeom>
            <a:solidFill>
              <a:srgbClr val="83A8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 name="Rectangle 11">
            <a:extLst>
              <a:ext uri="{FF2B5EF4-FFF2-40B4-BE49-F238E27FC236}">
                <a16:creationId xmlns:a16="http://schemas.microsoft.com/office/drawing/2014/main" id="{BAAEAE7B-3B5A-4C25-AC11-01A159AD8EE2}"/>
              </a:ext>
            </a:extLst>
          </p:cNvPr>
          <p:cNvSpPr/>
          <p:nvPr userDrawn="1"/>
        </p:nvSpPr>
        <p:spPr>
          <a:xfrm>
            <a:off x="0" y="6720840"/>
            <a:ext cx="9144000" cy="137160"/>
          </a:xfrm>
          <a:prstGeom prst="rect">
            <a:avLst/>
          </a:prstGeom>
          <a:solidFill>
            <a:srgbClr val="FBA93D"/>
          </a:solidFill>
          <a:ln>
            <a:noFill/>
          </a:ln>
        </p:spPr>
        <p:txBody>
          <a:bodyPr wrap="square" rtlCol="0" anchor="ctr">
            <a:noAutofit/>
          </a:bodyPr>
          <a:lstStyle/>
          <a:p>
            <a:pPr algn="ctr"/>
            <a:endParaRPr lang="en-US" sz="20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151995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108E7A1A-3604-42E2-8C74-07F6E6ED92C9}"/>
              </a:ext>
            </a:extLst>
          </p:cNvPr>
          <p:cNvGrpSpPr/>
          <p:nvPr userDrawn="1"/>
        </p:nvGrpSpPr>
        <p:grpSpPr>
          <a:xfrm>
            <a:off x="-127730" y="0"/>
            <a:ext cx="9399460" cy="230430"/>
            <a:chOff x="-172745" y="0"/>
            <a:chExt cx="9399460" cy="230430"/>
          </a:xfrm>
        </p:grpSpPr>
        <p:sp>
          <p:nvSpPr>
            <p:cNvPr id="8" name="Parallelogram 7">
              <a:extLst>
                <a:ext uri="{FF2B5EF4-FFF2-40B4-BE49-F238E27FC236}">
                  <a16:creationId xmlns:a16="http://schemas.microsoft.com/office/drawing/2014/main" id="{1EEF9ED7-F707-4018-A8AA-C67B37D48B23}"/>
                </a:ext>
              </a:extLst>
            </p:cNvPr>
            <p:cNvSpPr/>
            <p:nvPr/>
          </p:nvSpPr>
          <p:spPr>
            <a:xfrm flipH="1">
              <a:off x="6026315" y="0"/>
              <a:ext cx="3200400" cy="230430"/>
            </a:xfrm>
            <a:prstGeom prst="parallelogram">
              <a:avLst>
                <a:gd name="adj" fmla="val 43583"/>
              </a:avLst>
            </a:prstGeom>
            <a:solidFill>
              <a:srgbClr val="FBA9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Parallelogram 9">
              <a:extLst>
                <a:ext uri="{FF2B5EF4-FFF2-40B4-BE49-F238E27FC236}">
                  <a16:creationId xmlns:a16="http://schemas.microsoft.com/office/drawing/2014/main" id="{8C15F56A-78F2-4317-88D7-9D0AE4D8AAFD}"/>
                </a:ext>
              </a:extLst>
            </p:cNvPr>
            <p:cNvSpPr/>
            <p:nvPr/>
          </p:nvSpPr>
          <p:spPr>
            <a:xfrm flipH="1">
              <a:off x="-172745" y="0"/>
              <a:ext cx="3200400" cy="230430"/>
            </a:xfrm>
            <a:prstGeom prst="parallelogram">
              <a:avLst>
                <a:gd name="adj" fmla="val 43583"/>
              </a:avLst>
            </a:prstGeom>
            <a:solidFill>
              <a:srgbClr val="B956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Parallelogram 10">
              <a:extLst>
                <a:ext uri="{FF2B5EF4-FFF2-40B4-BE49-F238E27FC236}">
                  <a16:creationId xmlns:a16="http://schemas.microsoft.com/office/drawing/2014/main" id="{2D5D1606-C850-4DDE-B719-2E8DC0D7B928}"/>
                </a:ext>
              </a:extLst>
            </p:cNvPr>
            <p:cNvSpPr/>
            <p:nvPr/>
          </p:nvSpPr>
          <p:spPr>
            <a:xfrm flipH="1">
              <a:off x="2926785" y="0"/>
              <a:ext cx="3200400" cy="230430"/>
            </a:xfrm>
            <a:prstGeom prst="parallelogram">
              <a:avLst>
                <a:gd name="adj" fmla="val 43583"/>
              </a:avLst>
            </a:prstGeom>
            <a:solidFill>
              <a:srgbClr val="83A8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Rectangle 8">
            <a:extLst>
              <a:ext uri="{FF2B5EF4-FFF2-40B4-BE49-F238E27FC236}">
                <a16:creationId xmlns:a16="http://schemas.microsoft.com/office/drawing/2014/main" id="{B3E46E85-8EF7-4D4E-A5B5-D327F4516A82}"/>
              </a:ext>
            </a:extLst>
          </p:cNvPr>
          <p:cNvSpPr/>
          <p:nvPr userDrawn="1"/>
        </p:nvSpPr>
        <p:spPr>
          <a:xfrm>
            <a:off x="0" y="6720840"/>
            <a:ext cx="9144000" cy="137160"/>
          </a:xfrm>
          <a:prstGeom prst="rect">
            <a:avLst/>
          </a:prstGeom>
          <a:solidFill>
            <a:srgbClr val="FBA93D"/>
          </a:solidFill>
          <a:ln>
            <a:noFill/>
          </a:ln>
        </p:spPr>
        <p:txBody>
          <a:bodyPr wrap="square" rtlCol="0" anchor="ctr">
            <a:noAutofit/>
          </a:bodyPr>
          <a:lstStyle/>
          <a:p>
            <a:pPr algn="ctr"/>
            <a:endParaRPr lang="en-US" sz="20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8311192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103315"/>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chor="t" anchorCtr="1">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4544955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Lst>
  <p:txStyles>
    <p:titleStyle>
      <a:lvl1pPr algn="ctr" defTabSz="914400" rtl="0" eaLnBrk="1" latinLnBrk="0" hangingPunct="1">
        <a:lnSpc>
          <a:spcPct val="90000"/>
        </a:lnSpc>
        <a:spcBef>
          <a:spcPct val="0"/>
        </a:spcBef>
        <a:buNone/>
        <a:defRPr sz="3200" b="1" kern="1200">
          <a:solidFill>
            <a:schemeClr val="tx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4.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jpg"/></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 group of men sitting on a bench looking at a book&#10;&#10;Description automatically generated">
            <a:extLst>
              <a:ext uri="{FF2B5EF4-FFF2-40B4-BE49-F238E27FC236}">
                <a16:creationId xmlns:a16="http://schemas.microsoft.com/office/drawing/2014/main" id="{4B1342BB-B465-1A3D-28BC-F5045ABD0A0E}"/>
              </a:ext>
            </a:extLst>
          </p:cNvPr>
          <p:cNvPicPr>
            <a:picLocks noChangeAspect="1"/>
          </p:cNvPicPr>
          <p:nvPr/>
        </p:nvPicPr>
        <p:blipFill rotWithShape="1">
          <a:blip r:embed="rId2"/>
          <a:srcRect b="23794"/>
          <a:stretch/>
        </p:blipFill>
        <p:spPr>
          <a:xfrm>
            <a:off x="20" y="146817"/>
            <a:ext cx="9143980" cy="3511365"/>
          </a:xfrm>
          <a:custGeom>
            <a:avLst/>
            <a:gdLst/>
            <a:ahLst/>
            <a:cxnLst/>
            <a:rect l="l" t="t" r="r" b="b"/>
            <a:pathLst>
              <a:path w="12192000" h="3692092">
                <a:moveTo>
                  <a:pt x="0" y="0"/>
                </a:moveTo>
                <a:lnTo>
                  <a:pt x="12192000" y="0"/>
                </a:lnTo>
                <a:lnTo>
                  <a:pt x="12192000" y="3504824"/>
                </a:lnTo>
                <a:lnTo>
                  <a:pt x="12024691" y="3517794"/>
                </a:lnTo>
                <a:cubicBezTo>
                  <a:pt x="8077523" y="3783195"/>
                  <a:pt x="4094678" y="3026959"/>
                  <a:pt x="160485" y="3663863"/>
                </a:cubicBezTo>
                <a:lnTo>
                  <a:pt x="0" y="3692092"/>
                </a:lnTo>
                <a:close/>
              </a:path>
            </a:pathLst>
          </a:custGeom>
        </p:spPr>
      </p:pic>
      <p:sp>
        <p:nvSpPr>
          <p:cNvPr id="3" name="Content Placeholder 2">
            <a:extLst>
              <a:ext uri="{FF2B5EF4-FFF2-40B4-BE49-F238E27FC236}">
                <a16:creationId xmlns:a16="http://schemas.microsoft.com/office/drawing/2014/main" id="{117E80A5-0A88-072D-D373-1B79DB1B2DCA}"/>
              </a:ext>
            </a:extLst>
          </p:cNvPr>
          <p:cNvSpPr>
            <a:spLocks noGrp="1"/>
          </p:cNvSpPr>
          <p:nvPr>
            <p:ph idx="1"/>
          </p:nvPr>
        </p:nvSpPr>
        <p:spPr>
          <a:xfrm>
            <a:off x="3535004" y="4025493"/>
            <a:ext cx="5247042" cy="2484145"/>
          </a:xfrm>
        </p:spPr>
        <p:txBody>
          <a:bodyPr anchor="ctr">
            <a:normAutofit/>
          </a:bodyPr>
          <a:lstStyle/>
          <a:p>
            <a:pPr>
              <a:buNone/>
            </a:pPr>
            <a:r>
              <a:rPr lang="fr-FR" dirty="0">
                <a:solidFill>
                  <a:schemeClr val="accent1">
                    <a:lumMod val="50000"/>
                  </a:schemeClr>
                </a:solidFill>
                <a:latin typeface="Arial"/>
                <a:ea typeface="Times New Roman" panose="02020603050405020304" pitchFamily="18" charset="0"/>
                <a:cs typeface="Arial"/>
              </a:rPr>
              <a:t>Tenons ferme la confession de notre espérance sans vaciller, car Celui qui a promis est fidèle (Hébreux 10 :23).</a:t>
            </a:r>
            <a:endParaRPr lang="en-US" sz="1600" dirty="0">
              <a:effectLst/>
              <a:latin typeface="Calibri"/>
              <a:ea typeface="Times New Roman" panose="02020603050405020304" pitchFamily="18" charset="0"/>
            </a:endParaRPr>
          </a:p>
          <a:p>
            <a:pPr marL="0" marR="0" indent="0" fontAlgn="base">
              <a:spcBef>
                <a:spcPts val="0"/>
              </a:spcBef>
              <a:spcAft>
                <a:spcPts val="0"/>
              </a:spcAft>
              <a:buNone/>
            </a:pPr>
            <a:endParaRPr lang="en-US" sz="1600" dirty="0">
              <a:effectLst/>
              <a:latin typeface="Times New Roman" panose="02020603050405020304" pitchFamily="18" charset="0"/>
              <a:ea typeface="Times New Roman" panose="02020603050405020304" pitchFamily="18" charset="0"/>
            </a:endParaRPr>
          </a:p>
          <a:p>
            <a:pPr marL="0" marR="0" indent="0" fontAlgn="base">
              <a:spcBef>
                <a:spcPts val="0"/>
              </a:spcBef>
              <a:spcAft>
                <a:spcPts val="0"/>
              </a:spcAft>
              <a:buNone/>
            </a:pPr>
            <a:r>
              <a:rPr lang="fr-FR" sz="1600" dirty="0">
                <a:latin typeface="Calibri"/>
                <a:ea typeface="Times New Roman" panose="02020603050405020304" pitchFamily="18" charset="0"/>
                <a:cs typeface="Arial"/>
              </a:rPr>
              <a:t>Toutes les Écritures sont tirées de la New King James Version®. © 1982 par Thomas Nelson, Inc. Utilisé avec permission. Tous droits réservés.</a:t>
            </a:r>
            <a:endParaRPr lang="en-US" sz="1600" dirty="0"/>
          </a:p>
        </p:txBody>
      </p:sp>
      <p:sp>
        <p:nvSpPr>
          <p:cNvPr id="7" name="Rectangle 6">
            <a:extLst>
              <a:ext uri="{FF2B5EF4-FFF2-40B4-BE49-F238E27FC236}">
                <a16:creationId xmlns:a16="http://schemas.microsoft.com/office/drawing/2014/main" id="{6D1C5468-2E27-9AF9-E8A7-9D00C2F6695F}"/>
              </a:ext>
            </a:extLst>
          </p:cNvPr>
          <p:cNvSpPr/>
          <p:nvPr/>
        </p:nvSpPr>
        <p:spPr>
          <a:xfrm>
            <a:off x="279793" y="4360782"/>
            <a:ext cx="2669382" cy="1200329"/>
          </a:xfrm>
          <a:prstGeom prst="rect">
            <a:avLst/>
          </a:prstGeom>
        </p:spPr>
        <p:txBody>
          <a:bodyPr wrap="square" anchor="ctr">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3600" b="1" dirty="0">
                <a:solidFill>
                  <a:srgbClr val="B95659"/>
                </a:solidFill>
                <a:latin typeface="Arial" panose="020B0604020202020204" pitchFamily="34" charset="0"/>
                <a:ea typeface="+mj-ea"/>
                <a:cs typeface="Arial" panose="020B0604020202020204" pitchFamily="34" charset="0"/>
              </a:rPr>
              <a:t>Profession de </a:t>
            </a:r>
            <a:r>
              <a:rPr lang="en-US" sz="3600" b="1" dirty="0" err="1">
                <a:solidFill>
                  <a:srgbClr val="B95659"/>
                </a:solidFill>
                <a:latin typeface="Arial" panose="020B0604020202020204" pitchFamily="34" charset="0"/>
                <a:ea typeface="+mj-ea"/>
                <a:cs typeface="Arial" panose="020B0604020202020204" pitchFamily="34" charset="0"/>
              </a:rPr>
              <a:t>Foi</a:t>
            </a:r>
            <a:endParaRPr lang="en-US" sz="3600" b="1" dirty="0">
              <a:solidFill>
                <a:srgbClr val="B95659"/>
              </a:solidFill>
              <a:latin typeface="Arial" panose="020B0604020202020204" pitchFamily="34" charset="0"/>
              <a:ea typeface="+mj-ea"/>
              <a:cs typeface="Arial" panose="020B0604020202020204" pitchFamily="34" charset="0"/>
            </a:endParaRPr>
          </a:p>
        </p:txBody>
      </p:sp>
      <p:cxnSp>
        <p:nvCxnSpPr>
          <p:cNvPr id="8" name="Straight Arrow Connector 7">
            <a:extLst>
              <a:ext uri="{FF2B5EF4-FFF2-40B4-BE49-F238E27FC236}">
                <a16:creationId xmlns:a16="http://schemas.microsoft.com/office/drawing/2014/main" id="{A525E1EC-2B3D-B92F-74BA-AE9AEC3DD826}"/>
              </a:ext>
            </a:extLst>
          </p:cNvPr>
          <p:cNvCxnSpPr/>
          <p:nvPr/>
        </p:nvCxnSpPr>
        <p:spPr>
          <a:xfrm flipH="1">
            <a:off x="3048141" y="4020422"/>
            <a:ext cx="7549" cy="2246153"/>
          </a:xfrm>
          <a:prstGeom prst="straightConnector1">
            <a:avLst/>
          </a:prstGeom>
        </p:spPr>
        <p:style>
          <a:lnRef idx="3">
            <a:schemeClr val="accent1"/>
          </a:lnRef>
          <a:fillRef idx="0">
            <a:schemeClr val="accent1"/>
          </a:fillRef>
          <a:effectRef idx="2">
            <a:schemeClr val="accent1"/>
          </a:effectRef>
          <a:fontRef idx="minor">
            <a:schemeClr val="tx1"/>
          </a:fontRef>
        </p:style>
      </p:cxnSp>
      <p:sp>
        <p:nvSpPr>
          <p:cNvPr id="10" name="Parallelogram 9">
            <a:extLst>
              <a:ext uri="{FF2B5EF4-FFF2-40B4-BE49-F238E27FC236}">
                <a16:creationId xmlns:a16="http://schemas.microsoft.com/office/drawing/2014/main" id="{8935C890-2269-E49E-86DF-C211A0DE5924}"/>
              </a:ext>
            </a:extLst>
          </p:cNvPr>
          <p:cNvSpPr/>
          <p:nvPr/>
        </p:nvSpPr>
        <p:spPr>
          <a:xfrm flipH="1">
            <a:off x="-127730" y="6628431"/>
            <a:ext cx="3200400" cy="230430"/>
          </a:xfrm>
          <a:prstGeom prst="parallelogram">
            <a:avLst>
              <a:gd name="adj" fmla="val 43583"/>
            </a:avLst>
          </a:prstGeom>
          <a:solidFill>
            <a:srgbClr val="B956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Parallelogram 11">
            <a:extLst>
              <a:ext uri="{FF2B5EF4-FFF2-40B4-BE49-F238E27FC236}">
                <a16:creationId xmlns:a16="http://schemas.microsoft.com/office/drawing/2014/main" id="{DDF8B0AC-4967-3644-B916-F6C2ECC53264}"/>
              </a:ext>
            </a:extLst>
          </p:cNvPr>
          <p:cNvSpPr/>
          <p:nvPr/>
        </p:nvSpPr>
        <p:spPr>
          <a:xfrm flipH="1">
            <a:off x="2971800" y="6628431"/>
            <a:ext cx="3200400" cy="230430"/>
          </a:xfrm>
          <a:prstGeom prst="parallelogram">
            <a:avLst>
              <a:gd name="adj" fmla="val 43583"/>
            </a:avLst>
          </a:prstGeom>
          <a:solidFill>
            <a:srgbClr val="83A8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Parallelogram 13">
            <a:extLst>
              <a:ext uri="{FF2B5EF4-FFF2-40B4-BE49-F238E27FC236}">
                <a16:creationId xmlns:a16="http://schemas.microsoft.com/office/drawing/2014/main" id="{5AE8FE71-03A0-CB9B-C12A-D84F3A382A80}"/>
              </a:ext>
            </a:extLst>
          </p:cNvPr>
          <p:cNvSpPr/>
          <p:nvPr/>
        </p:nvSpPr>
        <p:spPr>
          <a:xfrm flipH="1">
            <a:off x="6071330" y="6628431"/>
            <a:ext cx="3200400" cy="230430"/>
          </a:xfrm>
          <a:prstGeom prst="parallelogram">
            <a:avLst>
              <a:gd name="adj" fmla="val 43583"/>
            </a:avLst>
          </a:prstGeom>
          <a:solidFill>
            <a:srgbClr val="FBA9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296109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97C800-787A-9AE1-A53F-BB9AEE84C5BB}"/>
            </a:ext>
          </a:extLst>
        </p:cNvPr>
        <p:cNvGrpSpPr/>
        <p:nvPr/>
      </p:nvGrpSpPr>
      <p:grpSpPr>
        <a:xfrm>
          <a:off x="0" y="0"/>
          <a:ext cx="0" cy="0"/>
          <a:chOff x="0" y="0"/>
          <a:chExt cx="0" cy="0"/>
        </a:xfrm>
      </p:grpSpPr>
      <p:sp>
        <p:nvSpPr>
          <p:cNvPr id="5" name="Parallelogram 4">
            <a:extLst>
              <a:ext uri="{FF2B5EF4-FFF2-40B4-BE49-F238E27FC236}">
                <a16:creationId xmlns:a16="http://schemas.microsoft.com/office/drawing/2014/main" id="{08747F79-F296-8EFC-1360-64C1A8E529F4}"/>
              </a:ext>
            </a:extLst>
          </p:cNvPr>
          <p:cNvSpPr/>
          <p:nvPr/>
        </p:nvSpPr>
        <p:spPr>
          <a:xfrm flipH="1">
            <a:off x="-127730" y="6628431"/>
            <a:ext cx="3200400" cy="230430"/>
          </a:xfrm>
          <a:prstGeom prst="parallelogram">
            <a:avLst>
              <a:gd name="adj" fmla="val 43583"/>
            </a:avLst>
          </a:prstGeom>
          <a:solidFill>
            <a:srgbClr val="B956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Parallelogram 6">
            <a:extLst>
              <a:ext uri="{FF2B5EF4-FFF2-40B4-BE49-F238E27FC236}">
                <a16:creationId xmlns:a16="http://schemas.microsoft.com/office/drawing/2014/main" id="{5803184B-E3C4-AC16-CE71-C364CB7F7ABF}"/>
              </a:ext>
            </a:extLst>
          </p:cNvPr>
          <p:cNvSpPr/>
          <p:nvPr/>
        </p:nvSpPr>
        <p:spPr>
          <a:xfrm flipH="1">
            <a:off x="2971800" y="6628431"/>
            <a:ext cx="3200400" cy="230430"/>
          </a:xfrm>
          <a:prstGeom prst="parallelogram">
            <a:avLst>
              <a:gd name="adj" fmla="val 43583"/>
            </a:avLst>
          </a:prstGeom>
          <a:solidFill>
            <a:srgbClr val="83A8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Parallelogram 8">
            <a:extLst>
              <a:ext uri="{FF2B5EF4-FFF2-40B4-BE49-F238E27FC236}">
                <a16:creationId xmlns:a16="http://schemas.microsoft.com/office/drawing/2014/main" id="{58EDD78E-5A7E-8855-805E-E0C231D725C8}"/>
              </a:ext>
            </a:extLst>
          </p:cNvPr>
          <p:cNvSpPr/>
          <p:nvPr/>
        </p:nvSpPr>
        <p:spPr>
          <a:xfrm flipH="1">
            <a:off x="6071330" y="6628431"/>
            <a:ext cx="3200400" cy="230430"/>
          </a:xfrm>
          <a:prstGeom prst="parallelogram">
            <a:avLst>
              <a:gd name="adj" fmla="val 43583"/>
            </a:avLst>
          </a:prstGeom>
          <a:solidFill>
            <a:srgbClr val="FBA9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929F9193-D7FC-810B-66C9-36D9C5F46920}"/>
              </a:ext>
            </a:extLst>
          </p:cNvPr>
          <p:cNvSpPr txBox="1"/>
          <p:nvPr/>
        </p:nvSpPr>
        <p:spPr>
          <a:xfrm>
            <a:off x="685800" y="1243786"/>
            <a:ext cx="7772400" cy="4078039"/>
          </a:xfrm>
          <a:prstGeom prst="rect">
            <a:avLst/>
          </a:prstGeom>
          <a:noFill/>
        </p:spPr>
        <p:txBody>
          <a:bodyPr wrap="square" lIns="91440" tIns="45720" rIns="91440" bIns="45720" rtlCol="0" anchor="t">
            <a:spAutoFit/>
          </a:bodyPr>
          <a:lstStyle/>
          <a:p>
            <a:endParaRPr lang="en-US" sz="2100" dirty="0">
              <a:latin typeface="Arial Black" panose="020B0A04020102020204" pitchFamily="34" charset="0"/>
            </a:endParaRPr>
          </a:p>
          <a:p>
            <a:endParaRPr lang="en-US" sz="2100" dirty="0">
              <a:latin typeface="Arial Black"/>
              <a:cs typeface="Arial" panose="020B0604020202020204" pitchFamily="34" charset="0"/>
            </a:endParaRPr>
          </a:p>
          <a:p>
            <a:pPr>
              <a:spcBef>
                <a:spcPts val="600"/>
              </a:spcBef>
            </a:pPr>
            <a:r>
              <a:rPr lang="en-US" sz="2400" dirty="0">
                <a:latin typeface="Arial"/>
                <a:cs typeface="Arial"/>
              </a:rPr>
              <a:t>4. </a:t>
            </a:r>
            <a:r>
              <a:rPr lang="fr-FR" sz="2400" dirty="0">
                <a:cs typeface="Arial"/>
              </a:rPr>
              <a:t>La mort de Christ est un substitut pour les pécheurs et pourvoit à la purification de ceux qui croient</a:t>
            </a:r>
            <a:r>
              <a:rPr lang="en-US" sz="2400" dirty="0">
                <a:latin typeface="Arial"/>
                <a:cs typeface="Arial"/>
              </a:rPr>
              <a:t>.</a:t>
            </a:r>
          </a:p>
          <a:p>
            <a:pPr>
              <a:spcBef>
                <a:spcPts val="600"/>
              </a:spcBef>
            </a:pPr>
            <a:endParaRPr lang="en-US" sz="2400" dirty="0">
              <a:latin typeface="Arial" panose="020B0604020202020204" pitchFamily="34" charset="0"/>
              <a:cs typeface="Arial" panose="020B0604020202020204" pitchFamily="34" charset="0"/>
            </a:endParaRPr>
          </a:p>
          <a:p>
            <a:pPr>
              <a:spcBef>
                <a:spcPts val="600"/>
              </a:spcBef>
            </a:pPr>
            <a:r>
              <a:rPr lang="fr-FR" sz="2000" dirty="0">
                <a:cs typeface="Arial"/>
              </a:rPr>
              <a:t>Cela signifie que Jésus est mort en punition des péchés de toute l’humanité. Sa mort compte comme un paiement pour nous afin que nous puissions être pardonnés</a:t>
            </a:r>
            <a:r>
              <a:rPr lang="en-US" sz="2000" dirty="0">
                <a:latin typeface="Arial"/>
                <a:cs typeface="Arial"/>
              </a:rPr>
              <a:t>. </a:t>
            </a:r>
          </a:p>
          <a:p>
            <a:pPr>
              <a:spcBef>
                <a:spcPts val="600"/>
              </a:spcBef>
            </a:pPr>
            <a:endParaRPr lang="en-US" sz="2000" dirty="0">
              <a:latin typeface="Arial" panose="020B0604020202020204" pitchFamily="34" charset="0"/>
              <a:cs typeface="Arial" panose="020B0604020202020204" pitchFamily="34" charset="0"/>
            </a:endParaRPr>
          </a:p>
          <a:p>
            <a:pPr>
              <a:spcBef>
                <a:spcPts val="600"/>
              </a:spcBef>
            </a:pPr>
            <a:r>
              <a:rPr lang="fr-FR" sz="2000" dirty="0">
                <a:cs typeface="Arial"/>
              </a:rPr>
              <a:t>1 Jean 2 :2 : Et Il est Lui-même la propitiation pour nos péchés, et non seulement pour les nôtres, mais aussi pour le monde entier</a:t>
            </a:r>
            <a:r>
              <a:rPr lang="en-US" sz="2000" dirty="0">
                <a:latin typeface="Arial"/>
                <a:cs typeface="Arial"/>
              </a:rPr>
              <a:t>.</a:t>
            </a:r>
            <a:endParaRPr lang="en-US" dirty="0">
              <a:latin typeface="Arial"/>
              <a:cs typeface="Arial"/>
            </a:endParaRPr>
          </a:p>
        </p:txBody>
      </p:sp>
      <p:pic>
        <p:nvPicPr>
          <p:cNvPr id="13" name="Picture 12">
            <a:extLst>
              <a:ext uri="{FF2B5EF4-FFF2-40B4-BE49-F238E27FC236}">
                <a16:creationId xmlns:a16="http://schemas.microsoft.com/office/drawing/2014/main" id="{B6FF7F3B-0AB0-92B4-B8A5-D3CFF1C55D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60162" y="514616"/>
            <a:ext cx="2432960" cy="734175"/>
          </a:xfrm>
          <a:prstGeom prst="rect">
            <a:avLst/>
          </a:prstGeom>
        </p:spPr>
      </p:pic>
      <p:sp>
        <p:nvSpPr>
          <p:cNvPr id="15" name="Rectangle 14">
            <a:extLst>
              <a:ext uri="{FF2B5EF4-FFF2-40B4-BE49-F238E27FC236}">
                <a16:creationId xmlns:a16="http://schemas.microsoft.com/office/drawing/2014/main" id="{CF4F7962-033B-C522-3AFD-0F93A57B9C99}"/>
              </a:ext>
            </a:extLst>
          </p:cNvPr>
          <p:cNvSpPr/>
          <p:nvPr/>
        </p:nvSpPr>
        <p:spPr>
          <a:xfrm>
            <a:off x="855738" y="1088016"/>
            <a:ext cx="2579552" cy="400110"/>
          </a:xfrm>
          <a:prstGeom prst="rect">
            <a:avLst/>
          </a:prstGeom>
        </p:spPr>
        <p:txBody>
          <a:bodyPr wrap="none" lIns="91440" tIns="45720" rIns="91440" bIns="45720" anchor="t">
            <a:spAutoFit/>
          </a:bodyPr>
          <a:lstStyle/>
          <a:p>
            <a:r>
              <a:rPr lang="en-US" sz="2000" b="1">
                <a:cs typeface="Arial"/>
              </a:rPr>
              <a:t>Nous croyons que :</a:t>
            </a:r>
            <a:endParaRPr lang="en-US" dirty="0">
              <a:latin typeface="Arial"/>
              <a:cs typeface="Arial"/>
            </a:endParaRPr>
          </a:p>
        </p:txBody>
      </p:sp>
    </p:spTree>
    <p:extLst>
      <p:ext uri="{BB962C8B-B14F-4D97-AF65-F5344CB8AC3E}">
        <p14:creationId xmlns:p14="http://schemas.microsoft.com/office/powerpoint/2010/main" val="13838057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56E11A-DE36-3806-BF70-E1217B299189}"/>
            </a:ext>
          </a:extLst>
        </p:cNvPr>
        <p:cNvGrpSpPr/>
        <p:nvPr/>
      </p:nvGrpSpPr>
      <p:grpSpPr>
        <a:xfrm>
          <a:off x="0" y="0"/>
          <a:ext cx="0" cy="0"/>
          <a:chOff x="0" y="0"/>
          <a:chExt cx="0" cy="0"/>
        </a:xfrm>
      </p:grpSpPr>
      <p:sp>
        <p:nvSpPr>
          <p:cNvPr id="5" name="Parallelogram 4">
            <a:extLst>
              <a:ext uri="{FF2B5EF4-FFF2-40B4-BE49-F238E27FC236}">
                <a16:creationId xmlns:a16="http://schemas.microsoft.com/office/drawing/2014/main" id="{4F9446A0-442B-4E25-1A43-54473791B02F}"/>
              </a:ext>
            </a:extLst>
          </p:cNvPr>
          <p:cNvSpPr/>
          <p:nvPr/>
        </p:nvSpPr>
        <p:spPr>
          <a:xfrm flipH="1">
            <a:off x="-127730" y="6628431"/>
            <a:ext cx="3200400" cy="230430"/>
          </a:xfrm>
          <a:prstGeom prst="parallelogram">
            <a:avLst>
              <a:gd name="adj" fmla="val 43583"/>
            </a:avLst>
          </a:prstGeom>
          <a:solidFill>
            <a:srgbClr val="B956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Parallelogram 6">
            <a:extLst>
              <a:ext uri="{FF2B5EF4-FFF2-40B4-BE49-F238E27FC236}">
                <a16:creationId xmlns:a16="http://schemas.microsoft.com/office/drawing/2014/main" id="{917F84F6-3311-E983-BAFF-AC2D0421CD16}"/>
              </a:ext>
            </a:extLst>
          </p:cNvPr>
          <p:cNvSpPr/>
          <p:nvPr/>
        </p:nvSpPr>
        <p:spPr>
          <a:xfrm flipH="1">
            <a:off x="2971800" y="6628431"/>
            <a:ext cx="3200400" cy="230430"/>
          </a:xfrm>
          <a:prstGeom prst="parallelogram">
            <a:avLst>
              <a:gd name="adj" fmla="val 43583"/>
            </a:avLst>
          </a:prstGeom>
          <a:solidFill>
            <a:srgbClr val="83A8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Parallelogram 8">
            <a:extLst>
              <a:ext uri="{FF2B5EF4-FFF2-40B4-BE49-F238E27FC236}">
                <a16:creationId xmlns:a16="http://schemas.microsoft.com/office/drawing/2014/main" id="{D35F52D1-F74D-195E-DD36-1C84672B6A5E}"/>
              </a:ext>
            </a:extLst>
          </p:cNvPr>
          <p:cNvSpPr/>
          <p:nvPr/>
        </p:nvSpPr>
        <p:spPr>
          <a:xfrm flipH="1">
            <a:off x="6071330" y="6628431"/>
            <a:ext cx="3200400" cy="230430"/>
          </a:xfrm>
          <a:prstGeom prst="parallelogram">
            <a:avLst>
              <a:gd name="adj" fmla="val 43583"/>
            </a:avLst>
          </a:prstGeom>
          <a:solidFill>
            <a:srgbClr val="FBA9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0E2EB5FB-63F2-EF19-A85F-96415A277E0B}"/>
              </a:ext>
            </a:extLst>
          </p:cNvPr>
          <p:cNvSpPr txBox="1"/>
          <p:nvPr/>
        </p:nvSpPr>
        <p:spPr>
          <a:xfrm>
            <a:off x="685800" y="1579346"/>
            <a:ext cx="7772400" cy="4078039"/>
          </a:xfrm>
          <a:prstGeom prst="rect">
            <a:avLst/>
          </a:prstGeom>
          <a:noFill/>
        </p:spPr>
        <p:txBody>
          <a:bodyPr wrap="square" lIns="91440" tIns="45720" rIns="91440" bIns="45720" rtlCol="0" anchor="t">
            <a:spAutoFit/>
          </a:bodyPr>
          <a:lstStyle/>
          <a:p>
            <a:endParaRPr lang="en-US" sz="2100" dirty="0">
              <a:latin typeface="Arial Black" panose="020B0A04020102020204" pitchFamily="34" charset="0"/>
            </a:endParaRPr>
          </a:p>
          <a:p>
            <a:pPr>
              <a:spcBef>
                <a:spcPts val="600"/>
              </a:spcBef>
            </a:pPr>
            <a:r>
              <a:rPr lang="en-US" sz="2400" dirty="0">
                <a:latin typeface="Arial"/>
                <a:cs typeface="Arial"/>
              </a:rPr>
              <a:t>5. </a:t>
            </a:r>
            <a:r>
              <a:rPr lang="fr-FR" sz="2400" dirty="0">
                <a:cs typeface="Arial"/>
              </a:rPr>
              <a:t>Par la grâce de Dieu, par la foi, l’homme reçoit le salut comme un don gratuit à cause de la mort et de la résurrection de Jésus</a:t>
            </a:r>
            <a:r>
              <a:rPr lang="en-US" sz="2400" dirty="0">
                <a:latin typeface="Arial"/>
                <a:cs typeface="Arial"/>
              </a:rPr>
              <a:t>.</a:t>
            </a:r>
          </a:p>
          <a:p>
            <a:pPr marL="385445" indent="-385445">
              <a:buAutoNum type="arabicPeriod"/>
            </a:pPr>
            <a:endParaRPr lang="en-US" sz="2100" dirty="0">
              <a:latin typeface="Arial" panose="020B0604020202020204" pitchFamily="34" charset="0"/>
              <a:cs typeface="Arial" panose="020B0604020202020204" pitchFamily="34" charset="0"/>
            </a:endParaRPr>
          </a:p>
          <a:p>
            <a:r>
              <a:rPr lang="fr-FR" sz="2000" dirty="0">
                <a:cs typeface="Arial"/>
              </a:rPr>
              <a:t>Cela signifie que, grâce au sacrifice de Jésus, nous pouvons être pardonnés et sauvés. Nous ne pouvons pas le mériter, mais nous le recevons en mettant notre foi en Jésus</a:t>
            </a:r>
            <a:r>
              <a:rPr lang="en-US" sz="2000" dirty="0">
                <a:latin typeface="Arial"/>
                <a:cs typeface="Arial"/>
              </a:rPr>
              <a:t>. </a:t>
            </a:r>
          </a:p>
          <a:p>
            <a:endParaRPr lang="en-US" sz="2000" dirty="0">
              <a:latin typeface="Arial" panose="020B0604020202020204" pitchFamily="34" charset="0"/>
              <a:cs typeface="Arial" panose="020B0604020202020204" pitchFamily="34" charset="0"/>
            </a:endParaRPr>
          </a:p>
          <a:p>
            <a:r>
              <a:rPr lang="fr-FR" sz="2000" dirty="0">
                <a:cs typeface="Arial"/>
              </a:rPr>
              <a:t>Romains 3 :24-25a : être justifié gratuitement par sa grâce par la rédemption qui est en Jésus-Christ, 25 que Dieu a établi comme propitiation par son sang, par la foi...</a:t>
            </a:r>
            <a:endParaRPr lang="en-US" dirty="0">
              <a:latin typeface="Arial"/>
              <a:cs typeface="Arial"/>
            </a:endParaRPr>
          </a:p>
        </p:txBody>
      </p:sp>
      <p:pic>
        <p:nvPicPr>
          <p:cNvPr id="13" name="Picture 12">
            <a:extLst>
              <a:ext uri="{FF2B5EF4-FFF2-40B4-BE49-F238E27FC236}">
                <a16:creationId xmlns:a16="http://schemas.microsoft.com/office/drawing/2014/main" id="{19C42F51-6E83-1FB1-EA68-A532FC6B2C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60162" y="514616"/>
            <a:ext cx="2432960" cy="734175"/>
          </a:xfrm>
          <a:prstGeom prst="rect">
            <a:avLst/>
          </a:prstGeom>
        </p:spPr>
      </p:pic>
      <p:sp>
        <p:nvSpPr>
          <p:cNvPr id="15" name="Rectangle 14">
            <a:extLst>
              <a:ext uri="{FF2B5EF4-FFF2-40B4-BE49-F238E27FC236}">
                <a16:creationId xmlns:a16="http://schemas.microsoft.com/office/drawing/2014/main" id="{D13B66F3-EB40-9F55-D58B-B6010BFC2F67}"/>
              </a:ext>
            </a:extLst>
          </p:cNvPr>
          <p:cNvSpPr/>
          <p:nvPr/>
        </p:nvSpPr>
        <p:spPr>
          <a:xfrm>
            <a:off x="855738" y="1088016"/>
            <a:ext cx="2579552" cy="400110"/>
          </a:xfrm>
          <a:prstGeom prst="rect">
            <a:avLst/>
          </a:prstGeom>
        </p:spPr>
        <p:txBody>
          <a:bodyPr wrap="none" lIns="91440" tIns="45720" rIns="91440" bIns="45720" anchor="t">
            <a:spAutoFit/>
          </a:bodyPr>
          <a:lstStyle/>
          <a:p>
            <a:r>
              <a:rPr lang="en-US" sz="2000" b="1">
                <a:cs typeface="Arial"/>
              </a:rPr>
              <a:t>Nous croyons que :</a:t>
            </a:r>
            <a:endParaRPr lang="en-US" dirty="0">
              <a:latin typeface="Arial"/>
              <a:cs typeface="Arial"/>
            </a:endParaRPr>
          </a:p>
        </p:txBody>
      </p:sp>
    </p:spTree>
    <p:extLst>
      <p:ext uri="{BB962C8B-B14F-4D97-AF65-F5344CB8AC3E}">
        <p14:creationId xmlns:p14="http://schemas.microsoft.com/office/powerpoint/2010/main" val="29265214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558875-9322-B58A-EB0D-7831CD5DD274}"/>
            </a:ext>
          </a:extLst>
        </p:cNvPr>
        <p:cNvGrpSpPr/>
        <p:nvPr/>
      </p:nvGrpSpPr>
      <p:grpSpPr>
        <a:xfrm>
          <a:off x="0" y="0"/>
          <a:ext cx="0" cy="0"/>
          <a:chOff x="0" y="0"/>
          <a:chExt cx="0" cy="0"/>
        </a:xfrm>
      </p:grpSpPr>
      <p:sp>
        <p:nvSpPr>
          <p:cNvPr id="5" name="Parallelogram 4">
            <a:extLst>
              <a:ext uri="{FF2B5EF4-FFF2-40B4-BE49-F238E27FC236}">
                <a16:creationId xmlns:a16="http://schemas.microsoft.com/office/drawing/2014/main" id="{FB42A0FF-ACFD-419F-41F8-1AF7D311FA91}"/>
              </a:ext>
            </a:extLst>
          </p:cNvPr>
          <p:cNvSpPr/>
          <p:nvPr/>
        </p:nvSpPr>
        <p:spPr>
          <a:xfrm flipH="1">
            <a:off x="-127730" y="6628431"/>
            <a:ext cx="3200400" cy="230430"/>
          </a:xfrm>
          <a:prstGeom prst="parallelogram">
            <a:avLst>
              <a:gd name="adj" fmla="val 43583"/>
            </a:avLst>
          </a:prstGeom>
          <a:solidFill>
            <a:srgbClr val="B956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Parallelogram 6">
            <a:extLst>
              <a:ext uri="{FF2B5EF4-FFF2-40B4-BE49-F238E27FC236}">
                <a16:creationId xmlns:a16="http://schemas.microsoft.com/office/drawing/2014/main" id="{8583C7B2-637D-E960-8E2B-3C83B538A1C7}"/>
              </a:ext>
            </a:extLst>
          </p:cNvPr>
          <p:cNvSpPr/>
          <p:nvPr/>
        </p:nvSpPr>
        <p:spPr>
          <a:xfrm flipH="1">
            <a:off x="2971800" y="6628431"/>
            <a:ext cx="3200400" cy="230430"/>
          </a:xfrm>
          <a:prstGeom prst="parallelogram">
            <a:avLst>
              <a:gd name="adj" fmla="val 43583"/>
            </a:avLst>
          </a:prstGeom>
          <a:solidFill>
            <a:srgbClr val="83A8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Parallelogram 8">
            <a:extLst>
              <a:ext uri="{FF2B5EF4-FFF2-40B4-BE49-F238E27FC236}">
                <a16:creationId xmlns:a16="http://schemas.microsoft.com/office/drawing/2014/main" id="{F9DC9222-8B82-293A-C38C-39FC5B450664}"/>
              </a:ext>
            </a:extLst>
          </p:cNvPr>
          <p:cNvSpPr/>
          <p:nvPr/>
        </p:nvSpPr>
        <p:spPr>
          <a:xfrm flipH="1">
            <a:off x="6071330" y="6628431"/>
            <a:ext cx="3200400" cy="230430"/>
          </a:xfrm>
          <a:prstGeom prst="parallelogram">
            <a:avLst>
              <a:gd name="adj" fmla="val 43583"/>
            </a:avLst>
          </a:prstGeom>
          <a:solidFill>
            <a:srgbClr val="FBA9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E297E78A-626E-FD2A-9A4F-A4B2202B20B6}"/>
              </a:ext>
            </a:extLst>
          </p:cNvPr>
          <p:cNvSpPr txBox="1"/>
          <p:nvPr/>
        </p:nvSpPr>
        <p:spPr>
          <a:xfrm>
            <a:off x="685800" y="1243786"/>
            <a:ext cx="7772400" cy="5032147"/>
          </a:xfrm>
          <a:prstGeom prst="rect">
            <a:avLst/>
          </a:prstGeom>
          <a:noFill/>
        </p:spPr>
        <p:txBody>
          <a:bodyPr wrap="square" lIns="91440" tIns="45720" rIns="91440" bIns="45720" rtlCol="0" anchor="t">
            <a:spAutoFit/>
          </a:bodyPr>
          <a:lstStyle/>
          <a:p>
            <a:endParaRPr lang="en-US" sz="2100" dirty="0">
              <a:latin typeface="Arial Black" panose="020B0A04020102020204" pitchFamily="34" charset="0"/>
            </a:endParaRPr>
          </a:p>
          <a:p>
            <a:pPr>
              <a:spcBef>
                <a:spcPts val="600"/>
              </a:spcBef>
            </a:pPr>
            <a:r>
              <a:rPr lang="fr-FR" sz="2400" dirty="0">
                <a:cs typeface="Arial"/>
              </a:rPr>
              <a:t>6. La résurrection de tous : ceux qui sont sauvés pour la vie éternelle et ceux qui sont perdus pour le châtiment éternel</a:t>
            </a:r>
            <a:r>
              <a:rPr lang="en-US" sz="2400" dirty="0">
                <a:latin typeface="Arial"/>
                <a:cs typeface="Arial"/>
              </a:rPr>
              <a:t>.</a:t>
            </a:r>
          </a:p>
          <a:p>
            <a:pPr>
              <a:spcBef>
                <a:spcPts val="600"/>
              </a:spcBef>
            </a:pPr>
            <a:endParaRPr lang="en-US" dirty="0">
              <a:latin typeface="Arial" panose="020B0604020202020204" pitchFamily="34" charset="0"/>
              <a:cs typeface="Arial" panose="020B0604020202020204" pitchFamily="34" charset="0"/>
            </a:endParaRPr>
          </a:p>
          <a:p>
            <a:pPr>
              <a:spcBef>
                <a:spcPts val="600"/>
              </a:spcBef>
            </a:pPr>
            <a:r>
              <a:rPr lang="fr-FR" sz="2000" dirty="0">
                <a:cs typeface="Arial"/>
              </a:rPr>
              <a:t>Cela signifie que tout le monde sera ramené à la vie un jour. Ceux qui ont fait confiance à Jésus pour leur salut vivront avec lui pour toujours. Ceux qui n’ont pas eu confiance en lui seront punis à jamais</a:t>
            </a:r>
            <a:r>
              <a:rPr lang="en-US" sz="2000" dirty="0">
                <a:latin typeface="Arial"/>
                <a:cs typeface="Arial"/>
              </a:rPr>
              <a:t>. </a:t>
            </a:r>
          </a:p>
          <a:p>
            <a:pPr>
              <a:spcBef>
                <a:spcPts val="600"/>
              </a:spcBef>
            </a:pPr>
            <a:endParaRPr lang="en-US" sz="2000" dirty="0">
              <a:latin typeface="Arial" panose="020B0604020202020204" pitchFamily="34" charset="0"/>
              <a:cs typeface="Arial" panose="020B0604020202020204" pitchFamily="34" charset="0"/>
            </a:endParaRPr>
          </a:p>
          <a:p>
            <a:pPr>
              <a:spcBef>
                <a:spcPts val="600"/>
              </a:spcBef>
            </a:pPr>
            <a:r>
              <a:rPr lang="fr-FR" sz="2000" dirty="0">
                <a:cs typeface="Arial"/>
              </a:rPr>
              <a:t>Actes 24 :15b : ... qu’il y aura une résurrection des morts, des justes et des injustes.
Matthieu 25 :46 : Et ceux-là iront au châtiment éternel, mais les justes à la vie éternelle</a:t>
            </a:r>
            <a:r>
              <a:rPr lang="en-US" sz="2000" dirty="0">
                <a:latin typeface="Arial"/>
                <a:cs typeface="Arial"/>
              </a:rPr>
              <a:t>.</a:t>
            </a:r>
            <a:endParaRPr lang="en-US" dirty="0">
              <a:latin typeface="Arial"/>
              <a:cs typeface="Arial"/>
            </a:endParaRPr>
          </a:p>
        </p:txBody>
      </p:sp>
      <p:pic>
        <p:nvPicPr>
          <p:cNvPr id="13" name="Picture 12">
            <a:extLst>
              <a:ext uri="{FF2B5EF4-FFF2-40B4-BE49-F238E27FC236}">
                <a16:creationId xmlns:a16="http://schemas.microsoft.com/office/drawing/2014/main" id="{126567BB-4318-6DD7-D3AF-A95C65ACF0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60162" y="514616"/>
            <a:ext cx="2432960" cy="734175"/>
          </a:xfrm>
          <a:prstGeom prst="rect">
            <a:avLst/>
          </a:prstGeom>
        </p:spPr>
      </p:pic>
      <p:sp>
        <p:nvSpPr>
          <p:cNvPr id="15" name="Rectangle 14">
            <a:extLst>
              <a:ext uri="{FF2B5EF4-FFF2-40B4-BE49-F238E27FC236}">
                <a16:creationId xmlns:a16="http://schemas.microsoft.com/office/drawing/2014/main" id="{D56FABC4-5BC4-E4A1-218E-6923C3C06DAD}"/>
              </a:ext>
            </a:extLst>
          </p:cNvPr>
          <p:cNvSpPr/>
          <p:nvPr/>
        </p:nvSpPr>
        <p:spPr>
          <a:xfrm>
            <a:off x="855738" y="1088016"/>
            <a:ext cx="2579552" cy="400110"/>
          </a:xfrm>
          <a:prstGeom prst="rect">
            <a:avLst/>
          </a:prstGeom>
        </p:spPr>
        <p:txBody>
          <a:bodyPr wrap="none" lIns="91440" tIns="45720" rIns="91440" bIns="45720" anchor="t">
            <a:spAutoFit/>
          </a:bodyPr>
          <a:lstStyle/>
          <a:p>
            <a:r>
              <a:rPr lang="en-US" sz="2000" b="1">
                <a:cs typeface="Arial"/>
              </a:rPr>
              <a:t>Nous croyons que :</a:t>
            </a:r>
            <a:endParaRPr lang="en-US" dirty="0">
              <a:latin typeface="Arial"/>
              <a:cs typeface="Arial"/>
            </a:endParaRPr>
          </a:p>
        </p:txBody>
      </p:sp>
    </p:spTree>
    <p:extLst>
      <p:ext uri="{BB962C8B-B14F-4D97-AF65-F5344CB8AC3E}">
        <p14:creationId xmlns:p14="http://schemas.microsoft.com/office/powerpoint/2010/main" val="17211127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Group 29">
            <a:extLst>
              <a:ext uri="{FF2B5EF4-FFF2-40B4-BE49-F238E27FC236}">
                <a16:creationId xmlns:a16="http://schemas.microsoft.com/office/drawing/2014/main" id="{8FE68E50-9407-4D78-B696-D40BB471D9FA}"/>
              </a:ext>
            </a:extLst>
          </p:cNvPr>
          <p:cNvGrpSpPr/>
          <p:nvPr/>
        </p:nvGrpSpPr>
        <p:grpSpPr>
          <a:xfrm>
            <a:off x="1047203" y="5828573"/>
            <a:ext cx="7049595" cy="172823"/>
            <a:chOff x="-172745" y="0"/>
            <a:chExt cx="9399460" cy="230430"/>
          </a:xfrm>
        </p:grpSpPr>
        <p:sp>
          <p:nvSpPr>
            <p:cNvPr id="31" name="Parallelogram 30">
              <a:extLst>
                <a:ext uri="{FF2B5EF4-FFF2-40B4-BE49-F238E27FC236}">
                  <a16:creationId xmlns:a16="http://schemas.microsoft.com/office/drawing/2014/main" id="{BF35DD5C-CF01-41EA-924C-F50A9350F825}"/>
                </a:ext>
              </a:extLst>
            </p:cNvPr>
            <p:cNvSpPr/>
            <p:nvPr/>
          </p:nvSpPr>
          <p:spPr>
            <a:xfrm flipH="1">
              <a:off x="6026315" y="0"/>
              <a:ext cx="3200400" cy="230430"/>
            </a:xfrm>
            <a:prstGeom prst="parallelogram">
              <a:avLst>
                <a:gd name="adj" fmla="val 43583"/>
              </a:avLst>
            </a:prstGeom>
            <a:solidFill>
              <a:srgbClr val="FBA9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2" name="Parallelogram 31">
              <a:extLst>
                <a:ext uri="{FF2B5EF4-FFF2-40B4-BE49-F238E27FC236}">
                  <a16:creationId xmlns:a16="http://schemas.microsoft.com/office/drawing/2014/main" id="{83361FD6-8CC7-4CDE-B5BF-1119A2E14202}"/>
                </a:ext>
              </a:extLst>
            </p:cNvPr>
            <p:cNvSpPr/>
            <p:nvPr/>
          </p:nvSpPr>
          <p:spPr>
            <a:xfrm flipH="1">
              <a:off x="-172745" y="0"/>
              <a:ext cx="3200400" cy="230430"/>
            </a:xfrm>
            <a:prstGeom prst="parallelogram">
              <a:avLst>
                <a:gd name="adj" fmla="val 43583"/>
              </a:avLst>
            </a:prstGeom>
            <a:solidFill>
              <a:srgbClr val="B956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3" name="Parallelogram 32">
              <a:extLst>
                <a:ext uri="{FF2B5EF4-FFF2-40B4-BE49-F238E27FC236}">
                  <a16:creationId xmlns:a16="http://schemas.microsoft.com/office/drawing/2014/main" id="{63387F6C-7469-4A1C-9CE1-A0B478616759}"/>
                </a:ext>
              </a:extLst>
            </p:cNvPr>
            <p:cNvSpPr/>
            <p:nvPr/>
          </p:nvSpPr>
          <p:spPr>
            <a:xfrm flipH="1">
              <a:off x="2926785" y="0"/>
              <a:ext cx="3200400" cy="230430"/>
            </a:xfrm>
            <a:prstGeom prst="parallelogram">
              <a:avLst>
                <a:gd name="adj" fmla="val 43583"/>
              </a:avLst>
            </a:prstGeom>
            <a:solidFill>
              <a:srgbClr val="83A8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14" name="Group 13">
            <a:extLst>
              <a:ext uri="{FF2B5EF4-FFF2-40B4-BE49-F238E27FC236}">
                <a16:creationId xmlns:a16="http://schemas.microsoft.com/office/drawing/2014/main" id="{67C3BB06-DC96-4810-9052-78C360033DE2}"/>
              </a:ext>
            </a:extLst>
          </p:cNvPr>
          <p:cNvGrpSpPr/>
          <p:nvPr/>
        </p:nvGrpSpPr>
        <p:grpSpPr>
          <a:xfrm>
            <a:off x="1047203" y="857250"/>
            <a:ext cx="7049595" cy="172823"/>
            <a:chOff x="-172745" y="0"/>
            <a:chExt cx="9399460" cy="230430"/>
          </a:xfrm>
        </p:grpSpPr>
        <p:sp>
          <p:nvSpPr>
            <p:cNvPr id="15" name="Parallelogram 14">
              <a:extLst>
                <a:ext uri="{FF2B5EF4-FFF2-40B4-BE49-F238E27FC236}">
                  <a16:creationId xmlns:a16="http://schemas.microsoft.com/office/drawing/2014/main" id="{BDDEFAAC-BD0D-4CE4-A84C-E2C0D5721853}"/>
                </a:ext>
              </a:extLst>
            </p:cNvPr>
            <p:cNvSpPr/>
            <p:nvPr/>
          </p:nvSpPr>
          <p:spPr>
            <a:xfrm flipH="1">
              <a:off x="6026315" y="0"/>
              <a:ext cx="3200400" cy="230430"/>
            </a:xfrm>
            <a:prstGeom prst="parallelogram">
              <a:avLst>
                <a:gd name="adj" fmla="val 43583"/>
              </a:avLst>
            </a:prstGeom>
            <a:solidFill>
              <a:srgbClr val="FBA9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6" name="Parallelogram 15">
              <a:extLst>
                <a:ext uri="{FF2B5EF4-FFF2-40B4-BE49-F238E27FC236}">
                  <a16:creationId xmlns:a16="http://schemas.microsoft.com/office/drawing/2014/main" id="{E718F57D-568A-4411-872B-CCC9EC910064}"/>
                </a:ext>
              </a:extLst>
            </p:cNvPr>
            <p:cNvSpPr/>
            <p:nvPr/>
          </p:nvSpPr>
          <p:spPr>
            <a:xfrm flipH="1">
              <a:off x="-172745" y="0"/>
              <a:ext cx="3200400" cy="230430"/>
            </a:xfrm>
            <a:prstGeom prst="parallelogram">
              <a:avLst>
                <a:gd name="adj" fmla="val 43583"/>
              </a:avLst>
            </a:prstGeom>
            <a:solidFill>
              <a:srgbClr val="B956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7" name="Parallelogram 16">
              <a:extLst>
                <a:ext uri="{FF2B5EF4-FFF2-40B4-BE49-F238E27FC236}">
                  <a16:creationId xmlns:a16="http://schemas.microsoft.com/office/drawing/2014/main" id="{A5CE28D8-9450-411C-889B-C94762FAB4BD}"/>
                </a:ext>
              </a:extLst>
            </p:cNvPr>
            <p:cNvSpPr/>
            <p:nvPr/>
          </p:nvSpPr>
          <p:spPr>
            <a:xfrm flipH="1">
              <a:off x="2926785" y="0"/>
              <a:ext cx="3200400" cy="230430"/>
            </a:xfrm>
            <a:prstGeom prst="parallelogram">
              <a:avLst>
                <a:gd name="adj" fmla="val 43583"/>
              </a:avLst>
            </a:prstGeom>
            <a:solidFill>
              <a:srgbClr val="83A8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2" name="TextBox 1">
            <a:extLst>
              <a:ext uri="{FF2B5EF4-FFF2-40B4-BE49-F238E27FC236}">
                <a16:creationId xmlns:a16="http://schemas.microsoft.com/office/drawing/2014/main" id="{B21D2EF1-2932-2550-BFFD-42E4D65AD770}"/>
              </a:ext>
            </a:extLst>
          </p:cNvPr>
          <p:cNvSpPr txBox="1"/>
          <p:nvPr/>
        </p:nvSpPr>
        <p:spPr>
          <a:xfrm>
            <a:off x="669470" y="2153543"/>
            <a:ext cx="7772400" cy="3524042"/>
          </a:xfrm>
          <a:prstGeom prst="rect">
            <a:avLst/>
          </a:prstGeom>
          <a:noFill/>
        </p:spPr>
        <p:txBody>
          <a:bodyPr wrap="square" rtlCol="0">
            <a:spAutoFit/>
          </a:bodyPr>
          <a:lstStyle/>
          <a:p>
            <a:pPr marL="385763" indent="-385763">
              <a:spcBef>
                <a:spcPts val="600"/>
              </a:spcBef>
              <a:buAutoNum type="arabicPeriod"/>
            </a:pPr>
            <a:r>
              <a:rPr lang="fr-FR">
                <a:latin typeface="Arial" panose="020B0604020202020204" pitchFamily="34" charset="0"/>
                <a:cs typeface="Arial" panose="020B0604020202020204" pitchFamily="34" charset="0"/>
              </a:rPr>
              <a:t>La Bible est divinement inspirée par Dieu et a l’autorité finale.
Dieu est un et existe en trois personnes : Dieu le Père, Dieu le Fils et Dieu le Saint-Esprit.
À cause de la chute de l’homme, tous les humains sont pécheurs et ont besoin de salut. 
La mort de Christ est un substitut pour les pécheurs et pourvoit à la purification de ceux qui croient.
Par la grâce de Dieu, par la foi, l’homme reçoit le salut comme un don gratuit à cause de la mort et de la résurrection de Jésus.
La résurrection de tous – ceux qui sont sauvés pour la vie éternelle et ceux qui sont perdus pour le châtiment éternel.</a:t>
            </a:r>
            <a:endParaRPr lang="en-US" sz="2100" dirty="0">
              <a:latin typeface="Arial" panose="020B0604020202020204" pitchFamily="34" charset="0"/>
              <a:cs typeface="Arial" panose="020B0604020202020204" pitchFamily="34" charset="0"/>
            </a:endParaRPr>
          </a:p>
        </p:txBody>
      </p:sp>
      <p:pic>
        <p:nvPicPr>
          <p:cNvPr id="12" name="Picture 11">
            <a:extLst>
              <a:ext uri="{FF2B5EF4-FFF2-40B4-BE49-F238E27FC236}">
                <a16:creationId xmlns:a16="http://schemas.microsoft.com/office/drawing/2014/main" id="{CB51DF5D-FE78-6295-BDA9-5F5918EAF9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39190" y="1080873"/>
            <a:ext cx="2432960" cy="734175"/>
          </a:xfrm>
          <a:prstGeom prst="rect">
            <a:avLst/>
          </a:prstGeom>
        </p:spPr>
      </p:pic>
      <p:sp>
        <p:nvSpPr>
          <p:cNvPr id="3" name="Rectangle 2">
            <a:extLst>
              <a:ext uri="{FF2B5EF4-FFF2-40B4-BE49-F238E27FC236}">
                <a16:creationId xmlns:a16="http://schemas.microsoft.com/office/drawing/2014/main" id="{3AC5A005-D152-46D8-2C01-189D4BC80EC5}"/>
              </a:ext>
            </a:extLst>
          </p:cNvPr>
          <p:cNvSpPr/>
          <p:nvPr/>
        </p:nvSpPr>
        <p:spPr>
          <a:xfrm>
            <a:off x="672073" y="1607299"/>
            <a:ext cx="2699778" cy="415498"/>
          </a:xfrm>
          <a:prstGeom prst="rect">
            <a:avLst/>
          </a:prstGeom>
        </p:spPr>
        <p:txBody>
          <a:bodyPr wrap="none">
            <a:spAutoFit/>
          </a:bodyPr>
          <a:lstStyle/>
          <a:p>
            <a:r>
              <a:rPr lang="en-US" sz="2100" b="1">
                <a:latin typeface="Arial" panose="020B0604020202020204" pitchFamily="34" charset="0"/>
                <a:cs typeface="Arial" panose="020B0604020202020204" pitchFamily="34" charset="0"/>
              </a:rPr>
              <a:t>Nous croyons que :</a:t>
            </a:r>
            <a:endParaRPr lang="en-US" sz="2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847581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AAD7BB7-92AE-4F16-9DC9-4A7C88F20850}"/>
              </a:ext>
            </a:extLst>
          </p:cNvPr>
          <p:cNvSpPr txBox="1"/>
          <p:nvPr/>
        </p:nvSpPr>
        <p:spPr>
          <a:xfrm>
            <a:off x="2726872" y="451796"/>
            <a:ext cx="3690257" cy="1938992"/>
          </a:xfrm>
          <a:prstGeom prst="rect">
            <a:avLst/>
          </a:prstGeom>
          <a:noFill/>
        </p:spPr>
        <p:txBody>
          <a:bodyPr wrap="square">
            <a:spAutoFit/>
          </a:bodyPr>
          <a:lstStyle/>
          <a:p>
            <a:pPr algn="ctr"/>
            <a:r>
              <a:rPr lang="fr-FR" sz="4000" b="1">
                <a:solidFill>
                  <a:schemeClr val="accent1"/>
                </a:solidFill>
                <a:latin typeface="Arial Black" panose="020B0A04020102020204" pitchFamily="34" charset="0"/>
                <a:ea typeface="MS Mincho" panose="02020609040205080304" pitchFamily="49" charset="-128"/>
                <a:cs typeface="Times New Roman" panose="02020603050405020304" pitchFamily="18" charset="0"/>
              </a:rPr>
              <a:t>Déclaration</a:t>
            </a:r>
            <a:br>
              <a:rPr lang="fr-FR" sz="4000" b="1">
                <a:solidFill>
                  <a:schemeClr val="accent1"/>
                </a:solidFill>
                <a:latin typeface="Arial Black" panose="020B0A04020102020204" pitchFamily="34" charset="0"/>
                <a:ea typeface="MS Mincho" panose="02020609040205080304" pitchFamily="49" charset="-128"/>
                <a:cs typeface="Times New Roman" panose="02020603050405020304" pitchFamily="18" charset="0"/>
              </a:rPr>
            </a:br>
            <a:r>
              <a:rPr lang="fr-FR" sz="4000" b="1">
                <a:solidFill>
                  <a:schemeClr val="accent1"/>
                </a:solidFill>
                <a:latin typeface="Arial Black" panose="020B0A04020102020204" pitchFamily="34" charset="0"/>
                <a:ea typeface="MS Mincho" panose="02020609040205080304" pitchFamily="49" charset="-128"/>
                <a:cs typeface="Times New Roman" panose="02020603050405020304" pitchFamily="18" charset="0"/>
              </a:rPr>
              <a:t>de la Foi
Encourage:</a:t>
            </a:r>
            <a:endParaRPr lang="en-US" sz="4000" dirty="0">
              <a:solidFill>
                <a:schemeClr val="accent1"/>
              </a:solidFill>
            </a:endParaRPr>
          </a:p>
        </p:txBody>
      </p:sp>
      <p:pic>
        <p:nvPicPr>
          <p:cNvPr id="5" name="Picture 4">
            <a:extLst>
              <a:ext uri="{FF2B5EF4-FFF2-40B4-BE49-F238E27FC236}">
                <a16:creationId xmlns:a16="http://schemas.microsoft.com/office/drawing/2014/main" id="{E1120C8C-E996-4751-AF25-B760CBCDFDA0}"/>
              </a:ext>
            </a:extLst>
          </p:cNvPr>
          <p:cNvPicPr>
            <a:picLocks noChangeAspect="1"/>
          </p:cNvPicPr>
          <p:nvPr/>
        </p:nvPicPr>
        <p:blipFill rotWithShape="1">
          <a:blip r:embed="rId2">
            <a:extLst>
              <a:ext uri="{28A0092B-C50C-407E-A947-70E740481C1C}">
                <a14:useLocalDpi xmlns:a14="http://schemas.microsoft.com/office/drawing/2010/main" val="0"/>
              </a:ext>
            </a:extLst>
          </a:blip>
          <a:srcRect l="6154" t="-315" r="18575" b="315"/>
          <a:stretch/>
        </p:blipFill>
        <p:spPr>
          <a:xfrm>
            <a:off x="3098907" y="3025613"/>
            <a:ext cx="2946186" cy="2943161"/>
          </a:xfrm>
          <a:prstGeom prst="ellipse">
            <a:avLst/>
          </a:prstGeom>
          <a:ln w="57150">
            <a:solidFill>
              <a:schemeClr val="accent2"/>
            </a:solidFill>
          </a:ln>
          <a:effectLst>
            <a:outerShdw blurRad="190500" algn="tl" rotWithShape="0">
              <a:srgbClr val="000000">
                <a:alpha val="70000"/>
              </a:srgbClr>
            </a:outerShdw>
          </a:effectLst>
        </p:spPr>
      </p:pic>
      <p:sp>
        <p:nvSpPr>
          <p:cNvPr id="7" name="Oval 6">
            <a:extLst>
              <a:ext uri="{FF2B5EF4-FFF2-40B4-BE49-F238E27FC236}">
                <a16:creationId xmlns:a16="http://schemas.microsoft.com/office/drawing/2014/main" id="{B33D645A-C6B0-474F-9464-3567C6966339}"/>
              </a:ext>
            </a:extLst>
          </p:cNvPr>
          <p:cNvSpPr/>
          <p:nvPr/>
        </p:nvSpPr>
        <p:spPr>
          <a:xfrm>
            <a:off x="476904" y="2843599"/>
            <a:ext cx="2249968" cy="2249968"/>
          </a:xfrm>
          <a:prstGeom prst="ellipse">
            <a:avLst/>
          </a:prstGeom>
          <a:solidFill>
            <a:schemeClr val="accent2"/>
          </a:solidFill>
          <a:ln>
            <a:noFill/>
          </a:ln>
          <a:effectLst>
            <a:outerShdw blurRad="50800" dist="38100" dir="5400000" algn="t" rotWithShape="0">
              <a:prstClr val="black">
                <a:alpha val="40000"/>
              </a:prstClr>
            </a:outerShdw>
          </a:effectLst>
        </p:spPr>
        <p:txBody>
          <a:bodyPr wrap="none" rtlCol="0" anchor="ctr">
            <a:noAutofit/>
          </a:bodyPr>
          <a:lstStyle/>
          <a:p>
            <a:pPr algn="ctr"/>
            <a:r>
              <a:rPr lang="en-US" sz="2800">
                <a:solidFill>
                  <a:schemeClr val="bg1"/>
                </a:solidFill>
                <a:latin typeface="Arial" panose="020B0604020202020204" pitchFamily="34" charset="0"/>
                <a:cs typeface="Arial" panose="020B0604020202020204" pitchFamily="34" charset="0"/>
              </a:rPr>
              <a:t>Quoi</a:t>
            </a:r>
            <a:br>
              <a:rPr lang="en-US" sz="2800">
                <a:solidFill>
                  <a:schemeClr val="bg1"/>
                </a:solidFill>
                <a:latin typeface="Arial" panose="020B0604020202020204" pitchFamily="34" charset="0"/>
                <a:cs typeface="Arial" panose="020B0604020202020204" pitchFamily="34" charset="0"/>
              </a:rPr>
            </a:br>
            <a:r>
              <a:rPr lang="en-US" sz="2800">
                <a:solidFill>
                  <a:schemeClr val="bg1"/>
                </a:solidFill>
                <a:latin typeface="Arial" panose="020B0604020202020204" pitchFamily="34" charset="0"/>
                <a:cs typeface="Arial" panose="020B0604020202020204" pitchFamily="34" charset="0"/>
              </a:rPr>
              <a:t>le plus</a:t>
            </a:r>
            <a:br>
              <a:rPr lang="en-US" sz="2800">
                <a:solidFill>
                  <a:schemeClr val="bg1"/>
                </a:solidFill>
                <a:latin typeface="Arial" panose="020B0604020202020204" pitchFamily="34" charset="0"/>
                <a:cs typeface="Arial" panose="020B0604020202020204" pitchFamily="34" charset="0"/>
              </a:rPr>
            </a:br>
            <a:r>
              <a:rPr lang="en-US" sz="2800">
                <a:solidFill>
                  <a:schemeClr val="bg1"/>
                </a:solidFill>
                <a:latin typeface="Arial" panose="020B0604020202020204" pitchFamily="34" charset="0"/>
                <a:cs typeface="Arial" panose="020B0604020202020204" pitchFamily="34" charset="0"/>
              </a:rPr>
              <a:t>important</a:t>
            </a:r>
            <a:endParaRPr lang="en-US" sz="2800" dirty="0">
              <a:solidFill>
                <a:schemeClr val="bg1"/>
              </a:solidFill>
              <a:latin typeface="Arial" panose="020B0604020202020204" pitchFamily="34" charset="0"/>
              <a:cs typeface="Arial" panose="020B0604020202020204" pitchFamily="34" charset="0"/>
            </a:endParaRPr>
          </a:p>
        </p:txBody>
      </p:sp>
      <p:sp>
        <p:nvSpPr>
          <p:cNvPr id="8" name="Oval 7">
            <a:extLst>
              <a:ext uri="{FF2B5EF4-FFF2-40B4-BE49-F238E27FC236}">
                <a16:creationId xmlns:a16="http://schemas.microsoft.com/office/drawing/2014/main" id="{71A5A433-661D-48B0-916B-E3E37CCF8325}"/>
              </a:ext>
            </a:extLst>
          </p:cNvPr>
          <p:cNvSpPr/>
          <p:nvPr/>
        </p:nvSpPr>
        <p:spPr>
          <a:xfrm>
            <a:off x="6045093" y="2296574"/>
            <a:ext cx="1451789" cy="1451789"/>
          </a:xfrm>
          <a:prstGeom prst="ellipse">
            <a:avLst/>
          </a:prstGeom>
          <a:solidFill>
            <a:schemeClr val="accent2"/>
          </a:solidFill>
          <a:ln>
            <a:noFill/>
          </a:ln>
          <a:effectLst>
            <a:outerShdw blurRad="50800" dist="38100" dir="5400000" algn="t" rotWithShape="0">
              <a:prstClr val="black">
                <a:alpha val="40000"/>
              </a:prstClr>
            </a:outerShdw>
          </a:effectLst>
        </p:spPr>
        <p:txBody>
          <a:bodyPr wrap="none" rtlCol="0" anchor="ctr">
            <a:noAutofit/>
          </a:bodyPr>
          <a:lstStyle/>
          <a:p>
            <a:pPr algn="ctr"/>
            <a:r>
              <a:rPr lang="en-US" sz="2800">
                <a:solidFill>
                  <a:schemeClr val="bg1"/>
                </a:solidFill>
                <a:latin typeface="Arial" panose="020B0604020202020204" pitchFamily="34" charset="0"/>
                <a:cs typeface="Arial" panose="020B0604020202020204" pitchFamily="34" charset="0"/>
              </a:rPr>
              <a:t>unité</a:t>
            </a:r>
            <a:endParaRPr lang="en-US" sz="2800" dirty="0">
              <a:solidFill>
                <a:schemeClr val="bg1"/>
              </a:solidFill>
              <a:latin typeface="Arial" panose="020B0604020202020204" pitchFamily="34" charset="0"/>
              <a:cs typeface="Arial" panose="020B0604020202020204" pitchFamily="34" charset="0"/>
            </a:endParaRPr>
          </a:p>
        </p:txBody>
      </p:sp>
      <p:sp>
        <p:nvSpPr>
          <p:cNvPr id="9" name="Oval 8">
            <a:extLst>
              <a:ext uri="{FF2B5EF4-FFF2-40B4-BE49-F238E27FC236}">
                <a16:creationId xmlns:a16="http://schemas.microsoft.com/office/drawing/2014/main" id="{CCFA03C3-343E-441C-BAB2-0D994F432EBE}"/>
              </a:ext>
            </a:extLst>
          </p:cNvPr>
          <p:cNvSpPr/>
          <p:nvPr/>
        </p:nvSpPr>
        <p:spPr>
          <a:xfrm>
            <a:off x="6326668" y="4065776"/>
            <a:ext cx="2340428" cy="2340428"/>
          </a:xfrm>
          <a:prstGeom prst="ellipse">
            <a:avLst/>
          </a:prstGeom>
          <a:solidFill>
            <a:schemeClr val="accent2"/>
          </a:solidFill>
          <a:ln>
            <a:noFill/>
          </a:ln>
          <a:effectLst>
            <a:outerShdw blurRad="50800" dist="38100" dir="5400000" algn="t" rotWithShape="0">
              <a:prstClr val="black">
                <a:alpha val="40000"/>
              </a:prstClr>
            </a:outerShdw>
          </a:effectLst>
        </p:spPr>
        <p:txBody>
          <a:bodyPr wrap="none" rtlCol="0" anchor="b">
            <a:noAutofit/>
          </a:bodyPr>
          <a:lstStyle/>
          <a:p>
            <a:pPr algn="ctr"/>
            <a:r>
              <a:rPr lang="fr-FR" sz="2800">
                <a:solidFill>
                  <a:schemeClr val="bg1"/>
                </a:solidFill>
                <a:latin typeface="Arial" panose="020B0604020202020204" pitchFamily="34" charset="0"/>
                <a:cs typeface="Arial" panose="020B0604020202020204" pitchFamily="34" charset="0"/>
              </a:rPr>
              <a:t>un</a:t>
            </a:r>
            <a:br>
              <a:rPr lang="fr-FR" sz="2800">
                <a:solidFill>
                  <a:schemeClr val="bg1"/>
                </a:solidFill>
                <a:latin typeface="Arial" panose="020B0604020202020204" pitchFamily="34" charset="0"/>
                <a:cs typeface="Arial" panose="020B0604020202020204" pitchFamily="34" charset="0"/>
              </a:rPr>
            </a:br>
            <a:r>
              <a:rPr lang="fr-FR" sz="2800">
                <a:solidFill>
                  <a:schemeClr val="bg1"/>
                </a:solidFill>
                <a:latin typeface="Arial" panose="020B0604020202020204" pitchFamily="34" charset="0"/>
                <a:cs typeface="Arial" panose="020B0604020202020204" pitchFamily="34" charset="0"/>
              </a:rPr>
              <a:t>fondation</a:t>
            </a:r>
            <a:br>
              <a:rPr lang="fr-FR" sz="2800">
                <a:solidFill>
                  <a:schemeClr val="bg1"/>
                </a:solidFill>
                <a:latin typeface="Arial" panose="020B0604020202020204" pitchFamily="34" charset="0"/>
                <a:cs typeface="Arial" panose="020B0604020202020204" pitchFamily="34" charset="0"/>
              </a:rPr>
            </a:br>
            <a:r>
              <a:rPr lang="fr-FR" sz="2800">
                <a:solidFill>
                  <a:schemeClr val="bg1"/>
                </a:solidFill>
                <a:latin typeface="Arial" panose="020B0604020202020204" pitchFamily="34" charset="0"/>
                <a:cs typeface="Arial" panose="020B0604020202020204" pitchFamily="34" charset="0"/>
              </a:rPr>
              <a:t>pour le travail</a:t>
            </a:r>
            <a:br>
              <a:rPr lang="fr-FR" sz="2800">
                <a:solidFill>
                  <a:schemeClr val="bg1"/>
                </a:solidFill>
                <a:latin typeface="Arial" panose="020B0604020202020204" pitchFamily="34" charset="0"/>
                <a:cs typeface="Arial" panose="020B0604020202020204" pitchFamily="34" charset="0"/>
              </a:rPr>
            </a:br>
            <a:r>
              <a:rPr lang="fr-FR" sz="2800">
                <a:solidFill>
                  <a:schemeClr val="bg1"/>
                </a:solidFill>
                <a:latin typeface="Arial" panose="020B0604020202020204" pitchFamily="34" charset="0"/>
                <a:cs typeface="Arial" panose="020B0604020202020204" pitchFamily="34" charset="0"/>
              </a:rPr>
              <a:t>ensemble</a:t>
            </a:r>
            <a:endParaRPr lang="en-US" sz="28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026067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15A585C-182F-4097-AE7A-03F38E316BE5}"/>
              </a:ext>
            </a:extLst>
          </p:cNvPr>
          <p:cNvSpPr txBox="1"/>
          <p:nvPr/>
        </p:nvSpPr>
        <p:spPr>
          <a:xfrm>
            <a:off x="2521599" y="-464375"/>
            <a:ext cx="4100803" cy="7786747"/>
          </a:xfrm>
          <a:prstGeom prst="rect">
            <a:avLst/>
          </a:prstGeom>
          <a:noFill/>
        </p:spPr>
        <p:txBody>
          <a:bodyPr wrap="square" rtlCol="0" anchor="ctr">
            <a:spAutoFit/>
          </a:bodyPr>
          <a:lstStyle/>
          <a:p>
            <a:pPr algn="ctr"/>
            <a:r>
              <a:rPr lang="en-US" sz="50000" dirty="0">
                <a:solidFill>
                  <a:schemeClr val="accent2">
                    <a:lumMod val="20000"/>
                    <a:lumOff val="80000"/>
                  </a:schemeClr>
                </a:solidFill>
                <a:latin typeface="Arial Black" panose="020B0A04020102020204" pitchFamily="34" charset="0"/>
              </a:rPr>
              <a:t>?</a:t>
            </a:r>
          </a:p>
        </p:txBody>
      </p:sp>
      <p:sp>
        <p:nvSpPr>
          <p:cNvPr id="3" name="TextBox 2">
            <a:extLst>
              <a:ext uri="{FF2B5EF4-FFF2-40B4-BE49-F238E27FC236}">
                <a16:creationId xmlns:a16="http://schemas.microsoft.com/office/drawing/2014/main" id="{26FADB6C-6CB5-4D7C-AC09-B89C68326468}"/>
              </a:ext>
            </a:extLst>
          </p:cNvPr>
          <p:cNvSpPr txBox="1"/>
          <p:nvPr/>
        </p:nvSpPr>
        <p:spPr>
          <a:xfrm>
            <a:off x="2623457" y="2743640"/>
            <a:ext cx="3897086" cy="1815882"/>
          </a:xfrm>
          <a:prstGeom prst="rect">
            <a:avLst/>
          </a:prstGeom>
          <a:noFill/>
        </p:spPr>
        <p:txBody>
          <a:bodyPr wrap="square" anchor="ctr">
            <a:spAutoFit/>
          </a:bodyPr>
          <a:lstStyle/>
          <a:p>
            <a:pPr algn="ctr"/>
            <a:r>
              <a:rPr lang="fr-FR" sz="2800" b="1">
                <a:solidFill>
                  <a:schemeClr val="tx2"/>
                </a:solidFill>
                <a:latin typeface="Arial" panose="020B0604020202020204" pitchFamily="34" charset="0"/>
                <a:ea typeface="MS Mincho" panose="02020609040205080304" pitchFamily="49" charset="-128"/>
              </a:rPr>
              <a:t>À quoi penses-tu quand je prononce ce mot 
« valeur » ?</a:t>
            </a:r>
            <a:endParaRPr lang="en-US" sz="2800" b="1" dirty="0">
              <a:solidFill>
                <a:schemeClr val="tx2"/>
              </a:solidFill>
            </a:endParaRPr>
          </a:p>
        </p:txBody>
      </p:sp>
    </p:spTree>
    <p:extLst>
      <p:ext uri="{BB962C8B-B14F-4D97-AF65-F5344CB8AC3E}">
        <p14:creationId xmlns:p14="http://schemas.microsoft.com/office/powerpoint/2010/main" val="8344789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8C3D8872-5056-45C3-9946-A3DBDCEC2F73}"/>
              </a:ext>
            </a:extLst>
          </p:cNvPr>
          <p:cNvSpPr txBox="1"/>
          <p:nvPr/>
        </p:nvSpPr>
        <p:spPr>
          <a:xfrm>
            <a:off x="2211859" y="2334403"/>
            <a:ext cx="6561438" cy="830997"/>
          </a:xfrm>
          <a:prstGeom prst="rect">
            <a:avLst/>
          </a:prstGeom>
          <a:noFill/>
        </p:spPr>
        <p:txBody>
          <a:bodyPr wrap="square">
            <a:spAutoFit/>
          </a:bodyPr>
          <a:lstStyle/>
          <a:p>
            <a:r>
              <a:rPr lang="fr-FR" sz="2400">
                <a:latin typeface="Arial" panose="020B0604020202020204" pitchFamily="34" charset="0"/>
                <a:ea typeface="Calibri" panose="020F0502020204030204" pitchFamily="34" charset="0"/>
              </a:rPr>
              <a:t>Nous croyons que la Bible est la Parole de Dieu.</a:t>
            </a:r>
            <a:endParaRPr lang="en-US" sz="2400" dirty="0"/>
          </a:p>
        </p:txBody>
      </p:sp>
      <p:pic>
        <p:nvPicPr>
          <p:cNvPr id="5" name="Picture 4">
            <a:extLst>
              <a:ext uri="{FF2B5EF4-FFF2-40B4-BE49-F238E27FC236}">
                <a16:creationId xmlns:a16="http://schemas.microsoft.com/office/drawing/2014/main" id="{7DDEA9A4-4E44-4BB5-9B53-B1046DE673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84712" y="576295"/>
            <a:ext cx="3243946" cy="978900"/>
          </a:xfrm>
          <a:prstGeom prst="rect">
            <a:avLst/>
          </a:prstGeom>
        </p:spPr>
      </p:pic>
      <p:pic>
        <p:nvPicPr>
          <p:cNvPr id="13" name="Picture 12">
            <a:extLst>
              <a:ext uri="{FF2B5EF4-FFF2-40B4-BE49-F238E27FC236}">
                <a16:creationId xmlns:a16="http://schemas.microsoft.com/office/drawing/2014/main" id="{408B2E0C-996A-0E58-5951-1577CA852F18}"/>
              </a:ext>
            </a:extLst>
          </p:cNvPr>
          <p:cNvPicPr>
            <a:picLocks/>
          </p:cNvPicPr>
          <p:nvPr/>
        </p:nvPicPr>
        <p:blipFill rotWithShape="1">
          <a:blip r:embed="rId4">
            <a:extLst>
              <a:ext uri="{28A0092B-C50C-407E-A947-70E740481C1C}">
                <a14:useLocalDpi xmlns:a14="http://schemas.microsoft.com/office/drawing/2010/main" val="0"/>
              </a:ext>
            </a:extLst>
          </a:blip>
          <a:srcRect l="25965" r="27247"/>
          <a:stretch/>
        </p:blipFill>
        <p:spPr>
          <a:xfrm>
            <a:off x="630195" y="1974811"/>
            <a:ext cx="1191663" cy="1190589"/>
          </a:xfrm>
          <a:prstGeom prst="ellipse">
            <a:avLst/>
          </a:prstGeom>
          <a:solidFill>
            <a:schemeClr val="accent1"/>
          </a:solidFill>
          <a:ln w="76200">
            <a:solidFill>
              <a:schemeClr val="accent1"/>
            </a:solidFill>
          </a:ln>
        </p:spPr>
      </p:pic>
      <p:sp>
        <p:nvSpPr>
          <p:cNvPr id="17" name="TextBox 16">
            <a:extLst>
              <a:ext uri="{FF2B5EF4-FFF2-40B4-BE49-F238E27FC236}">
                <a16:creationId xmlns:a16="http://schemas.microsoft.com/office/drawing/2014/main" id="{2B12681D-8C5C-1BC1-E75E-071C6320AFBB}"/>
              </a:ext>
            </a:extLst>
          </p:cNvPr>
          <p:cNvSpPr txBox="1"/>
          <p:nvPr/>
        </p:nvSpPr>
        <p:spPr>
          <a:xfrm>
            <a:off x="2211859" y="3585018"/>
            <a:ext cx="6301946" cy="830997"/>
          </a:xfrm>
          <a:prstGeom prst="rect">
            <a:avLst/>
          </a:prstGeom>
          <a:noFill/>
        </p:spPr>
        <p:txBody>
          <a:bodyPr wrap="square" rtlCol="0">
            <a:spAutoFit/>
          </a:bodyPr>
          <a:lstStyle/>
          <a:p>
            <a:r>
              <a:rPr lang="fr-FR" sz="2400"/>
              <a:t>Nous croyons que la Bible change des vies et fait progresser le Royaume de Dieu.</a:t>
            </a:r>
            <a:endParaRPr lang="en-US" sz="2400" dirty="0"/>
          </a:p>
        </p:txBody>
      </p:sp>
      <p:pic>
        <p:nvPicPr>
          <p:cNvPr id="24" name="Picture 23">
            <a:extLst>
              <a:ext uri="{FF2B5EF4-FFF2-40B4-BE49-F238E27FC236}">
                <a16:creationId xmlns:a16="http://schemas.microsoft.com/office/drawing/2014/main" id="{89BA2819-86B6-DD78-7853-81A89EE9C13D}"/>
              </a:ext>
            </a:extLst>
          </p:cNvPr>
          <p:cNvPicPr>
            <a:picLocks/>
          </p:cNvPicPr>
          <p:nvPr/>
        </p:nvPicPr>
        <p:blipFill rotWithShape="1">
          <a:blip r:embed="rId5">
            <a:extLst>
              <a:ext uri="{28A0092B-C50C-407E-A947-70E740481C1C}">
                <a14:useLocalDpi xmlns:a14="http://schemas.microsoft.com/office/drawing/2010/main" val="0"/>
              </a:ext>
            </a:extLst>
          </a:blip>
          <a:srcRect r="28170"/>
          <a:stretch/>
        </p:blipFill>
        <p:spPr>
          <a:xfrm>
            <a:off x="630195" y="3391768"/>
            <a:ext cx="1226291" cy="1190589"/>
          </a:xfrm>
          <a:prstGeom prst="ellipse">
            <a:avLst/>
          </a:prstGeom>
          <a:ln w="76200">
            <a:solidFill>
              <a:srgbClr val="FBA93D"/>
            </a:solidFill>
          </a:ln>
        </p:spPr>
      </p:pic>
      <p:pic>
        <p:nvPicPr>
          <p:cNvPr id="26" name="Picture 25">
            <a:extLst>
              <a:ext uri="{FF2B5EF4-FFF2-40B4-BE49-F238E27FC236}">
                <a16:creationId xmlns:a16="http://schemas.microsoft.com/office/drawing/2014/main" id="{C93BEF59-4C33-1E6B-2325-7F1AE0E5338C}"/>
              </a:ext>
            </a:extLst>
          </p:cNvPr>
          <p:cNvPicPr>
            <a:picLocks noChangeAspect="1"/>
          </p:cNvPicPr>
          <p:nvPr/>
        </p:nvPicPr>
        <p:blipFill rotWithShape="1">
          <a:blip r:embed="rId6">
            <a:extLst>
              <a:ext uri="{28A0092B-C50C-407E-A947-70E740481C1C}">
                <a14:useLocalDpi xmlns:a14="http://schemas.microsoft.com/office/drawing/2010/main" val="0"/>
              </a:ext>
            </a:extLst>
          </a:blip>
          <a:srcRect l="43593" t="656" b="1"/>
          <a:stretch/>
        </p:blipFill>
        <p:spPr>
          <a:xfrm>
            <a:off x="666458" y="4808725"/>
            <a:ext cx="1285909" cy="1159978"/>
          </a:xfrm>
          <a:prstGeom prst="ellipse">
            <a:avLst/>
          </a:prstGeom>
          <a:ln w="76200">
            <a:solidFill>
              <a:srgbClr val="83A83F"/>
            </a:solidFill>
          </a:ln>
        </p:spPr>
      </p:pic>
      <p:sp>
        <p:nvSpPr>
          <p:cNvPr id="27" name="TextBox 26">
            <a:extLst>
              <a:ext uri="{FF2B5EF4-FFF2-40B4-BE49-F238E27FC236}">
                <a16:creationId xmlns:a16="http://schemas.microsoft.com/office/drawing/2014/main" id="{85C30ACF-19C3-21E2-DE88-14F210C061C7}"/>
              </a:ext>
            </a:extLst>
          </p:cNvPr>
          <p:cNvSpPr txBox="1"/>
          <p:nvPr/>
        </p:nvSpPr>
        <p:spPr>
          <a:xfrm>
            <a:off x="2211859" y="4973215"/>
            <a:ext cx="6166021" cy="830997"/>
          </a:xfrm>
          <a:prstGeom prst="rect">
            <a:avLst/>
          </a:prstGeom>
          <a:noFill/>
        </p:spPr>
        <p:txBody>
          <a:bodyPr wrap="square" rtlCol="0">
            <a:spAutoFit/>
          </a:bodyPr>
          <a:lstStyle/>
          <a:p>
            <a:r>
              <a:rPr lang="fr-FR" sz="2400"/>
              <a:t>Nous croyons en la puissance du Saint-Esprit dans la vie des croyants.</a:t>
            </a:r>
            <a:endParaRPr lang="en-US" sz="2400" dirty="0"/>
          </a:p>
        </p:txBody>
      </p:sp>
    </p:spTree>
    <p:extLst>
      <p:ext uri="{BB962C8B-B14F-4D97-AF65-F5344CB8AC3E}">
        <p14:creationId xmlns:p14="http://schemas.microsoft.com/office/powerpoint/2010/main" val="23787218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09500A1-013B-4974-A74C-750419EBCF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84712" y="576295"/>
            <a:ext cx="3243946" cy="978900"/>
          </a:xfrm>
          <a:prstGeom prst="rect">
            <a:avLst/>
          </a:prstGeom>
        </p:spPr>
      </p:pic>
      <p:sp>
        <p:nvSpPr>
          <p:cNvPr id="5" name="TextBox 4">
            <a:extLst>
              <a:ext uri="{FF2B5EF4-FFF2-40B4-BE49-F238E27FC236}">
                <a16:creationId xmlns:a16="http://schemas.microsoft.com/office/drawing/2014/main" id="{F9841455-BC55-4576-BD70-380E1F714FD8}"/>
              </a:ext>
            </a:extLst>
          </p:cNvPr>
          <p:cNvSpPr txBox="1"/>
          <p:nvPr/>
        </p:nvSpPr>
        <p:spPr>
          <a:xfrm>
            <a:off x="2285958" y="1912896"/>
            <a:ext cx="4572084" cy="923330"/>
          </a:xfrm>
          <a:prstGeom prst="rect">
            <a:avLst/>
          </a:prstGeom>
          <a:noFill/>
        </p:spPr>
        <p:txBody>
          <a:bodyPr wrap="square" rtlCol="0" anchor="ctr">
            <a:spAutoFit/>
          </a:bodyPr>
          <a:lstStyle/>
          <a:p>
            <a:pPr algn="ctr"/>
            <a:r>
              <a:rPr lang="en-US" sz="5400" dirty="0">
                <a:solidFill>
                  <a:schemeClr val="accent2"/>
                </a:solidFill>
                <a:latin typeface="Arial Black" panose="020B0A04020102020204" pitchFamily="34" charset="0"/>
              </a:rPr>
              <a:t>VISION</a:t>
            </a:r>
          </a:p>
        </p:txBody>
      </p:sp>
      <p:sp>
        <p:nvSpPr>
          <p:cNvPr id="7" name="TextBox 6">
            <a:extLst>
              <a:ext uri="{FF2B5EF4-FFF2-40B4-BE49-F238E27FC236}">
                <a16:creationId xmlns:a16="http://schemas.microsoft.com/office/drawing/2014/main" id="{4E1A6BBE-A996-4E89-A8A0-7CF33BB65EB0}"/>
              </a:ext>
            </a:extLst>
          </p:cNvPr>
          <p:cNvSpPr txBox="1"/>
          <p:nvPr/>
        </p:nvSpPr>
        <p:spPr>
          <a:xfrm>
            <a:off x="1024689" y="2836226"/>
            <a:ext cx="7094621" cy="584775"/>
          </a:xfrm>
          <a:prstGeom prst="rect">
            <a:avLst/>
          </a:prstGeom>
          <a:noFill/>
        </p:spPr>
        <p:txBody>
          <a:bodyPr wrap="square" anchor="ctr">
            <a:spAutoFit/>
          </a:bodyPr>
          <a:lstStyle/>
          <a:p>
            <a:pPr algn="ctr" fontAlgn="base"/>
            <a:r>
              <a:rPr lang="fr-FR" sz="3200" b="1">
                <a:solidFill>
                  <a:schemeClr val="tx2"/>
                </a:solidFill>
                <a:latin typeface="Arial" panose="020B0604020202020204" pitchFamily="34" charset="0"/>
                <a:ea typeface="Calibri" panose="020F0502020204030204" pitchFamily="34" charset="0"/>
              </a:rPr>
              <a:t>Une Bible dans toutes les langues</a:t>
            </a:r>
            <a:endParaRPr lang="en-US" sz="3200" dirty="0">
              <a:solidFill>
                <a:schemeClr val="tx2"/>
              </a:solidFill>
              <a:effectLst/>
              <a:latin typeface="Times New Roman" panose="02020603050405020304" pitchFamily="18" charset="0"/>
              <a:ea typeface="Calibri" panose="020F0502020204030204" pitchFamily="34" charset="0"/>
            </a:endParaRPr>
          </a:p>
        </p:txBody>
      </p:sp>
      <p:sp>
        <p:nvSpPr>
          <p:cNvPr id="13" name="TextBox 12">
            <a:extLst>
              <a:ext uri="{FF2B5EF4-FFF2-40B4-BE49-F238E27FC236}">
                <a16:creationId xmlns:a16="http://schemas.microsoft.com/office/drawing/2014/main" id="{9FE12999-5F76-46FD-A19D-3DF6548CA73E}"/>
              </a:ext>
            </a:extLst>
          </p:cNvPr>
          <p:cNvSpPr txBox="1"/>
          <p:nvPr/>
        </p:nvSpPr>
        <p:spPr>
          <a:xfrm>
            <a:off x="4819135" y="4691363"/>
            <a:ext cx="4118037" cy="1815882"/>
          </a:xfrm>
          <a:prstGeom prst="rect">
            <a:avLst/>
          </a:prstGeom>
          <a:noFill/>
        </p:spPr>
        <p:txBody>
          <a:bodyPr wrap="square" lIns="91440" tIns="45720" rIns="91440" bIns="45720" anchor="t">
            <a:spAutoFit/>
          </a:bodyPr>
          <a:lstStyle/>
          <a:p>
            <a:pPr algn="ctr"/>
            <a:r>
              <a:rPr lang="fr-FR" sz="2800" b="1">
                <a:solidFill>
                  <a:schemeClr val="tx2"/>
                </a:solidFill>
                <a:ea typeface="MS Mincho"/>
                <a:cs typeface="Arial"/>
              </a:rPr>
              <a:t>Impliquer les gens 
dans l’avancement de la traduction de la Bible</a:t>
            </a:r>
            <a:endParaRPr lang="en-US" sz="2800" b="1" dirty="0">
              <a:solidFill>
                <a:schemeClr val="tx2"/>
              </a:solidFill>
              <a:latin typeface="Arial"/>
              <a:ea typeface="MS Mincho"/>
              <a:cs typeface="Arial"/>
            </a:endParaRPr>
          </a:p>
        </p:txBody>
      </p:sp>
      <p:pic>
        <p:nvPicPr>
          <p:cNvPr id="15" name="Picture 14">
            <a:extLst>
              <a:ext uri="{FF2B5EF4-FFF2-40B4-BE49-F238E27FC236}">
                <a16:creationId xmlns:a16="http://schemas.microsoft.com/office/drawing/2014/main" id="{31B55404-05DE-48F5-936D-2DDD22A6349E}"/>
              </a:ext>
            </a:extLst>
          </p:cNvPr>
          <p:cNvPicPr>
            <a:picLocks noChangeAspect="1"/>
          </p:cNvPicPr>
          <p:nvPr/>
        </p:nvPicPr>
        <p:blipFill>
          <a:blip r:embed="rId3">
            <a:extLst>
              <a:ext uri="{28A0092B-C50C-407E-A947-70E740481C1C}">
                <a14:useLocalDpi xmlns:a14="http://schemas.microsoft.com/office/drawing/2010/main" val="0"/>
              </a:ext>
            </a:extLst>
          </a:blip>
          <a:srcRect t="61" b="61"/>
          <a:stretch/>
        </p:blipFill>
        <p:spPr>
          <a:xfrm>
            <a:off x="192186" y="3768033"/>
            <a:ext cx="4586726" cy="2345093"/>
          </a:xfrm>
          <a:prstGeom prst="roundRect">
            <a:avLst>
              <a:gd name="adj" fmla="val 10900"/>
            </a:avLst>
          </a:prstGeom>
          <a:ln w="57150">
            <a:solidFill>
              <a:schemeClr val="accent3"/>
            </a:solidFill>
          </a:ln>
          <a:effectLst>
            <a:outerShdw blurRad="50800" dist="38100" dir="5400000" algn="t" rotWithShape="0">
              <a:prstClr val="black">
                <a:alpha val="40000"/>
              </a:prstClr>
            </a:outerShdw>
          </a:effectLst>
        </p:spPr>
      </p:pic>
      <p:sp>
        <p:nvSpPr>
          <p:cNvPr id="3" name="TextBox 2">
            <a:extLst>
              <a:ext uri="{FF2B5EF4-FFF2-40B4-BE49-F238E27FC236}">
                <a16:creationId xmlns:a16="http://schemas.microsoft.com/office/drawing/2014/main" id="{3EFC668A-01CD-7A08-B4E7-C96E3768BEB5}"/>
              </a:ext>
            </a:extLst>
          </p:cNvPr>
          <p:cNvSpPr txBox="1"/>
          <p:nvPr/>
        </p:nvSpPr>
        <p:spPr>
          <a:xfrm>
            <a:off x="4799023" y="3768033"/>
            <a:ext cx="4118038" cy="923330"/>
          </a:xfrm>
          <a:prstGeom prst="rect">
            <a:avLst/>
          </a:prstGeom>
          <a:noFill/>
        </p:spPr>
        <p:txBody>
          <a:bodyPr wrap="square" rtlCol="0">
            <a:spAutoFit/>
          </a:bodyPr>
          <a:lstStyle/>
          <a:p>
            <a:pPr algn="ctr"/>
            <a:r>
              <a:rPr lang="en-US" sz="5400" dirty="0">
                <a:solidFill>
                  <a:schemeClr val="accent2"/>
                </a:solidFill>
                <a:latin typeface="Arial Black" panose="020B0A04020102020204" pitchFamily="34" charset="0"/>
              </a:rPr>
              <a:t>MISSION</a:t>
            </a:r>
            <a:endParaRPr lang="en-US" sz="5400" b="1" dirty="0">
              <a:latin typeface="+mj-lt"/>
            </a:endParaRPr>
          </a:p>
        </p:txBody>
      </p:sp>
    </p:spTree>
    <p:extLst>
      <p:ext uri="{BB962C8B-B14F-4D97-AF65-F5344CB8AC3E}">
        <p14:creationId xmlns:p14="http://schemas.microsoft.com/office/powerpoint/2010/main" val="42859085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15A585C-182F-4097-AE7A-03F38E316BE5}"/>
              </a:ext>
            </a:extLst>
          </p:cNvPr>
          <p:cNvSpPr txBox="1"/>
          <p:nvPr/>
        </p:nvSpPr>
        <p:spPr>
          <a:xfrm>
            <a:off x="2386312" y="233209"/>
            <a:ext cx="4100803" cy="7786747"/>
          </a:xfrm>
          <a:prstGeom prst="rect">
            <a:avLst/>
          </a:prstGeom>
          <a:noFill/>
        </p:spPr>
        <p:txBody>
          <a:bodyPr wrap="square" rtlCol="0" anchor="ctr">
            <a:spAutoFit/>
          </a:bodyPr>
          <a:lstStyle/>
          <a:p>
            <a:pPr algn="ctr"/>
            <a:r>
              <a:rPr lang="en-US" sz="50000" dirty="0">
                <a:solidFill>
                  <a:schemeClr val="accent2">
                    <a:lumMod val="20000"/>
                    <a:lumOff val="80000"/>
                  </a:schemeClr>
                </a:solidFill>
                <a:latin typeface="Arial Black" panose="020B0A04020102020204" pitchFamily="34" charset="0"/>
              </a:rPr>
              <a:t>?</a:t>
            </a:r>
          </a:p>
        </p:txBody>
      </p:sp>
      <p:sp>
        <p:nvSpPr>
          <p:cNvPr id="3" name="TextBox 2">
            <a:extLst>
              <a:ext uri="{FF2B5EF4-FFF2-40B4-BE49-F238E27FC236}">
                <a16:creationId xmlns:a16="http://schemas.microsoft.com/office/drawing/2014/main" id="{26FADB6C-6CB5-4D7C-AC09-B89C68326468}"/>
              </a:ext>
            </a:extLst>
          </p:cNvPr>
          <p:cNvSpPr txBox="1"/>
          <p:nvPr/>
        </p:nvSpPr>
        <p:spPr>
          <a:xfrm>
            <a:off x="16578" y="3104366"/>
            <a:ext cx="9112914" cy="954107"/>
          </a:xfrm>
          <a:prstGeom prst="rect">
            <a:avLst/>
          </a:prstGeom>
          <a:noFill/>
        </p:spPr>
        <p:txBody>
          <a:bodyPr wrap="square" anchor="ctr">
            <a:spAutoFit/>
          </a:bodyPr>
          <a:lstStyle/>
          <a:p>
            <a:pPr algn="ctr"/>
            <a:r>
              <a:rPr lang="fr-FR" sz="2800" b="1">
                <a:solidFill>
                  <a:schemeClr val="tx2"/>
                </a:solidFill>
                <a:latin typeface="Arial" panose="020B0604020202020204" pitchFamily="34" charset="0"/>
                <a:ea typeface="MS Mincho" panose="02020609040205080304" pitchFamily="49" charset="-128"/>
              </a:rPr>
              <a:t>Comment notre vision et notre énoncé de mission sont-ils liés à nos valeurs ?</a:t>
            </a:r>
            <a:endParaRPr lang="en-US" sz="2800" b="1" dirty="0">
              <a:solidFill>
                <a:schemeClr val="tx2"/>
              </a:solidFill>
            </a:endParaRPr>
          </a:p>
        </p:txBody>
      </p:sp>
    </p:spTree>
    <p:extLst>
      <p:ext uri="{BB962C8B-B14F-4D97-AF65-F5344CB8AC3E}">
        <p14:creationId xmlns:p14="http://schemas.microsoft.com/office/powerpoint/2010/main" val="33666741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479FEB7-171A-45B7-8DAE-8D77772A6112}"/>
              </a:ext>
            </a:extLst>
          </p:cNvPr>
          <p:cNvSpPr txBox="1"/>
          <p:nvPr/>
        </p:nvSpPr>
        <p:spPr>
          <a:xfrm>
            <a:off x="2726870" y="4662997"/>
            <a:ext cx="3690257" cy="1323439"/>
          </a:xfrm>
          <a:prstGeom prst="rect">
            <a:avLst/>
          </a:prstGeom>
          <a:noFill/>
        </p:spPr>
        <p:txBody>
          <a:bodyPr wrap="square">
            <a:spAutoFit/>
          </a:bodyPr>
          <a:lstStyle/>
          <a:p>
            <a:pPr algn="ctr"/>
            <a:r>
              <a:rPr lang="en-US" sz="4000" b="1">
                <a:solidFill>
                  <a:schemeClr val="accent1"/>
                </a:solidFill>
                <a:latin typeface="Arial Black" panose="020B0A04020102020204" pitchFamily="34" charset="0"/>
                <a:ea typeface="MS Mincho" panose="02020609040205080304" pitchFamily="49" charset="-128"/>
                <a:cs typeface="Times New Roman" panose="02020603050405020304" pitchFamily="18" charset="0"/>
              </a:rPr>
              <a:t>Déclaration</a:t>
            </a:r>
            <a:br>
              <a:rPr lang="en-US" sz="4000" b="1">
                <a:solidFill>
                  <a:schemeClr val="accent1"/>
                </a:solidFill>
                <a:latin typeface="Arial Black" panose="020B0A04020102020204" pitchFamily="34" charset="0"/>
                <a:ea typeface="MS Mincho" panose="02020609040205080304" pitchFamily="49" charset="-128"/>
                <a:cs typeface="Times New Roman" panose="02020603050405020304" pitchFamily="18" charset="0"/>
              </a:rPr>
            </a:br>
            <a:r>
              <a:rPr lang="en-US" sz="4000" b="1">
                <a:solidFill>
                  <a:schemeClr val="accent1"/>
                </a:solidFill>
                <a:latin typeface="Arial Black" panose="020B0A04020102020204" pitchFamily="34" charset="0"/>
                <a:ea typeface="MS Mincho" panose="02020609040205080304" pitchFamily="49" charset="-128"/>
                <a:cs typeface="Times New Roman" panose="02020603050405020304" pitchFamily="18" charset="0"/>
              </a:rPr>
              <a:t>de la Foi</a:t>
            </a:r>
            <a:endParaRPr lang="en-US" sz="4000" dirty="0">
              <a:solidFill>
                <a:schemeClr val="accent1"/>
              </a:solidFill>
              <a:latin typeface="Arial Black" panose="020B0A04020102020204" pitchFamily="34" charset="0"/>
            </a:endParaRPr>
          </a:p>
        </p:txBody>
      </p:sp>
      <p:sp>
        <p:nvSpPr>
          <p:cNvPr id="3" name="Arrow: Down 2">
            <a:extLst>
              <a:ext uri="{FF2B5EF4-FFF2-40B4-BE49-F238E27FC236}">
                <a16:creationId xmlns:a16="http://schemas.microsoft.com/office/drawing/2014/main" id="{37634793-F443-4E90-A96B-4067C8331509}"/>
              </a:ext>
            </a:extLst>
          </p:cNvPr>
          <p:cNvSpPr/>
          <p:nvPr/>
        </p:nvSpPr>
        <p:spPr>
          <a:xfrm>
            <a:off x="4038600" y="2731818"/>
            <a:ext cx="1066799" cy="729343"/>
          </a:xfrm>
          <a:prstGeom prst="downArrow">
            <a:avLst/>
          </a:prstGeom>
          <a:solidFill>
            <a:schemeClr val="accent3"/>
          </a:solidFill>
          <a:ln>
            <a:noFill/>
          </a:ln>
        </p:spPr>
        <p:txBody>
          <a:bodyPr wrap="square" rtlCol="0" anchor="ctr">
            <a:spAutoFit/>
          </a:bodyPr>
          <a:lstStyle/>
          <a:p>
            <a:pPr algn="ctr"/>
            <a:endParaRPr lang="en-US" sz="2000" dirty="0">
              <a:solidFill>
                <a:srgbClr val="716557"/>
              </a:solidFill>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27DB7230-AAEB-4BC9-981D-606E7DB8CFD6}"/>
              </a:ext>
            </a:extLst>
          </p:cNvPr>
          <p:cNvSpPr txBox="1"/>
          <p:nvPr/>
        </p:nvSpPr>
        <p:spPr>
          <a:xfrm>
            <a:off x="1474654" y="3708136"/>
            <a:ext cx="6194688" cy="707886"/>
          </a:xfrm>
          <a:prstGeom prst="rect">
            <a:avLst/>
          </a:prstGeom>
          <a:noFill/>
        </p:spPr>
        <p:txBody>
          <a:bodyPr wrap="square">
            <a:spAutoFit/>
          </a:bodyPr>
          <a:lstStyle/>
          <a:p>
            <a:pPr algn="ctr"/>
            <a:r>
              <a:rPr lang="en-US" sz="4000" b="1">
                <a:solidFill>
                  <a:schemeClr val="accent2"/>
                </a:solidFill>
                <a:latin typeface="Arial Black" panose="020B0A04020102020204" pitchFamily="34" charset="0"/>
                <a:ea typeface="MS Mincho" panose="02020609040205080304" pitchFamily="49" charset="-128"/>
                <a:cs typeface="Times New Roman" panose="02020603050405020304" pitchFamily="18" charset="0"/>
              </a:rPr>
              <a:t>Croyances primaires</a:t>
            </a:r>
            <a:endParaRPr lang="en-US" sz="4000" dirty="0">
              <a:solidFill>
                <a:schemeClr val="accent2"/>
              </a:solidFill>
              <a:latin typeface="Arial Black" panose="020B0A04020102020204" pitchFamily="34" charset="0"/>
            </a:endParaRPr>
          </a:p>
        </p:txBody>
      </p:sp>
      <p:pic>
        <p:nvPicPr>
          <p:cNvPr id="1026" name="Picture 2" descr="Bryan Patterson's Faithworks | The greatest blog about faith , music ...">
            <a:extLst>
              <a:ext uri="{FF2B5EF4-FFF2-40B4-BE49-F238E27FC236}">
                <a16:creationId xmlns:a16="http://schemas.microsoft.com/office/drawing/2014/main" id="{1911EB6D-E63B-E82E-2EE3-97AC652088E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4146" b="14812"/>
          <a:stretch/>
        </p:blipFill>
        <p:spPr bwMode="auto">
          <a:xfrm>
            <a:off x="2291938" y="367063"/>
            <a:ext cx="4381995" cy="23347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31377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F2E5E1-A080-B01B-5EC9-DAEB5E85C43A}"/>
            </a:ext>
          </a:extLst>
        </p:cNvPr>
        <p:cNvGrpSpPr/>
        <p:nvPr/>
      </p:nvGrpSpPr>
      <p:grpSpPr>
        <a:xfrm>
          <a:off x="0" y="0"/>
          <a:ext cx="0" cy="0"/>
          <a:chOff x="0" y="0"/>
          <a:chExt cx="0" cy="0"/>
        </a:xfrm>
      </p:grpSpPr>
      <p:sp>
        <p:nvSpPr>
          <p:cNvPr id="5" name="Parallelogram 4">
            <a:extLst>
              <a:ext uri="{FF2B5EF4-FFF2-40B4-BE49-F238E27FC236}">
                <a16:creationId xmlns:a16="http://schemas.microsoft.com/office/drawing/2014/main" id="{901A8310-F92B-42A9-5BD5-D3DB7894CF30}"/>
              </a:ext>
            </a:extLst>
          </p:cNvPr>
          <p:cNvSpPr/>
          <p:nvPr/>
        </p:nvSpPr>
        <p:spPr>
          <a:xfrm flipH="1">
            <a:off x="-127730" y="6628431"/>
            <a:ext cx="3200400" cy="230430"/>
          </a:xfrm>
          <a:prstGeom prst="parallelogram">
            <a:avLst>
              <a:gd name="adj" fmla="val 43583"/>
            </a:avLst>
          </a:prstGeom>
          <a:solidFill>
            <a:srgbClr val="B956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Parallelogram 6">
            <a:extLst>
              <a:ext uri="{FF2B5EF4-FFF2-40B4-BE49-F238E27FC236}">
                <a16:creationId xmlns:a16="http://schemas.microsoft.com/office/drawing/2014/main" id="{96F3D8D2-73B0-21D9-7721-EFAA9011B53C}"/>
              </a:ext>
            </a:extLst>
          </p:cNvPr>
          <p:cNvSpPr/>
          <p:nvPr/>
        </p:nvSpPr>
        <p:spPr>
          <a:xfrm flipH="1">
            <a:off x="2971800" y="6628431"/>
            <a:ext cx="3200400" cy="230430"/>
          </a:xfrm>
          <a:prstGeom prst="parallelogram">
            <a:avLst>
              <a:gd name="adj" fmla="val 43583"/>
            </a:avLst>
          </a:prstGeom>
          <a:solidFill>
            <a:srgbClr val="83A8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Parallelogram 8">
            <a:extLst>
              <a:ext uri="{FF2B5EF4-FFF2-40B4-BE49-F238E27FC236}">
                <a16:creationId xmlns:a16="http://schemas.microsoft.com/office/drawing/2014/main" id="{C77E7CF2-19F9-8AA1-06A1-B0A63A3CB8FB}"/>
              </a:ext>
            </a:extLst>
          </p:cNvPr>
          <p:cNvSpPr/>
          <p:nvPr/>
        </p:nvSpPr>
        <p:spPr>
          <a:xfrm flipH="1">
            <a:off x="6071330" y="6628431"/>
            <a:ext cx="3200400" cy="230430"/>
          </a:xfrm>
          <a:prstGeom prst="parallelogram">
            <a:avLst>
              <a:gd name="adj" fmla="val 43583"/>
            </a:avLst>
          </a:prstGeom>
          <a:solidFill>
            <a:srgbClr val="FBA9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FE2041E8-A1FB-6E7C-0A90-AA567ACB3E42}"/>
              </a:ext>
            </a:extLst>
          </p:cNvPr>
          <p:cNvSpPr txBox="1"/>
          <p:nvPr/>
        </p:nvSpPr>
        <p:spPr>
          <a:xfrm>
            <a:off x="685800" y="1243786"/>
            <a:ext cx="7772400" cy="4139595"/>
          </a:xfrm>
          <a:prstGeom prst="rect">
            <a:avLst/>
          </a:prstGeom>
          <a:noFill/>
        </p:spPr>
        <p:txBody>
          <a:bodyPr wrap="square" lIns="91440" tIns="45720" rIns="91440" bIns="45720" rtlCol="0" anchor="t">
            <a:spAutoFit/>
          </a:bodyPr>
          <a:lstStyle/>
          <a:p>
            <a:endParaRPr lang="en-US" sz="2100" dirty="0">
              <a:latin typeface="Arial Black" panose="020B0A04020102020204" pitchFamily="34" charset="0"/>
            </a:endParaRPr>
          </a:p>
          <a:p>
            <a:pPr marL="385445" indent="-385445">
              <a:spcBef>
                <a:spcPts val="600"/>
              </a:spcBef>
              <a:buAutoNum type="arabicPeriod"/>
            </a:pPr>
            <a:r>
              <a:rPr lang="fr-FR" sz="2400" dirty="0">
                <a:latin typeface="Arial" panose="020B0604020202020204" pitchFamily="34" charset="0"/>
                <a:cs typeface="Arial" panose="020B0604020202020204" pitchFamily="34" charset="0"/>
              </a:rPr>
              <a:t>La Bible est divinement inspirée par Dieu et a l’autorité finale</a:t>
            </a:r>
            <a:r>
              <a:rPr lang="en-US" sz="2400" dirty="0">
                <a:latin typeface="Arial" panose="020B0604020202020204" pitchFamily="34" charset="0"/>
                <a:cs typeface="Arial" panose="020B0604020202020204" pitchFamily="34" charset="0"/>
              </a:rPr>
              <a:t>. </a:t>
            </a:r>
          </a:p>
          <a:p>
            <a:pPr marL="385445" indent="-385445">
              <a:buFont typeface="+mj-lt"/>
              <a:buAutoNum type="arabicPeriod" startAt="3"/>
            </a:pPr>
            <a:endParaRPr lang="en-US" sz="2100" dirty="0">
              <a:latin typeface="Arial" panose="020B0604020202020204" pitchFamily="34" charset="0"/>
              <a:cs typeface="Arial" panose="020B0604020202020204" pitchFamily="34" charset="0"/>
            </a:endParaRPr>
          </a:p>
          <a:p>
            <a:r>
              <a:rPr lang="fr-FR" sz="2100" dirty="0">
                <a:latin typeface="Arial" panose="020B0604020202020204" pitchFamily="34" charset="0"/>
                <a:cs typeface="Arial" panose="020B0604020202020204" pitchFamily="34" charset="0"/>
              </a:rPr>
              <a:t>Cela signifie que la Bible vient directement de Dieu Lui-même, et c’est tout à fait vrai. Il doit être honoré au-dessus de toute autre source d’information</a:t>
            </a:r>
            <a:r>
              <a:rPr lang="en-US" sz="2100" dirty="0">
                <a:latin typeface="Arial" panose="020B0604020202020204" pitchFamily="34" charset="0"/>
                <a:cs typeface="Arial" panose="020B0604020202020204" pitchFamily="34" charset="0"/>
              </a:rPr>
              <a:t>. </a:t>
            </a:r>
          </a:p>
          <a:p>
            <a:endParaRPr lang="en-US" sz="2100" dirty="0">
              <a:latin typeface="Arial" panose="020B0604020202020204" pitchFamily="34" charset="0"/>
              <a:cs typeface="Arial" panose="020B0604020202020204" pitchFamily="34" charset="0"/>
            </a:endParaRPr>
          </a:p>
          <a:p>
            <a:r>
              <a:rPr lang="fr-FR" sz="2100" dirty="0">
                <a:latin typeface="Arial" panose="020B0604020202020204" pitchFamily="34" charset="0"/>
                <a:cs typeface="Arial" panose="020B0604020202020204" pitchFamily="34" charset="0"/>
              </a:rPr>
              <a:t>2Timothée 3 :16 : Toute l’Écriture est inspirée de Dieu, et elle est utile pour enseigner, pour convaincre, pour corriger, pour instruire dans la justice, 
Jean 17 :17 : Sanctifie-les par Ta vérité. Ta parole est la vérité.</a:t>
            </a:r>
            <a:endParaRPr lang="en-US" sz="2000" dirty="0">
              <a:latin typeface="Arial" panose="020B0604020202020204" pitchFamily="34" charset="0"/>
              <a:cs typeface="Arial" panose="020B0604020202020204" pitchFamily="34" charset="0"/>
            </a:endParaRPr>
          </a:p>
        </p:txBody>
      </p:sp>
      <p:pic>
        <p:nvPicPr>
          <p:cNvPr id="13" name="Picture 12">
            <a:extLst>
              <a:ext uri="{FF2B5EF4-FFF2-40B4-BE49-F238E27FC236}">
                <a16:creationId xmlns:a16="http://schemas.microsoft.com/office/drawing/2014/main" id="{8E0AC1E1-414F-8DF6-3E4E-AB3B18DEFA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60162" y="514616"/>
            <a:ext cx="2432960" cy="734175"/>
          </a:xfrm>
          <a:prstGeom prst="rect">
            <a:avLst/>
          </a:prstGeom>
        </p:spPr>
      </p:pic>
      <p:sp>
        <p:nvSpPr>
          <p:cNvPr id="15" name="Rectangle 14">
            <a:extLst>
              <a:ext uri="{FF2B5EF4-FFF2-40B4-BE49-F238E27FC236}">
                <a16:creationId xmlns:a16="http://schemas.microsoft.com/office/drawing/2014/main" id="{4730DE1B-0D71-4B6D-502D-16B89DC061BE}"/>
              </a:ext>
            </a:extLst>
          </p:cNvPr>
          <p:cNvSpPr/>
          <p:nvPr/>
        </p:nvSpPr>
        <p:spPr>
          <a:xfrm>
            <a:off x="855738" y="1088016"/>
            <a:ext cx="2579552" cy="400110"/>
          </a:xfrm>
          <a:prstGeom prst="rect">
            <a:avLst/>
          </a:prstGeom>
        </p:spPr>
        <p:txBody>
          <a:bodyPr wrap="none" lIns="91440" tIns="45720" rIns="91440" bIns="45720" anchor="t">
            <a:spAutoFit/>
          </a:bodyPr>
          <a:lstStyle/>
          <a:p>
            <a:r>
              <a:rPr lang="en-US" sz="2000" b="1">
                <a:cs typeface="Arial"/>
              </a:rPr>
              <a:t>Nous croyons que :</a:t>
            </a:r>
            <a:endParaRPr lang="en-US" dirty="0">
              <a:latin typeface="Arial"/>
              <a:cs typeface="Arial"/>
            </a:endParaRPr>
          </a:p>
        </p:txBody>
      </p:sp>
    </p:spTree>
    <p:extLst>
      <p:ext uri="{BB962C8B-B14F-4D97-AF65-F5344CB8AC3E}">
        <p14:creationId xmlns:p14="http://schemas.microsoft.com/office/powerpoint/2010/main" val="22791647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E35DD8-8419-59C8-3AE3-1275C43D24D8}"/>
            </a:ext>
          </a:extLst>
        </p:cNvPr>
        <p:cNvGrpSpPr/>
        <p:nvPr/>
      </p:nvGrpSpPr>
      <p:grpSpPr>
        <a:xfrm>
          <a:off x="0" y="0"/>
          <a:ext cx="0" cy="0"/>
          <a:chOff x="0" y="0"/>
          <a:chExt cx="0" cy="0"/>
        </a:xfrm>
      </p:grpSpPr>
      <p:sp>
        <p:nvSpPr>
          <p:cNvPr id="5" name="Parallelogram 4">
            <a:extLst>
              <a:ext uri="{FF2B5EF4-FFF2-40B4-BE49-F238E27FC236}">
                <a16:creationId xmlns:a16="http://schemas.microsoft.com/office/drawing/2014/main" id="{704465C5-F446-1D65-0888-EEE0144D74CC}"/>
              </a:ext>
            </a:extLst>
          </p:cNvPr>
          <p:cNvSpPr/>
          <p:nvPr/>
        </p:nvSpPr>
        <p:spPr>
          <a:xfrm flipH="1">
            <a:off x="-127730" y="6628431"/>
            <a:ext cx="3200400" cy="230430"/>
          </a:xfrm>
          <a:prstGeom prst="parallelogram">
            <a:avLst>
              <a:gd name="adj" fmla="val 43583"/>
            </a:avLst>
          </a:prstGeom>
          <a:solidFill>
            <a:srgbClr val="B956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Parallelogram 6">
            <a:extLst>
              <a:ext uri="{FF2B5EF4-FFF2-40B4-BE49-F238E27FC236}">
                <a16:creationId xmlns:a16="http://schemas.microsoft.com/office/drawing/2014/main" id="{B31CBA68-CF9A-BA56-C4D0-3B4694C2F7A8}"/>
              </a:ext>
            </a:extLst>
          </p:cNvPr>
          <p:cNvSpPr/>
          <p:nvPr/>
        </p:nvSpPr>
        <p:spPr>
          <a:xfrm flipH="1">
            <a:off x="2971800" y="6628431"/>
            <a:ext cx="3200400" cy="230430"/>
          </a:xfrm>
          <a:prstGeom prst="parallelogram">
            <a:avLst>
              <a:gd name="adj" fmla="val 43583"/>
            </a:avLst>
          </a:prstGeom>
          <a:solidFill>
            <a:srgbClr val="83A8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Parallelogram 8">
            <a:extLst>
              <a:ext uri="{FF2B5EF4-FFF2-40B4-BE49-F238E27FC236}">
                <a16:creationId xmlns:a16="http://schemas.microsoft.com/office/drawing/2014/main" id="{97EA02A0-3323-B1B4-A289-3FCBAFFDFF1C}"/>
              </a:ext>
            </a:extLst>
          </p:cNvPr>
          <p:cNvSpPr/>
          <p:nvPr/>
        </p:nvSpPr>
        <p:spPr>
          <a:xfrm flipH="1">
            <a:off x="6071330" y="6628431"/>
            <a:ext cx="3200400" cy="230430"/>
          </a:xfrm>
          <a:prstGeom prst="parallelogram">
            <a:avLst>
              <a:gd name="adj" fmla="val 43583"/>
            </a:avLst>
          </a:prstGeom>
          <a:solidFill>
            <a:srgbClr val="FBA9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CFA19C29-2056-B22F-4C92-768A2F6BFF0D}"/>
              </a:ext>
            </a:extLst>
          </p:cNvPr>
          <p:cNvSpPr txBox="1"/>
          <p:nvPr/>
        </p:nvSpPr>
        <p:spPr>
          <a:xfrm>
            <a:off x="685800" y="1234155"/>
            <a:ext cx="7772400" cy="5047536"/>
          </a:xfrm>
          <a:prstGeom prst="rect">
            <a:avLst/>
          </a:prstGeom>
          <a:noFill/>
        </p:spPr>
        <p:txBody>
          <a:bodyPr wrap="square" lIns="91440" tIns="45720" rIns="91440" bIns="45720" rtlCol="0" anchor="t">
            <a:spAutoFit/>
          </a:bodyPr>
          <a:lstStyle/>
          <a:p>
            <a:pPr>
              <a:spcBef>
                <a:spcPts val="1200"/>
              </a:spcBef>
            </a:pPr>
            <a:r>
              <a:rPr lang="en-US" sz="2400" dirty="0">
                <a:latin typeface="Arial"/>
                <a:cs typeface="Arial"/>
              </a:rPr>
              <a:t>2. </a:t>
            </a:r>
            <a:r>
              <a:rPr lang="fr-FR" sz="2400" dirty="0">
                <a:cs typeface="Arial"/>
              </a:rPr>
              <a:t>Dieu est un et existe en trois personnes : Dieu le Père, Dieu le Fils et Dieu le Saint-Esprit</a:t>
            </a:r>
            <a:r>
              <a:rPr lang="en-US" sz="2400" dirty="0">
                <a:latin typeface="Arial"/>
                <a:cs typeface="Arial"/>
              </a:rPr>
              <a:t>.</a:t>
            </a:r>
            <a:endParaRPr lang="en-US" dirty="0"/>
          </a:p>
          <a:p>
            <a:pPr>
              <a:spcBef>
                <a:spcPts val="600"/>
              </a:spcBef>
            </a:pPr>
            <a:endParaRPr lang="en-US" sz="1200" dirty="0">
              <a:latin typeface="Arial" panose="020B0604020202020204" pitchFamily="34" charset="0"/>
              <a:cs typeface="Arial" panose="020B0604020202020204" pitchFamily="34" charset="0"/>
            </a:endParaRPr>
          </a:p>
          <a:p>
            <a:pPr>
              <a:spcBef>
                <a:spcPts val="600"/>
              </a:spcBef>
            </a:pPr>
            <a:r>
              <a:rPr lang="fr-FR" sz="2000" dirty="0">
                <a:cs typeface="Arial"/>
              </a:rPr>
              <a:t>Cela signifie qu’il n’y a qu’un seul Dieu, et qu’il se révèle à nous dans trois rôles différents. Il est le Père, Il est le Fils Jésus-Christ, et Il est le Saint-Esprit</a:t>
            </a:r>
            <a:r>
              <a:rPr lang="en-US" sz="2000" dirty="0">
                <a:latin typeface="Arial"/>
                <a:cs typeface="Arial"/>
              </a:rPr>
              <a:t>.</a:t>
            </a:r>
          </a:p>
          <a:p>
            <a:pPr>
              <a:spcBef>
                <a:spcPts val="600"/>
              </a:spcBef>
            </a:pPr>
            <a:endParaRPr lang="en-US" sz="1200" dirty="0">
              <a:cs typeface="Arial" panose="020B0604020202020204"/>
            </a:endParaRPr>
          </a:p>
          <a:p>
            <a:pPr>
              <a:spcBef>
                <a:spcPts val="600"/>
              </a:spcBef>
            </a:pPr>
            <a:r>
              <a:rPr lang="fr-FR" sz="2000" dirty="0">
                <a:cs typeface="Arial" panose="020B0604020202020204"/>
              </a:rPr>
              <a:t>Deutéronome 6 :4 : Ecoute, Israël : L’Éternel notre Dieu, l’Éternel est un ! 
Jean 10 :30 : Moi et mon Père, nous sommes un.
1 Pierre 1 :10-11 : C’est de ce salut que les prophètes se sont enquis et ont sondé avec soin, eux qui ont prophétisé la grâce qui viendrait à vous, 11 cherchant ce que l’Esprit de Christ qui était en eux indiquait, ou dans quel temps, lorsqu’il témoignait d’avance des souffrances de Christ et des gloires qui s’ensuivraient</a:t>
            </a:r>
            <a:r>
              <a:rPr lang="en-US" sz="2000" dirty="0">
                <a:cs typeface="Arial" panose="020B0604020202020204"/>
              </a:rPr>
              <a:t>.</a:t>
            </a:r>
            <a:endParaRPr lang="en-US" dirty="0">
              <a:cs typeface="Arial"/>
            </a:endParaRPr>
          </a:p>
        </p:txBody>
      </p:sp>
      <p:pic>
        <p:nvPicPr>
          <p:cNvPr id="13" name="Picture 12">
            <a:extLst>
              <a:ext uri="{FF2B5EF4-FFF2-40B4-BE49-F238E27FC236}">
                <a16:creationId xmlns:a16="http://schemas.microsoft.com/office/drawing/2014/main" id="{14F1F76E-DCA5-7FF0-E95D-242B83C587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60162" y="294405"/>
            <a:ext cx="2432960" cy="734175"/>
          </a:xfrm>
          <a:prstGeom prst="rect">
            <a:avLst/>
          </a:prstGeom>
        </p:spPr>
      </p:pic>
      <p:sp>
        <p:nvSpPr>
          <p:cNvPr id="15" name="Rectangle 14">
            <a:extLst>
              <a:ext uri="{FF2B5EF4-FFF2-40B4-BE49-F238E27FC236}">
                <a16:creationId xmlns:a16="http://schemas.microsoft.com/office/drawing/2014/main" id="{93D2449B-3A82-0CF0-6B8F-E2F7DD5EDA57}"/>
              </a:ext>
            </a:extLst>
          </p:cNvPr>
          <p:cNvSpPr/>
          <p:nvPr/>
        </p:nvSpPr>
        <p:spPr>
          <a:xfrm>
            <a:off x="813793" y="825860"/>
            <a:ext cx="2579552" cy="400110"/>
          </a:xfrm>
          <a:prstGeom prst="rect">
            <a:avLst/>
          </a:prstGeom>
        </p:spPr>
        <p:txBody>
          <a:bodyPr wrap="none" lIns="91440" tIns="45720" rIns="91440" bIns="45720" anchor="t">
            <a:spAutoFit/>
          </a:bodyPr>
          <a:lstStyle/>
          <a:p>
            <a:r>
              <a:rPr lang="en-US" sz="2000" b="1">
                <a:cs typeface="Arial"/>
              </a:rPr>
              <a:t>Nous croyons que :</a:t>
            </a:r>
            <a:endParaRPr lang="en-US" dirty="0">
              <a:latin typeface="Arial"/>
              <a:cs typeface="Arial"/>
            </a:endParaRPr>
          </a:p>
        </p:txBody>
      </p:sp>
    </p:spTree>
    <p:extLst>
      <p:ext uri="{BB962C8B-B14F-4D97-AF65-F5344CB8AC3E}">
        <p14:creationId xmlns:p14="http://schemas.microsoft.com/office/powerpoint/2010/main" val="28131169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94C660-ABE1-A029-01A1-AE4F44CFCECC}"/>
            </a:ext>
          </a:extLst>
        </p:cNvPr>
        <p:cNvGrpSpPr/>
        <p:nvPr/>
      </p:nvGrpSpPr>
      <p:grpSpPr>
        <a:xfrm>
          <a:off x="0" y="0"/>
          <a:ext cx="0" cy="0"/>
          <a:chOff x="0" y="0"/>
          <a:chExt cx="0" cy="0"/>
        </a:xfrm>
      </p:grpSpPr>
      <p:sp>
        <p:nvSpPr>
          <p:cNvPr id="5" name="Parallelogram 4">
            <a:extLst>
              <a:ext uri="{FF2B5EF4-FFF2-40B4-BE49-F238E27FC236}">
                <a16:creationId xmlns:a16="http://schemas.microsoft.com/office/drawing/2014/main" id="{BF1D60FC-EA43-DB1E-A9FA-C0682DFF5DFE}"/>
              </a:ext>
            </a:extLst>
          </p:cNvPr>
          <p:cNvSpPr/>
          <p:nvPr/>
        </p:nvSpPr>
        <p:spPr>
          <a:xfrm flipH="1">
            <a:off x="-127730" y="6628431"/>
            <a:ext cx="3200400" cy="230430"/>
          </a:xfrm>
          <a:prstGeom prst="parallelogram">
            <a:avLst>
              <a:gd name="adj" fmla="val 43583"/>
            </a:avLst>
          </a:prstGeom>
          <a:solidFill>
            <a:srgbClr val="B956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Parallelogram 6">
            <a:extLst>
              <a:ext uri="{FF2B5EF4-FFF2-40B4-BE49-F238E27FC236}">
                <a16:creationId xmlns:a16="http://schemas.microsoft.com/office/drawing/2014/main" id="{7A13738A-C2A3-2EFB-84C6-421073D34589}"/>
              </a:ext>
            </a:extLst>
          </p:cNvPr>
          <p:cNvSpPr/>
          <p:nvPr/>
        </p:nvSpPr>
        <p:spPr>
          <a:xfrm flipH="1">
            <a:off x="2971800" y="6628431"/>
            <a:ext cx="3200400" cy="230430"/>
          </a:xfrm>
          <a:prstGeom prst="parallelogram">
            <a:avLst>
              <a:gd name="adj" fmla="val 43583"/>
            </a:avLst>
          </a:prstGeom>
          <a:solidFill>
            <a:srgbClr val="83A8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Parallelogram 8">
            <a:extLst>
              <a:ext uri="{FF2B5EF4-FFF2-40B4-BE49-F238E27FC236}">
                <a16:creationId xmlns:a16="http://schemas.microsoft.com/office/drawing/2014/main" id="{2450D0FB-EB06-ECF6-D7F5-8C3D5B543E1E}"/>
              </a:ext>
            </a:extLst>
          </p:cNvPr>
          <p:cNvSpPr/>
          <p:nvPr/>
        </p:nvSpPr>
        <p:spPr>
          <a:xfrm flipH="1">
            <a:off x="6071330" y="6628431"/>
            <a:ext cx="3200400" cy="230430"/>
          </a:xfrm>
          <a:prstGeom prst="parallelogram">
            <a:avLst>
              <a:gd name="adj" fmla="val 43583"/>
            </a:avLst>
          </a:prstGeom>
          <a:solidFill>
            <a:srgbClr val="FBA9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22EB1012-184F-8273-99A6-81B82A48A31E}"/>
              </a:ext>
            </a:extLst>
          </p:cNvPr>
          <p:cNvSpPr txBox="1"/>
          <p:nvPr/>
        </p:nvSpPr>
        <p:spPr>
          <a:xfrm>
            <a:off x="685800" y="1243786"/>
            <a:ext cx="7772400" cy="4431983"/>
          </a:xfrm>
          <a:prstGeom prst="rect">
            <a:avLst/>
          </a:prstGeom>
          <a:noFill/>
        </p:spPr>
        <p:txBody>
          <a:bodyPr wrap="square" lIns="91440" tIns="45720" rIns="91440" bIns="45720" rtlCol="0" anchor="t">
            <a:spAutoFit/>
          </a:bodyPr>
          <a:lstStyle/>
          <a:p>
            <a:endParaRPr lang="en-US" sz="2100" dirty="0">
              <a:latin typeface="Arial Black" panose="020B0A04020102020204" pitchFamily="34" charset="0"/>
            </a:endParaRPr>
          </a:p>
          <a:p>
            <a:pPr marL="285750" indent="-285750">
              <a:buFont typeface="Arial"/>
              <a:buChar char="•"/>
            </a:pPr>
            <a:endParaRPr lang="en-US" sz="2400" dirty="0">
              <a:latin typeface="Arial"/>
              <a:cs typeface="Arial"/>
            </a:endParaRPr>
          </a:p>
          <a:p>
            <a:pPr>
              <a:spcBef>
                <a:spcPts val="600"/>
              </a:spcBef>
            </a:pPr>
            <a:r>
              <a:rPr lang="fr-FR" sz="2400" dirty="0">
                <a:cs typeface="Arial"/>
              </a:rPr>
              <a:t>3. À cause de la chute de l’homme, tous les humains sont pécheurs et ont besoin du salut</a:t>
            </a:r>
            <a:r>
              <a:rPr lang="en-US" sz="2400" dirty="0">
                <a:latin typeface="Arial"/>
                <a:cs typeface="Arial"/>
              </a:rPr>
              <a:t>. </a:t>
            </a:r>
          </a:p>
          <a:p>
            <a:pPr marL="285750" indent="-285750">
              <a:spcBef>
                <a:spcPts val="600"/>
              </a:spcBef>
              <a:buFont typeface="Arial"/>
              <a:buChar char="•"/>
            </a:pPr>
            <a:endParaRPr lang="en-US" sz="2400" dirty="0">
              <a:latin typeface="Arial"/>
              <a:cs typeface="Arial"/>
            </a:endParaRPr>
          </a:p>
          <a:p>
            <a:pPr>
              <a:spcBef>
                <a:spcPts val="600"/>
              </a:spcBef>
            </a:pPr>
            <a:r>
              <a:rPr lang="fr-FR" sz="2000" dirty="0">
                <a:cs typeface="Arial"/>
              </a:rPr>
              <a:t>Cela signifie que tout le monde a péché, donc nous sommes tous séparés de Dieu. Il n’y a rien que nous puissions faire par nous-mêmes pour gagner la vie éternelle ou le ciel</a:t>
            </a:r>
            <a:r>
              <a:rPr lang="en-US" sz="2000" dirty="0">
                <a:latin typeface="Arial"/>
                <a:cs typeface="Arial"/>
              </a:rPr>
              <a:t>. </a:t>
            </a:r>
          </a:p>
          <a:p>
            <a:pPr marL="285750" indent="-285750">
              <a:spcBef>
                <a:spcPts val="600"/>
              </a:spcBef>
              <a:buFont typeface="Arial"/>
              <a:buChar char="•"/>
            </a:pPr>
            <a:endParaRPr lang="en-US" sz="2000" dirty="0">
              <a:latin typeface="Arial"/>
              <a:cs typeface="Arial"/>
            </a:endParaRPr>
          </a:p>
          <a:p>
            <a:pPr>
              <a:spcBef>
                <a:spcPts val="600"/>
              </a:spcBef>
            </a:pPr>
            <a:r>
              <a:rPr lang="fr-FR" sz="2000" dirty="0">
                <a:cs typeface="Arial"/>
              </a:rPr>
              <a:t>Romains 5 :12 : par un seul homme le péché est entré dans le monde, et la mort par le péché, et ainsi la mort s’est répandue sur tous les hommes, parce que tous ont péché</a:t>
            </a:r>
            <a:endParaRPr lang="en-US" dirty="0">
              <a:cs typeface="Arial" panose="020B0604020202020204"/>
            </a:endParaRPr>
          </a:p>
        </p:txBody>
      </p:sp>
      <p:pic>
        <p:nvPicPr>
          <p:cNvPr id="13" name="Picture 12">
            <a:extLst>
              <a:ext uri="{FF2B5EF4-FFF2-40B4-BE49-F238E27FC236}">
                <a16:creationId xmlns:a16="http://schemas.microsoft.com/office/drawing/2014/main" id="{FC099A34-F3C2-FBC7-B0EA-5F2A22E327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60162" y="514616"/>
            <a:ext cx="2432960" cy="734175"/>
          </a:xfrm>
          <a:prstGeom prst="rect">
            <a:avLst/>
          </a:prstGeom>
        </p:spPr>
      </p:pic>
      <p:sp>
        <p:nvSpPr>
          <p:cNvPr id="15" name="Rectangle 14">
            <a:extLst>
              <a:ext uri="{FF2B5EF4-FFF2-40B4-BE49-F238E27FC236}">
                <a16:creationId xmlns:a16="http://schemas.microsoft.com/office/drawing/2014/main" id="{7AD260D8-CEFF-D88E-BDD6-ABC90A1EE603}"/>
              </a:ext>
            </a:extLst>
          </p:cNvPr>
          <p:cNvSpPr/>
          <p:nvPr/>
        </p:nvSpPr>
        <p:spPr>
          <a:xfrm>
            <a:off x="855738" y="1088016"/>
            <a:ext cx="2579552" cy="400110"/>
          </a:xfrm>
          <a:prstGeom prst="rect">
            <a:avLst/>
          </a:prstGeom>
        </p:spPr>
        <p:txBody>
          <a:bodyPr wrap="none" lIns="91440" tIns="45720" rIns="91440" bIns="45720" anchor="t">
            <a:spAutoFit/>
          </a:bodyPr>
          <a:lstStyle/>
          <a:p>
            <a:r>
              <a:rPr lang="en-US" sz="2000" b="1">
                <a:cs typeface="Arial"/>
              </a:rPr>
              <a:t>Nous croyons que :</a:t>
            </a:r>
            <a:endParaRPr lang="en-US" dirty="0">
              <a:latin typeface="Arial"/>
              <a:cs typeface="Arial"/>
            </a:endParaRPr>
          </a:p>
        </p:txBody>
      </p:sp>
    </p:spTree>
    <p:extLst>
      <p:ext uri="{BB962C8B-B14F-4D97-AF65-F5344CB8AC3E}">
        <p14:creationId xmlns:p14="http://schemas.microsoft.com/office/powerpoint/2010/main" val="4190127200"/>
      </p:ext>
    </p:extLst>
  </p:cSld>
  <p:clrMapOvr>
    <a:masterClrMapping/>
  </p:clrMapOvr>
</p:sld>
</file>

<file path=ppt/theme/theme1.xml><?xml version="1.0" encoding="utf-8"?>
<a:theme xmlns:a="http://schemas.openxmlformats.org/drawingml/2006/main" name="Office Theme">
  <a:themeElements>
    <a:clrScheme name="Custom 1">
      <a:dk1>
        <a:srgbClr val="000000"/>
      </a:dk1>
      <a:lt1>
        <a:srgbClr val="FFFFFF"/>
      </a:lt1>
      <a:dk2>
        <a:srgbClr val="5B4A42"/>
      </a:dk2>
      <a:lt2>
        <a:srgbClr val="FFFFFF"/>
      </a:lt2>
      <a:accent1>
        <a:srgbClr val="B95659"/>
      </a:accent1>
      <a:accent2>
        <a:srgbClr val="83A83F"/>
      </a:accent2>
      <a:accent3>
        <a:srgbClr val="FBA93D"/>
      </a:accent3>
      <a:accent4>
        <a:srgbClr val="00B0F0"/>
      </a:accent4>
      <a:accent5>
        <a:srgbClr val="6ABF4B"/>
      </a:accent5>
      <a:accent6>
        <a:srgbClr val="FFB71B"/>
      </a:accent6>
      <a:hlink>
        <a:srgbClr val="83A83F"/>
      </a:hlink>
      <a:folHlink>
        <a:srgbClr val="FBA93D"/>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spAutoFit/>
      </a:bodyPr>
      <a:lstStyle>
        <a:defPPr algn="ctr">
          <a:defRPr sz="2000" dirty="0">
            <a:solidFill>
              <a:srgbClr val="716557"/>
            </a:solidFill>
            <a:latin typeface="Arial" panose="020B0604020202020204" pitchFamily="34" charset="0"/>
            <a:cs typeface="Arial" panose="020B0604020202020204" pitchFamily="34" charset="0"/>
          </a:defRPr>
        </a:defPPr>
      </a:lst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038937e4-20c5-4a73-b245-175c4ead9603">
      <Terms xmlns="http://schemas.microsoft.com/office/infopath/2007/PartnerControls"/>
    </lcf76f155ced4ddcb4097134ff3c332f>
    <TaxCatchAll xmlns="9ede4979-7183-4f81-a394-71c40c9222c4" xsi:nil="true"/>
    <_ip_UnifiedCompliancePolicyUIAction xmlns="http://schemas.microsoft.com/sharepoint/v3" xsi:nil="true"/>
    <_ip_UnifiedCompliancePolicyProperties xmlns="http://schemas.microsoft.com/sharepoint/v3"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3391F634926FA043ACFB26755753006F" ma:contentTypeVersion="20" ma:contentTypeDescription="Create a new document." ma:contentTypeScope="" ma:versionID="64a7904585740ddebb1487ccd21bec47">
  <xsd:schema xmlns:xsd="http://www.w3.org/2001/XMLSchema" xmlns:xs="http://www.w3.org/2001/XMLSchema" xmlns:p="http://schemas.microsoft.com/office/2006/metadata/properties" xmlns:ns1="http://schemas.microsoft.com/sharepoint/v3" xmlns:ns2="038937e4-20c5-4a73-b245-175c4ead9603" xmlns:ns3="9ede4979-7183-4f81-a394-71c40c9222c4" targetNamespace="http://schemas.microsoft.com/office/2006/metadata/properties" ma:root="true" ma:fieldsID="66d1b065ecc762dc2e488ce2a6df6777" ns1:_="" ns2:_="" ns3:_="">
    <xsd:import namespace="http://schemas.microsoft.com/sharepoint/v3"/>
    <xsd:import namespace="038937e4-20c5-4a73-b245-175c4ead9603"/>
    <xsd:import namespace="9ede4979-7183-4f81-a394-71c40c9222c4"/>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2:lcf76f155ced4ddcb4097134ff3c332f" minOccurs="0"/>
                <xsd:element ref="ns3:TaxCatchAll" minOccurs="0"/>
                <xsd:element ref="ns2:MediaServiceDateTaken" minOccurs="0"/>
                <xsd:element ref="ns2:MediaLengthInSeconds" minOccurs="0"/>
                <xsd:element ref="ns2:MediaServiceLocation" minOccurs="0"/>
                <xsd:element ref="ns2:MediaServiceObjectDetectorVersions" minOccurs="0"/>
                <xsd:element ref="ns1:_ip_UnifiedCompliancePolicyProperties" minOccurs="0"/>
                <xsd:element ref="ns1:_ip_UnifiedCompliancePolicyUIAction"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5" nillable="true" ma:displayName="Unified Compliance Policy Properties" ma:hidden="true" ma:internalName="_ip_UnifiedCompliancePolicyProperties">
      <xsd:simpleType>
        <xsd:restriction base="dms:Note"/>
      </xsd:simpleType>
    </xsd:element>
    <xsd:element name="_ip_UnifiedCompliancePolicyUIAction" ma:index="2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38937e4-20c5-4a73-b245-175c4ead960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lcf76f155ced4ddcb4097134ff3c332f" ma:index="19" nillable="true" ma:taxonomy="true" ma:internalName="lcf76f155ced4ddcb4097134ff3c332f" ma:taxonomyFieldName="MediaServiceImageTags" ma:displayName="Image Tags" ma:readOnly="false" ma:fieldId="{5cf76f15-5ced-4ddc-b409-7134ff3c332f}" ma:taxonomyMulti="true" ma:sspId="1ea59994-8317-4aa6-899c-04dff19597d4" ma:termSetId="09814cd3-568e-fe90-9814-8d621ff8fb84" ma:anchorId="fba54fb3-c3e1-fe81-a776-ca4b69148c4d" ma:open="true" ma:isKeyword="false">
      <xsd:complexType>
        <xsd:sequence>
          <xsd:element ref="pc:Terms" minOccurs="0" maxOccurs="1"/>
        </xsd:sequence>
      </xsd:complexType>
    </xsd:element>
    <xsd:element name="MediaServiceDateTaken" ma:index="21" nillable="true" ma:displayName="MediaServiceDateTaken" ma:hidden="true" ma:internalName="MediaServiceDateTaken" ma:readOnly="true">
      <xsd:simpleType>
        <xsd:restriction base="dms:Text"/>
      </xsd:simpleType>
    </xsd:element>
    <xsd:element name="MediaLengthInSeconds" ma:index="22" nillable="true" ma:displayName="MediaLengthInSeconds" ma:hidden="true" ma:internalName="MediaLengthInSeconds" ma:readOnly="true">
      <xsd:simpleType>
        <xsd:restriction base="dms:Unknown"/>
      </xsd:simpleType>
    </xsd:element>
    <xsd:element name="MediaServiceLocation" ma:index="23" nillable="true" ma:displayName="Location" ma:indexed="true" ma:internalName="MediaServiceLocation" ma:readOnly="true">
      <xsd:simpleType>
        <xsd:restriction base="dms:Text"/>
      </xsd:simpleType>
    </xsd:element>
    <xsd:element name="MediaServiceObjectDetectorVersions" ma:index="24" nillable="true" ma:displayName="MediaServiceObjectDetectorVersions" ma:hidden="true" ma:indexed="true" ma:internalName="MediaServiceObjectDetectorVersions" ma:readOnly="true">
      <xsd:simpleType>
        <xsd:restriction base="dms:Text"/>
      </xsd:simpleType>
    </xsd:element>
    <xsd:element name="MediaServiceSearchProperties" ma:index="27"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9ede4979-7183-4f81-a394-71c40c9222c4"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TaxCatchAll" ma:index="20" nillable="true" ma:displayName="Taxonomy Catch All Column" ma:hidden="true" ma:list="{9a3a93ad-9e1c-4ee1-bbf7-4ca5dc6051e9}" ma:internalName="TaxCatchAll" ma:showField="CatchAllData" ma:web="9ede4979-7183-4f81-a394-71c40c9222c4">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178770A-F6AC-406B-AF0D-88CBCF36B701}">
  <ds:schemaRefs>
    <ds:schemaRef ds:uri="http://schemas.microsoft.com/sharepoint/v3/contenttype/forms"/>
  </ds:schemaRefs>
</ds:datastoreItem>
</file>

<file path=customXml/itemProps2.xml><?xml version="1.0" encoding="utf-8"?>
<ds:datastoreItem xmlns:ds="http://schemas.openxmlformats.org/officeDocument/2006/customXml" ds:itemID="{DD870300-B03F-45F7-9154-521D8C74684E}">
  <ds:schemaRefs>
    <ds:schemaRef ds:uri="9ede4979-7183-4f81-a394-71c40c9222c4"/>
    <ds:schemaRef ds:uri="http://schemas.microsoft.com/office/2006/documentManagement/types"/>
    <ds:schemaRef ds:uri="http://schemas.microsoft.com/office/infopath/2007/PartnerControls"/>
    <ds:schemaRef ds:uri="http://purl.org/dc/dcmitype/"/>
    <ds:schemaRef ds:uri="http://purl.org/dc/terms/"/>
    <ds:schemaRef ds:uri="http://schemas.openxmlformats.org/package/2006/metadata/core-properties"/>
    <ds:schemaRef ds:uri="http://purl.org/dc/elements/1.1/"/>
    <ds:schemaRef ds:uri="038937e4-20c5-4a73-b245-175c4ead9603"/>
    <ds:schemaRef ds:uri="http://schemas.microsoft.com/sharepoint/v3"/>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4DF479EC-7C8C-4AB1-A110-9F81C2242E1A}"/>
</file>

<file path=docProps/app.xml><?xml version="1.0" encoding="utf-8"?>
<Properties xmlns="http://schemas.openxmlformats.org/officeDocument/2006/extended-properties" xmlns:vt="http://schemas.openxmlformats.org/officeDocument/2006/docPropsVTypes">
  <Template>Office Theme</Template>
  <TotalTime>4171</TotalTime>
  <Words>967</Words>
  <Application>Microsoft Office PowerPoint</Application>
  <PresentationFormat>On-screen Show (4:3)</PresentationFormat>
  <Paragraphs>67</Paragraphs>
  <Slides>14</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MS Mincho</vt:lpstr>
      <vt:lpstr>Arial</vt:lpstr>
      <vt:lpstr>Arial Black</vt:lpstr>
      <vt:lpstr>Calibri</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Owner</dc:creator>
  <cp:lastModifiedBy>Deborah Shaw</cp:lastModifiedBy>
  <cp:revision>431</cp:revision>
  <dcterms:created xsi:type="dcterms:W3CDTF">2019-03-18T18:21:25Z</dcterms:created>
  <dcterms:modified xsi:type="dcterms:W3CDTF">2024-04-23T15:36:20Z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0x0101003391F634926FA043ACFB26755753006F</vt:lpwstr>
  </property>
  <property fmtid="{D5CDD505-2E9C-101B-9397-08002B2CF9AE}" pid="3" name="MediaServiceImageTags">
    <vt:lpwstr/>
  </property>
</Properties>
</file>