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96" r:id="rId5"/>
    <p:sldId id="292" r:id="rId6"/>
    <p:sldId id="297" r:id="rId7"/>
    <p:sldId id="286" r:id="rId8"/>
    <p:sldId id="298" r:id="rId9"/>
    <p:sldId id="287" r:id="rId10"/>
    <p:sldId id="299" r:id="rId11"/>
    <p:sldId id="289" r:id="rId12"/>
    <p:sldId id="300" r:id="rId13"/>
    <p:sldId id="29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A83F"/>
    <a:srgbClr val="C3DD93"/>
    <a:srgbClr val="716557"/>
    <a:srgbClr val="FBA93D"/>
    <a:srgbClr val="B956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DB55FE-FEFF-4C5B-AED0-A4ABF6DBC422}" v="47" dt="2024-04-23T16:06:12.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9" autoAdjust="0"/>
    <p:restoredTop sz="95694" autoAdjust="0"/>
  </p:normalViewPr>
  <p:slideViewPr>
    <p:cSldViewPr snapToGrid="0">
      <p:cViewPr varScale="1">
        <p:scale>
          <a:sx n="70" d="100"/>
          <a:sy n="70" d="100"/>
        </p:scale>
        <p:origin x="96" y="67"/>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orah Shaw" userId="S::deborah_shaw@wycliffeassociates.org::79bf7848-a030-4096-934a-3abbfde4984a" providerId="AD" clId="Web-{68458B03-32CD-8202-D7A9-326CB7A16983}"/>
    <pc:docChg chg="addSld modSld">
      <pc:chgData name="Deborah Shaw" userId="S::deborah_shaw@wycliffeassociates.org::79bf7848-a030-4096-934a-3abbfde4984a" providerId="AD" clId="Web-{68458B03-32CD-8202-D7A9-326CB7A16983}" dt="2023-12-18T19:09:20.350" v="9" actId="20577"/>
      <pc:docMkLst>
        <pc:docMk/>
      </pc:docMkLst>
      <pc:sldChg chg="modSp">
        <pc:chgData name="Deborah Shaw" userId="S::deborah_shaw@wycliffeassociates.org::79bf7848-a030-4096-934a-3abbfde4984a" providerId="AD" clId="Web-{68458B03-32CD-8202-D7A9-326CB7A16983}" dt="2023-12-18T19:09:20.350" v="9" actId="20577"/>
        <pc:sldMkLst>
          <pc:docMk/>
          <pc:sldMk cId="2126766571" sldId="260"/>
        </pc:sldMkLst>
        <pc:spChg chg="mod">
          <ac:chgData name="Deborah Shaw" userId="S::deborah_shaw@wycliffeassociates.org::79bf7848-a030-4096-934a-3abbfde4984a" providerId="AD" clId="Web-{68458B03-32CD-8202-D7A9-326CB7A16983}" dt="2023-12-18T19:09:20.350" v="9" actId="20577"/>
          <ac:spMkLst>
            <pc:docMk/>
            <pc:sldMk cId="2126766571" sldId="260"/>
            <ac:spMk id="20" creationId="{CA49D504-46F0-4A4B-9416-D65BBF0F21F1}"/>
          </ac:spMkLst>
        </pc:spChg>
      </pc:sldChg>
      <pc:sldChg chg="add">
        <pc:chgData name="Deborah Shaw" userId="S::deborah_shaw@wycliffeassociates.org::79bf7848-a030-4096-934a-3abbfde4984a" providerId="AD" clId="Web-{68458B03-32CD-8202-D7A9-326CB7A16983}" dt="2023-12-18T19:08:23.988" v="0"/>
        <pc:sldMkLst>
          <pc:docMk/>
          <pc:sldMk cId="3629754069" sldId="296"/>
        </pc:sldMkLst>
      </pc:sldChg>
    </pc:docChg>
  </pc:docChgLst>
  <pc:docChgLst>
    <pc:chgData name="Deborah Shaw" userId="S::deborah_shaw@wycliffeassociates.org::79bf7848-a030-4096-934a-3abbfde4984a" providerId="AD" clId="Web-{1DB8D926-98C2-8F86-36C3-6463E643E9F5}"/>
    <pc:docChg chg="addSld delSld modSld sldOrd">
      <pc:chgData name="Deborah Shaw" userId="S::deborah_shaw@wycliffeassociates.org::79bf7848-a030-4096-934a-3abbfde4984a" providerId="AD" clId="Web-{1DB8D926-98C2-8F86-36C3-6463E643E9F5}" dt="2023-12-20T04:22:10.503" v="138" actId="20577"/>
      <pc:docMkLst>
        <pc:docMk/>
      </pc:docMkLst>
      <pc:sldChg chg="addSp modSp new ord">
        <pc:chgData name="Deborah Shaw" userId="S::deborah_shaw@wycliffeassociates.org::79bf7848-a030-4096-934a-3abbfde4984a" providerId="AD" clId="Web-{1DB8D926-98C2-8F86-36C3-6463E643E9F5}" dt="2023-12-20T04:10:31.638" v="69" actId="20577"/>
        <pc:sldMkLst>
          <pc:docMk/>
          <pc:sldMk cId="1252017797" sldId="297"/>
        </pc:sldMkLst>
        <pc:spChg chg="mod">
          <ac:chgData name="Deborah Shaw" userId="S::deborah_shaw@wycliffeassociates.org::79bf7848-a030-4096-934a-3abbfde4984a" providerId="AD" clId="Web-{1DB8D926-98C2-8F86-36C3-6463E643E9F5}" dt="2023-12-20T04:05:26.488" v="37" actId="1076"/>
          <ac:spMkLst>
            <pc:docMk/>
            <pc:sldMk cId="1252017797" sldId="297"/>
            <ac:spMk id="2" creationId="{B9CDAE3F-B9BB-6F86-5292-33FE00531D00}"/>
          </ac:spMkLst>
        </pc:spChg>
        <pc:spChg chg="mod">
          <ac:chgData name="Deborah Shaw" userId="S::deborah_shaw@wycliffeassociates.org::79bf7848-a030-4096-934a-3abbfde4984a" providerId="AD" clId="Web-{1DB8D926-98C2-8F86-36C3-6463E643E9F5}" dt="2023-12-20T04:05:23.347" v="36" actId="1076"/>
          <ac:spMkLst>
            <pc:docMk/>
            <pc:sldMk cId="1252017797" sldId="297"/>
            <ac:spMk id="3" creationId="{2DBF5A32-1B6F-571D-62E3-FCE0E2105100}"/>
          </ac:spMkLst>
        </pc:spChg>
        <pc:spChg chg="add mod">
          <ac:chgData name="Deborah Shaw" userId="S::deborah_shaw@wycliffeassociates.org::79bf7848-a030-4096-934a-3abbfde4984a" providerId="AD" clId="Web-{1DB8D926-98C2-8F86-36C3-6463E643E9F5}" dt="2023-12-20T04:05:01.143" v="35" actId="1076"/>
          <ac:spMkLst>
            <pc:docMk/>
            <pc:sldMk cId="1252017797" sldId="297"/>
            <ac:spMk id="5" creationId="{3CE741C6-48DF-C5E5-2930-25FB86EB2F33}"/>
          </ac:spMkLst>
        </pc:spChg>
        <pc:spChg chg="add mod">
          <ac:chgData name="Deborah Shaw" userId="S::deborah_shaw@wycliffeassociates.org::79bf7848-a030-4096-934a-3abbfde4984a" providerId="AD" clId="Web-{1DB8D926-98C2-8F86-36C3-6463E643E9F5}" dt="2023-12-20T04:10:31.638" v="69" actId="20577"/>
          <ac:spMkLst>
            <pc:docMk/>
            <pc:sldMk cId="1252017797" sldId="297"/>
            <ac:spMk id="7" creationId="{7183182B-CD2D-06DA-0B12-438E323F39EE}"/>
          </ac:spMkLst>
        </pc:spChg>
      </pc:sldChg>
      <pc:sldChg chg="modSp add ord replId">
        <pc:chgData name="Deborah Shaw" userId="S::deborah_shaw@wycliffeassociates.org::79bf7848-a030-4096-934a-3abbfde4984a" providerId="AD" clId="Web-{1DB8D926-98C2-8F86-36C3-6463E643E9F5}" dt="2023-12-20T04:10:21.575" v="66" actId="20577"/>
        <pc:sldMkLst>
          <pc:docMk/>
          <pc:sldMk cId="2933322990" sldId="298"/>
        </pc:sldMkLst>
        <pc:spChg chg="mod">
          <ac:chgData name="Deborah Shaw" userId="S::deborah_shaw@wycliffeassociates.org::79bf7848-a030-4096-934a-3abbfde4984a" providerId="AD" clId="Web-{1DB8D926-98C2-8F86-36C3-6463E643E9F5}" dt="2023-12-20T04:08:25.400" v="47" actId="20577"/>
          <ac:spMkLst>
            <pc:docMk/>
            <pc:sldMk cId="2933322990" sldId="298"/>
            <ac:spMk id="2" creationId="{71C27BFE-CF6D-6B54-A61C-3ED793E21361}"/>
          </ac:spMkLst>
        </pc:spChg>
        <pc:spChg chg="mod">
          <ac:chgData name="Deborah Shaw" userId="S::deborah_shaw@wycliffeassociates.org::79bf7848-a030-4096-934a-3abbfde4984a" providerId="AD" clId="Web-{1DB8D926-98C2-8F86-36C3-6463E643E9F5}" dt="2023-12-20T04:10:21.575" v="66" actId="20577"/>
          <ac:spMkLst>
            <pc:docMk/>
            <pc:sldMk cId="2933322990" sldId="298"/>
            <ac:spMk id="3" creationId="{D63D99B8-7249-35B6-128C-63D5BC5B5EE7}"/>
          </ac:spMkLst>
        </pc:spChg>
        <pc:spChg chg="mod">
          <ac:chgData name="Deborah Shaw" userId="S::deborah_shaw@wycliffeassociates.org::79bf7848-a030-4096-934a-3abbfde4984a" providerId="AD" clId="Web-{1DB8D926-98C2-8F86-36C3-6463E643E9F5}" dt="2023-12-20T04:10:00.824" v="58" actId="1076"/>
          <ac:spMkLst>
            <pc:docMk/>
            <pc:sldMk cId="2933322990" sldId="298"/>
            <ac:spMk id="5" creationId="{6A1B1C76-4B55-AFA8-1C76-831E7324325D}"/>
          </ac:spMkLst>
        </pc:spChg>
        <pc:spChg chg="mod">
          <ac:chgData name="Deborah Shaw" userId="S::deborah_shaw@wycliffeassociates.org::79bf7848-a030-4096-934a-3abbfde4984a" providerId="AD" clId="Web-{1DB8D926-98C2-8F86-36C3-6463E643E9F5}" dt="2023-12-20T04:09:57.262" v="57" actId="1076"/>
          <ac:spMkLst>
            <pc:docMk/>
            <pc:sldMk cId="2933322990" sldId="298"/>
            <ac:spMk id="7" creationId="{D5FA8F6F-F5D4-DACA-4034-97AAB8BFDA33}"/>
          </ac:spMkLst>
        </pc:spChg>
      </pc:sldChg>
      <pc:sldChg chg="addSp modSp add ord replId">
        <pc:chgData name="Deborah Shaw" userId="S::deborah_shaw@wycliffeassociates.org::79bf7848-a030-4096-934a-3abbfde4984a" providerId="AD" clId="Web-{1DB8D926-98C2-8F86-36C3-6463E643E9F5}" dt="2023-12-20T04:16:19.539" v="106" actId="20577"/>
        <pc:sldMkLst>
          <pc:docMk/>
          <pc:sldMk cId="441926080" sldId="299"/>
        </pc:sldMkLst>
        <pc:spChg chg="mod">
          <ac:chgData name="Deborah Shaw" userId="S::deborah_shaw@wycliffeassociates.org::79bf7848-a030-4096-934a-3abbfde4984a" providerId="AD" clId="Web-{1DB8D926-98C2-8F86-36C3-6463E643E9F5}" dt="2023-12-20T04:14:56.677" v="98" actId="1076"/>
          <ac:spMkLst>
            <pc:docMk/>
            <pc:sldMk cId="441926080" sldId="299"/>
            <ac:spMk id="2" creationId="{B66F50C6-FBB5-247D-4748-A8CA09053C40}"/>
          </ac:spMkLst>
        </pc:spChg>
        <pc:spChg chg="mod">
          <ac:chgData name="Deborah Shaw" userId="S::deborah_shaw@wycliffeassociates.org::79bf7848-a030-4096-934a-3abbfde4984a" providerId="AD" clId="Web-{1DB8D926-98C2-8F86-36C3-6463E643E9F5}" dt="2023-12-20T04:15:01.005" v="99" actId="1076"/>
          <ac:spMkLst>
            <pc:docMk/>
            <pc:sldMk cId="441926080" sldId="299"/>
            <ac:spMk id="3" creationId="{BF4B1599-BCDC-557B-0515-8941E761495E}"/>
          </ac:spMkLst>
        </pc:spChg>
        <pc:spChg chg="mod">
          <ac:chgData name="Deborah Shaw" userId="S::deborah_shaw@wycliffeassociates.org::79bf7848-a030-4096-934a-3abbfde4984a" providerId="AD" clId="Web-{1DB8D926-98C2-8F86-36C3-6463E643E9F5}" dt="2023-12-20T04:15:19.256" v="102" actId="1076"/>
          <ac:spMkLst>
            <pc:docMk/>
            <pc:sldMk cId="441926080" sldId="299"/>
            <ac:spMk id="5" creationId="{349F2FFE-D413-04E2-6FDB-87E7D9EB9498}"/>
          </ac:spMkLst>
        </pc:spChg>
        <pc:spChg chg="add mod">
          <ac:chgData name="Deborah Shaw" userId="S::deborah_shaw@wycliffeassociates.org::79bf7848-a030-4096-934a-3abbfde4984a" providerId="AD" clId="Web-{1DB8D926-98C2-8F86-36C3-6463E643E9F5}" dt="2023-12-20T04:15:06.662" v="100" actId="1076"/>
          <ac:spMkLst>
            <pc:docMk/>
            <pc:sldMk cId="441926080" sldId="299"/>
            <ac:spMk id="6" creationId="{8FF115F4-D132-FE0B-0F32-6C8607C6BC74}"/>
          </ac:spMkLst>
        </pc:spChg>
        <pc:spChg chg="mod">
          <ac:chgData name="Deborah Shaw" userId="S::deborah_shaw@wycliffeassociates.org::79bf7848-a030-4096-934a-3abbfde4984a" providerId="AD" clId="Web-{1DB8D926-98C2-8F86-36C3-6463E643E9F5}" dt="2023-12-20T04:16:19.539" v="106" actId="20577"/>
          <ac:spMkLst>
            <pc:docMk/>
            <pc:sldMk cId="441926080" sldId="299"/>
            <ac:spMk id="7" creationId="{FF8DB96C-FE17-5776-D192-461981223CB5}"/>
          </ac:spMkLst>
        </pc:spChg>
        <pc:spChg chg="add mod">
          <ac:chgData name="Deborah Shaw" userId="S::deborah_shaw@wycliffeassociates.org::79bf7848-a030-4096-934a-3abbfde4984a" providerId="AD" clId="Web-{1DB8D926-98C2-8F86-36C3-6463E643E9F5}" dt="2023-12-20T04:15:51.585" v="104" actId="20577"/>
          <ac:spMkLst>
            <pc:docMk/>
            <pc:sldMk cId="441926080" sldId="299"/>
            <ac:spMk id="9" creationId="{46E0B4A8-1047-5FBC-2612-D40EDBE3C838}"/>
          </ac:spMkLst>
        </pc:spChg>
      </pc:sldChg>
      <pc:sldChg chg="add del replId">
        <pc:chgData name="Deborah Shaw" userId="S::deborah_shaw@wycliffeassociates.org::79bf7848-a030-4096-934a-3abbfde4984a" providerId="AD" clId="Web-{1DB8D926-98C2-8F86-36C3-6463E643E9F5}" dt="2023-12-20T04:13:09.580" v="77"/>
        <pc:sldMkLst>
          <pc:docMk/>
          <pc:sldMk cId="1531380497" sldId="300"/>
        </pc:sldMkLst>
      </pc:sldChg>
      <pc:sldChg chg="modSp add replId">
        <pc:chgData name="Deborah Shaw" userId="S::deborah_shaw@wycliffeassociates.org::79bf7848-a030-4096-934a-3abbfde4984a" providerId="AD" clId="Web-{1DB8D926-98C2-8F86-36C3-6463E643E9F5}" dt="2023-12-20T04:22:10.503" v="138" actId="20577"/>
        <pc:sldMkLst>
          <pc:docMk/>
          <pc:sldMk cId="4284890582" sldId="300"/>
        </pc:sldMkLst>
        <pc:spChg chg="mod">
          <ac:chgData name="Deborah Shaw" userId="S::deborah_shaw@wycliffeassociates.org::79bf7848-a030-4096-934a-3abbfde4984a" providerId="AD" clId="Web-{1DB8D926-98C2-8F86-36C3-6463E643E9F5}" dt="2023-12-20T04:20:15.874" v="113" actId="20577"/>
          <ac:spMkLst>
            <pc:docMk/>
            <pc:sldMk cId="4284890582" sldId="300"/>
            <ac:spMk id="2" creationId="{A5A25C0E-C049-F157-51BC-F98FC5D87BA7}"/>
          </ac:spMkLst>
        </pc:spChg>
        <pc:spChg chg="mod">
          <ac:chgData name="Deborah Shaw" userId="S::deborah_shaw@wycliffeassociates.org::79bf7848-a030-4096-934a-3abbfde4984a" providerId="AD" clId="Web-{1DB8D926-98C2-8F86-36C3-6463E643E9F5}" dt="2023-12-20T04:21:08.157" v="130" actId="14100"/>
          <ac:spMkLst>
            <pc:docMk/>
            <pc:sldMk cId="4284890582" sldId="300"/>
            <ac:spMk id="3" creationId="{5449BF21-748E-3042-0C00-0EB3BDB56D0A}"/>
          </ac:spMkLst>
        </pc:spChg>
        <pc:spChg chg="mod">
          <ac:chgData name="Deborah Shaw" userId="S::deborah_shaw@wycliffeassociates.org::79bf7848-a030-4096-934a-3abbfde4984a" providerId="AD" clId="Web-{1DB8D926-98C2-8F86-36C3-6463E643E9F5}" dt="2023-12-20T04:21:12.610" v="131" actId="1076"/>
          <ac:spMkLst>
            <pc:docMk/>
            <pc:sldMk cId="4284890582" sldId="300"/>
            <ac:spMk id="5" creationId="{33C52FBC-63BC-E00E-5FDE-8354425BED23}"/>
          </ac:spMkLst>
        </pc:spChg>
        <pc:spChg chg="mod">
          <ac:chgData name="Deborah Shaw" userId="S::deborah_shaw@wycliffeassociates.org::79bf7848-a030-4096-934a-3abbfde4984a" providerId="AD" clId="Web-{1DB8D926-98C2-8F86-36C3-6463E643E9F5}" dt="2023-12-20T04:22:10.503" v="138" actId="20577"/>
          <ac:spMkLst>
            <pc:docMk/>
            <pc:sldMk cId="4284890582" sldId="300"/>
            <ac:spMk id="7" creationId="{8BF9C8D8-AD57-3B3D-474F-0A944E14525E}"/>
          </ac:spMkLst>
        </pc:spChg>
      </pc:sldChg>
    </pc:docChg>
  </pc:docChgLst>
  <pc:docChgLst>
    <pc:chgData name="Deborah Shaw" userId="S::deborah_shaw@wycliffeassociates.org::79bf7848-a030-4096-934a-3abbfde4984a" providerId="AD" clId="Web-{16ADEEF6-0007-64CA-24B6-D9585598849B}"/>
    <pc:docChg chg="delSld modSld">
      <pc:chgData name="Deborah Shaw" userId="S::deborah_shaw@wycliffeassociates.org::79bf7848-a030-4096-934a-3abbfde4984a" providerId="AD" clId="Web-{16ADEEF6-0007-64CA-24B6-D9585598849B}" dt="2023-12-18T20:30:24.763" v="19" actId="1076"/>
      <pc:docMkLst>
        <pc:docMk/>
      </pc:docMkLst>
      <pc:sldChg chg="addSp modSp">
        <pc:chgData name="Deborah Shaw" userId="S::deborah_shaw@wycliffeassociates.org::79bf7848-a030-4096-934a-3abbfde4984a" providerId="AD" clId="Web-{16ADEEF6-0007-64CA-24B6-D9585598849B}" dt="2023-12-18T20:30:24.763" v="19" actId="1076"/>
        <pc:sldMkLst>
          <pc:docMk/>
          <pc:sldMk cId="2126766571" sldId="260"/>
        </pc:sldMkLst>
        <pc:spChg chg="add mod">
          <ac:chgData name="Deborah Shaw" userId="S::deborah_shaw@wycliffeassociates.org::79bf7848-a030-4096-934a-3abbfde4984a" providerId="AD" clId="Web-{16ADEEF6-0007-64CA-24B6-D9585598849B}" dt="2023-12-18T20:30:24.763" v="19" actId="1076"/>
          <ac:spMkLst>
            <pc:docMk/>
            <pc:sldMk cId="2126766571" sldId="260"/>
            <ac:spMk id="2" creationId="{88E19091-4ABB-F15B-A0CA-1097B5C2ACE0}"/>
          </ac:spMkLst>
        </pc:spChg>
        <pc:spChg chg="mod">
          <ac:chgData name="Deborah Shaw" userId="S::deborah_shaw@wycliffeassociates.org::79bf7848-a030-4096-934a-3abbfde4984a" providerId="AD" clId="Web-{16ADEEF6-0007-64CA-24B6-D9585598849B}" dt="2023-12-18T20:29:51.214" v="17" actId="1076"/>
          <ac:spMkLst>
            <pc:docMk/>
            <pc:sldMk cId="2126766571" sldId="260"/>
            <ac:spMk id="18" creationId="{4694CCB8-A161-4308-BC33-DD746CEBFA8D}"/>
          </ac:spMkLst>
        </pc:spChg>
        <pc:spChg chg="mod">
          <ac:chgData name="Deborah Shaw" userId="S::deborah_shaw@wycliffeassociates.org::79bf7848-a030-4096-934a-3abbfde4984a" providerId="AD" clId="Web-{16ADEEF6-0007-64CA-24B6-D9585598849B}" dt="2023-12-18T20:30:08.153" v="18" actId="1076"/>
          <ac:spMkLst>
            <pc:docMk/>
            <pc:sldMk cId="2126766571" sldId="260"/>
            <ac:spMk id="20" creationId="{CA49D504-46F0-4A4B-9416-D65BBF0F21F1}"/>
          </ac:spMkLst>
        </pc:spChg>
        <pc:picChg chg="mod">
          <ac:chgData name="Deborah Shaw" userId="S::deborah_shaw@wycliffeassociates.org::79bf7848-a030-4096-934a-3abbfde4984a" providerId="AD" clId="Web-{16ADEEF6-0007-64CA-24B6-D9585598849B}" dt="2023-12-18T20:29:33.713" v="13" actId="1076"/>
          <ac:picMkLst>
            <pc:docMk/>
            <pc:sldMk cId="2126766571" sldId="260"/>
            <ac:picMk id="13" creationId="{2E2903B1-52C5-4A15-8942-79D6C52317DC}"/>
          </ac:picMkLst>
        </pc:picChg>
      </pc:sldChg>
      <pc:sldChg chg="del">
        <pc:chgData name="Deborah Shaw" userId="S::deborah_shaw@wycliffeassociates.org::79bf7848-a030-4096-934a-3abbfde4984a" providerId="AD" clId="Web-{16ADEEF6-0007-64CA-24B6-D9585598849B}" dt="2023-12-18T20:26:09.608" v="0"/>
        <pc:sldMkLst>
          <pc:docMk/>
          <pc:sldMk cId="3829610916" sldId="295"/>
        </pc:sldMkLst>
      </pc:sldChg>
      <pc:sldChg chg="addSp delSp modSp">
        <pc:chgData name="Deborah Shaw" userId="S::deborah_shaw@wycliffeassociates.org::79bf7848-a030-4096-934a-3abbfde4984a" providerId="AD" clId="Web-{16ADEEF6-0007-64CA-24B6-D9585598849B}" dt="2023-12-18T20:27:13.596" v="8"/>
        <pc:sldMkLst>
          <pc:docMk/>
          <pc:sldMk cId="3629754069" sldId="296"/>
        </pc:sldMkLst>
        <pc:picChg chg="add del mod">
          <ac:chgData name="Deborah Shaw" userId="S::deborah_shaw@wycliffeassociates.org::79bf7848-a030-4096-934a-3abbfde4984a" providerId="AD" clId="Web-{16ADEEF6-0007-64CA-24B6-D9585598849B}" dt="2023-12-18T20:27:13.596" v="8"/>
          <ac:picMkLst>
            <pc:docMk/>
            <pc:sldMk cId="3629754069" sldId="296"/>
            <ac:picMk id="4" creationId="{CC02CD22-2495-15BE-75ED-20A81720BF61}"/>
          </ac:picMkLst>
        </pc:picChg>
      </pc:sldChg>
    </pc:docChg>
  </pc:docChgLst>
  <pc:docChgLst>
    <pc:chgData name="Deborah Shaw" userId="79bf7848-a030-4096-934a-3abbfde4984a" providerId="ADAL" clId="{5F2562A0-6D5D-426C-8172-84D2E404C73E}"/>
    <pc:docChg chg="undo custSel delSld modSld">
      <pc:chgData name="Deborah Shaw" userId="79bf7848-a030-4096-934a-3abbfde4984a" providerId="ADAL" clId="{5F2562A0-6D5D-426C-8172-84D2E404C73E}" dt="2023-12-19T04:02:21.893" v="44" actId="2696"/>
      <pc:docMkLst>
        <pc:docMk/>
      </pc:docMkLst>
      <pc:sldChg chg="addSp delSp modSp del mod">
        <pc:chgData name="Deborah Shaw" userId="79bf7848-a030-4096-934a-3abbfde4984a" providerId="ADAL" clId="{5F2562A0-6D5D-426C-8172-84D2E404C73E}" dt="2023-12-19T04:02:21.893" v="44" actId="2696"/>
        <pc:sldMkLst>
          <pc:docMk/>
          <pc:sldMk cId="2126766571" sldId="260"/>
        </pc:sldMkLst>
        <pc:spChg chg="add del mod">
          <ac:chgData name="Deborah Shaw" userId="79bf7848-a030-4096-934a-3abbfde4984a" providerId="ADAL" clId="{5F2562A0-6D5D-426C-8172-84D2E404C73E}" dt="2023-12-19T04:00:48.452" v="26"/>
          <ac:spMkLst>
            <pc:docMk/>
            <pc:sldMk cId="2126766571" sldId="260"/>
            <ac:spMk id="2" creationId="{88E19091-4ABB-F15B-A0CA-1097B5C2ACE0}"/>
          </ac:spMkLst>
        </pc:spChg>
        <pc:spChg chg="del mod">
          <ac:chgData name="Deborah Shaw" userId="79bf7848-a030-4096-934a-3abbfde4984a" providerId="ADAL" clId="{5F2562A0-6D5D-426C-8172-84D2E404C73E}" dt="2023-12-19T03:59:31.312" v="12"/>
          <ac:spMkLst>
            <pc:docMk/>
            <pc:sldMk cId="2126766571" sldId="260"/>
            <ac:spMk id="18" creationId="{4694CCB8-A161-4308-BC33-DD746CEBFA8D}"/>
          </ac:spMkLst>
        </pc:spChg>
        <pc:spChg chg="del">
          <ac:chgData name="Deborah Shaw" userId="79bf7848-a030-4096-934a-3abbfde4984a" providerId="ADAL" clId="{5F2562A0-6D5D-426C-8172-84D2E404C73E}" dt="2023-12-19T03:59:53.884" v="18" actId="21"/>
          <ac:spMkLst>
            <pc:docMk/>
            <pc:sldMk cId="2126766571" sldId="260"/>
            <ac:spMk id="20" creationId="{CA49D504-46F0-4A4B-9416-D65BBF0F21F1}"/>
          </ac:spMkLst>
        </pc:spChg>
        <pc:picChg chg="del">
          <ac:chgData name="Deborah Shaw" userId="79bf7848-a030-4096-934a-3abbfde4984a" providerId="ADAL" clId="{5F2562A0-6D5D-426C-8172-84D2E404C73E}" dt="2023-12-19T03:58:33.677" v="4" actId="21"/>
          <ac:picMkLst>
            <pc:docMk/>
            <pc:sldMk cId="2126766571" sldId="260"/>
            <ac:picMk id="13" creationId="{2E2903B1-52C5-4A15-8942-79D6C52317DC}"/>
          </ac:picMkLst>
        </pc:picChg>
      </pc:sldChg>
      <pc:sldChg chg="addSp delSp modSp mod">
        <pc:chgData name="Deborah Shaw" userId="79bf7848-a030-4096-934a-3abbfde4984a" providerId="ADAL" clId="{5F2562A0-6D5D-426C-8172-84D2E404C73E}" dt="2023-12-19T04:02:09.520" v="43" actId="14100"/>
        <pc:sldMkLst>
          <pc:docMk/>
          <pc:sldMk cId="3629754069" sldId="296"/>
        </pc:sldMkLst>
        <pc:spChg chg="mod">
          <ac:chgData name="Deborah Shaw" userId="79bf7848-a030-4096-934a-3abbfde4984a" providerId="ADAL" clId="{5F2562A0-6D5D-426C-8172-84D2E404C73E}" dt="2023-12-19T04:01:44.730" v="40" actId="20577"/>
          <ac:spMkLst>
            <pc:docMk/>
            <pc:sldMk cId="3629754069" sldId="296"/>
            <ac:spMk id="3" creationId="{117E80A5-0A88-072D-D373-1B79DB1B2DCA}"/>
          </ac:spMkLst>
        </pc:spChg>
        <pc:spChg chg="mod">
          <ac:chgData name="Deborah Shaw" userId="79bf7848-a030-4096-934a-3abbfde4984a" providerId="ADAL" clId="{5F2562A0-6D5D-426C-8172-84D2E404C73E}" dt="2023-12-19T04:02:09.520" v="43" actId="14100"/>
          <ac:spMkLst>
            <pc:docMk/>
            <pc:sldMk cId="3629754069" sldId="296"/>
            <ac:spMk id="7" creationId="{6D1C5468-2E27-9AF9-E8A7-9D00C2F6695F}"/>
          </ac:spMkLst>
        </pc:spChg>
        <pc:spChg chg="add mod">
          <ac:chgData name="Deborah Shaw" userId="79bf7848-a030-4096-934a-3abbfde4984a" providerId="ADAL" clId="{5F2562A0-6D5D-426C-8172-84D2E404C73E}" dt="2023-12-19T04:00:04.588" v="20" actId="1076"/>
          <ac:spMkLst>
            <pc:docMk/>
            <pc:sldMk cId="3629754069" sldId="296"/>
            <ac:spMk id="9" creationId="{EA4776F2-8249-1257-551D-80D9CD0F0596}"/>
          </ac:spMkLst>
        </pc:spChg>
        <pc:picChg chg="add del mod">
          <ac:chgData name="Deborah Shaw" userId="79bf7848-a030-4096-934a-3abbfde4984a" providerId="ADAL" clId="{5F2562A0-6D5D-426C-8172-84D2E404C73E}" dt="2023-12-19T03:58:27.526" v="3" actId="21"/>
          <ac:picMkLst>
            <pc:docMk/>
            <pc:sldMk cId="3629754069" sldId="296"/>
            <ac:picMk id="4" creationId="{E6DA59D6-4EF4-C3F9-3C8A-2333C16DAB2B}"/>
          </ac:picMkLst>
        </pc:picChg>
        <pc:picChg chg="add del mod">
          <ac:chgData name="Deborah Shaw" userId="79bf7848-a030-4096-934a-3abbfde4984a" providerId="ADAL" clId="{5F2562A0-6D5D-426C-8172-84D2E404C73E}" dt="2023-12-19T03:59:00.294" v="8"/>
          <ac:picMkLst>
            <pc:docMk/>
            <pc:sldMk cId="3629754069" sldId="296"/>
            <ac:picMk id="5" creationId="{A0130AB4-5383-F69A-2B69-58C5412742FC}"/>
          </ac:picMkLst>
        </pc:picChg>
        <pc:picChg chg="mod">
          <ac:chgData name="Deborah Shaw" userId="79bf7848-a030-4096-934a-3abbfde4984a" providerId="ADAL" clId="{5F2562A0-6D5D-426C-8172-84D2E404C73E}" dt="2023-12-19T03:59:06.795" v="9" actId="14826"/>
          <ac:picMkLst>
            <pc:docMk/>
            <pc:sldMk cId="3629754069" sldId="296"/>
            <ac:picMk id="6" creationId="{4B1342BB-B465-1A3D-28BC-F5045ABD0A0E}"/>
          </ac:picMkLst>
        </pc:picChg>
        <pc:cxnChg chg="mod">
          <ac:chgData name="Deborah Shaw" userId="79bf7848-a030-4096-934a-3abbfde4984a" providerId="ADAL" clId="{5F2562A0-6D5D-426C-8172-84D2E404C73E}" dt="2023-12-19T03:59:41.971" v="15" actId="1076"/>
          <ac:cxnSpMkLst>
            <pc:docMk/>
            <pc:sldMk cId="3629754069" sldId="296"/>
            <ac:cxnSpMk id="8" creationId="{A525E1EC-2B3D-B92F-74BA-AE9AEC3DD826}"/>
          </ac:cxnSpMkLst>
        </pc:cxnChg>
      </pc:sldChg>
    </pc:docChg>
  </pc:docChgLst>
  <pc:docChgLst>
    <pc:chgData name="Deborah Shaw" userId="S::deborah_shaw@wycliffeassociates.org::79bf7848-a030-4096-934a-3abbfde4984a" providerId="AD" clId="Web-{B0D67875-CA92-3215-B4B6-48508F799C8E}"/>
    <pc:docChg chg="addSld sldOrd">
      <pc:chgData name="Deborah Shaw" userId="S::deborah_shaw@wycliffeassociates.org::79bf7848-a030-4096-934a-3abbfde4984a" providerId="AD" clId="Web-{B0D67875-CA92-3215-B4B6-48508F799C8E}" dt="2023-12-17T22:06:41.034" v="1"/>
      <pc:docMkLst>
        <pc:docMk/>
      </pc:docMkLst>
      <pc:sldChg chg="add ord">
        <pc:chgData name="Deborah Shaw" userId="S::deborah_shaw@wycliffeassociates.org::79bf7848-a030-4096-934a-3abbfde4984a" providerId="AD" clId="Web-{B0D67875-CA92-3215-B4B6-48508F799C8E}" dt="2023-12-17T22:06:41.034" v="1"/>
        <pc:sldMkLst>
          <pc:docMk/>
          <pc:sldMk cId="3829610916" sldId="295"/>
        </pc:sldMkLst>
      </pc:sldChg>
    </pc:docChg>
  </pc:docChgLst>
  <pc:docChgLst>
    <pc:chgData name="Mary Stout" userId="S::mary_stout@wycliffeassociates.org::aa3233c2-3252-4841-9088-85efb7bdb5d2" providerId="AD" clId="Web-{1AF12206-9198-49BD-860C-0B2AE984A0B4}"/>
    <pc:docChg chg="modSld">
      <pc:chgData name="Mary Stout" userId="S::mary_stout@wycliffeassociates.org::aa3233c2-3252-4841-9088-85efb7bdb5d2" providerId="AD" clId="Web-{1AF12206-9198-49BD-860C-0B2AE984A0B4}" dt="2023-12-11T20:18:35.663" v="7"/>
      <pc:docMkLst>
        <pc:docMk/>
      </pc:docMkLst>
      <pc:sldChg chg="delAnim">
        <pc:chgData name="Mary Stout" userId="S::mary_stout@wycliffeassociates.org::aa3233c2-3252-4841-9088-85efb7bdb5d2" providerId="AD" clId="Web-{1AF12206-9198-49BD-860C-0B2AE984A0B4}" dt="2023-12-11T20:18:35.663" v="7"/>
        <pc:sldMkLst>
          <pc:docMk/>
          <pc:sldMk cId="99088486" sldId="286"/>
        </pc:sldMkLst>
      </pc:sldChg>
      <pc:sldChg chg="delAnim">
        <pc:chgData name="Mary Stout" userId="S::mary_stout@wycliffeassociates.org::aa3233c2-3252-4841-9088-85efb7bdb5d2" providerId="AD" clId="Web-{1AF12206-9198-49BD-860C-0B2AE984A0B4}" dt="2023-12-11T20:16:07.347" v="2"/>
        <pc:sldMkLst>
          <pc:docMk/>
          <pc:sldMk cId="3843396759" sldId="287"/>
        </pc:sldMkLst>
      </pc:sldChg>
      <pc:sldChg chg="delAnim">
        <pc:chgData name="Mary Stout" userId="S::mary_stout@wycliffeassociates.org::aa3233c2-3252-4841-9088-85efb7bdb5d2" providerId="AD" clId="Web-{1AF12206-9198-49BD-860C-0B2AE984A0B4}" dt="2023-12-11T20:16:36.301" v="4"/>
        <pc:sldMkLst>
          <pc:docMk/>
          <pc:sldMk cId="892578344" sldId="289"/>
        </pc:sldMkLst>
      </pc:sldChg>
      <pc:sldChg chg="delAnim">
        <pc:chgData name="Mary Stout" userId="S::mary_stout@wycliffeassociates.org::aa3233c2-3252-4841-9088-85efb7bdb5d2" providerId="AD" clId="Web-{1AF12206-9198-49BD-860C-0B2AE984A0B4}" dt="2023-12-11T20:16:54.864" v="6"/>
        <pc:sldMkLst>
          <pc:docMk/>
          <pc:sldMk cId="1647794588" sldId="290"/>
        </pc:sldMkLst>
      </pc:sldChg>
    </pc:docChg>
  </pc:docChgLst>
  <pc:docChgLst>
    <pc:chgData name="Tina Slack" userId="5020e05b7d920362" providerId="LiveId" clId="{92C228EF-904D-43F7-9153-7CEE15FAEF93}"/>
    <pc:docChg chg="delSld modSld">
      <pc:chgData name="Tina Slack" userId="5020e05b7d920362" providerId="LiveId" clId="{92C228EF-904D-43F7-9153-7CEE15FAEF93}" dt="2023-08-22T18:59:04.738" v="69" actId="20577"/>
      <pc:docMkLst>
        <pc:docMk/>
      </pc:docMkLst>
      <pc:sldChg chg="modSp mod">
        <pc:chgData name="Tina Slack" userId="5020e05b7d920362" providerId="LiveId" clId="{92C228EF-904D-43F7-9153-7CEE15FAEF93}" dt="2023-08-22T18:02:58.888" v="5" actId="20577"/>
        <pc:sldMkLst>
          <pc:docMk/>
          <pc:sldMk cId="2126766571" sldId="260"/>
        </pc:sldMkLst>
        <pc:spChg chg="mod">
          <ac:chgData name="Tina Slack" userId="5020e05b7d920362" providerId="LiveId" clId="{92C228EF-904D-43F7-9153-7CEE15FAEF93}" dt="2023-08-22T18:02:58.888" v="5" actId="20577"/>
          <ac:spMkLst>
            <pc:docMk/>
            <pc:sldMk cId="2126766571" sldId="260"/>
            <ac:spMk id="20" creationId="{CA49D504-46F0-4A4B-9416-D65BBF0F21F1}"/>
          </ac:spMkLst>
        </pc:spChg>
      </pc:sldChg>
      <pc:sldChg chg="del">
        <pc:chgData name="Tina Slack" userId="5020e05b7d920362" providerId="LiveId" clId="{92C228EF-904D-43F7-9153-7CEE15FAEF93}" dt="2023-08-22T18:50:00.236" v="67" actId="2696"/>
        <pc:sldMkLst>
          <pc:docMk/>
          <pc:sldMk cId="3072800876" sldId="280"/>
        </pc:sldMkLst>
      </pc:sldChg>
      <pc:sldChg chg="modSp mod modAnim">
        <pc:chgData name="Tina Slack" userId="5020e05b7d920362" providerId="LiveId" clId="{92C228EF-904D-43F7-9153-7CEE15FAEF93}" dt="2023-08-22T18:49:03.565" v="66" actId="1076"/>
        <pc:sldMkLst>
          <pc:docMk/>
          <pc:sldMk cId="99088486" sldId="286"/>
        </pc:sldMkLst>
        <pc:spChg chg="mod">
          <ac:chgData name="Tina Slack" userId="5020e05b7d920362" providerId="LiveId" clId="{92C228EF-904D-43F7-9153-7CEE15FAEF93}" dt="2023-08-22T18:48:54.929" v="64" actId="1076"/>
          <ac:spMkLst>
            <pc:docMk/>
            <pc:sldMk cId="99088486" sldId="286"/>
            <ac:spMk id="3" creationId="{EF1B699D-2B23-4CC1-B870-21A39D1AB2FF}"/>
          </ac:spMkLst>
        </pc:spChg>
        <pc:spChg chg="mod">
          <ac:chgData name="Tina Slack" userId="5020e05b7d920362" providerId="LiveId" clId="{92C228EF-904D-43F7-9153-7CEE15FAEF93}" dt="2023-08-22T18:48:59.057" v="65" actId="1076"/>
          <ac:spMkLst>
            <pc:docMk/>
            <pc:sldMk cId="99088486" sldId="286"/>
            <ac:spMk id="13" creationId="{2E681DF8-EF2B-4E77-A6C4-FB2DE1C6960C}"/>
          </ac:spMkLst>
        </pc:spChg>
        <pc:picChg chg="mod">
          <ac:chgData name="Tina Slack" userId="5020e05b7d920362" providerId="LiveId" clId="{92C228EF-904D-43F7-9153-7CEE15FAEF93}" dt="2023-08-22T18:49:03.565" v="66" actId="1076"/>
          <ac:picMkLst>
            <pc:docMk/>
            <pc:sldMk cId="99088486" sldId="286"/>
            <ac:picMk id="12" creationId="{3CD29465-DE3C-41C4-AE19-ECCF5FACEC75}"/>
          </ac:picMkLst>
        </pc:picChg>
      </pc:sldChg>
      <pc:sldChg chg="modSp">
        <pc:chgData name="Tina Slack" userId="5020e05b7d920362" providerId="LiveId" clId="{92C228EF-904D-43F7-9153-7CEE15FAEF93}" dt="2023-08-22T18:59:04.738" v="69" actId="20577"/>
        <pc:sldMkLst>
          <pc:docMk/>
          <pc:sldMk cId="892578344" sldId="289"/>
        </pc:sldMkLst>
        <pc:spChg chg="mod">
          <ac:chgData name="Tina Slack" userId="5020e05b7d920362" providerId="LiveId" clId="{92C228EF-904D-43F7-9153-7CEE15FAEF93}" dt="2023-08-22T18:59:04.738" v="69" actId="20577"/>
          <ac:spMkLst>
            <pc:docMk/>
            <pc:sldMk cId="892578344" sldId="289"/>
            <ac:spMk id="10" creationId="{924F9A69-55DC-4025-B93D-07FD2E333228}"/>
          </ac:spMkLst>
        </pc:spChg>
      </pc:sldChg>
      <pc:sldChg chg="modSp mod">
        <pc:chgData name="Tina Slack" userId="5020e05b7d920362" providerId="LiveId" clId="{92C228EF-904D-43F7-9153-7CEE15FAEF93}" dt="2023-08-22T18:10:40.040" v="11" actId="20577"/>
        <pc:sldMkLst>
          <pc:docMk/>
          <pc:sldMk cId="882917353" sldId="292"/>
        </pc:sldMkLst>
        <pc:spChg chg="mod">
          <ac:chgData name="Tina Slack" userId="5020e05b7d920362" providerId="LiveId" clId="{92C228EF-904D-43F7-9153-7CEE15FAEF93}" dt="2023-08-22T18:10:40.040" v="11" actId="20577"/>
          <ac:spMkLst>
            <pc:docMk/>
            <pc:sldMk cId="882917353" sldId="292"/>
            <ac:spMk id="3" creationId="{26FADB6C-6CB5-4D7C-AC09-B89C68326468}"/>
          </ac:spMkLst>
        </pc:spChg>
      </pc:sldChg>
    </pc:docChg>
  </pc:docChgLst>
  <pc:docChgLst>
    <pc:chgData name="Gillian Alcorn" userId="S::gill_alcorn@wycliffeassociates.org::6bd34c75-7694-4bed-b49b-bd31e3f4958d" providerId="AD" clId="Web-{6582F828-A200-BFD0-857D-5CB8FDACC765}"/>
    <pc:docChg chg="modSld">
      <pc:chgData name="Gillian Alcorn" userId="S::gill_alcorn@wycliffeassociates.org::6bd34c75-7694-4bed-b49b-bd31e3f4958d" providerId="AD" clId="Web-{6582F828-A200-BFD0-857D-5CB8FDACC765}" dt="2023-10-27T05:50:12.389" v="0" actId="1076"/>
      <pc:docMkLst>
        <pc:docMk/>
      </pc:docMkLst>
      <pc:sldChg chg="modSp">
        <pc:chgData name="Gillian Alcorn" userId="S::gill_alcorn@wycliffeassociates.org::6bd34c75-7694-4bed-b49b-bd31e3f4958d" providerId="AD" clId="Web-{6582F828-A200-BFD0-857D-5CB8FDACC765}" dt="2023-10-27T05:50:12.389" v="0" actId="1076"/>
        <pc:sldMkLst>
          <pc:docMk/>
          <pc:sldMk cId="2126766571" sldId="260"/>
        </pc:sldMkLst>
        <pc:picChg chg="mod">
          <ac:chgData name="Gillian Alcorn" userId="S::gill_alcorn@wycliffeassociates.org::6bd34c75-7694-4bed-b49b-bd31e3f4958d" providerId="AD" clId="Web-{6582F828-A200-BFD0-857D-5CB8FDACC765}" dt="2023-10-27T05:50:12.389" v="0" actId="1076"/>
          <ac:picMkLst>
            <pc:docMk/>
            <pc:sldMk cId="2126766571" sldId="260"/>
            <ac:picMk id="13" creationId="{2E2903B1-52C5-4A15-8942-79D6C52317DC}"/>
          </ac:picMkLst>
        </pc:picChg>
      </pc:sldChg>
    </pc:docChg>
  </pc:docChgLst>
  <pc:docChgLst>
    <pc:chgData name="Deborah Shaw" userId="79bf7848-a030-4096-934a-3abbfde4984a" providerId="ADAL" clId="{BBDB55FE-FEFF-4C5B-AED0-A4ABF6DBC422}"/>
    <pc:docChg chg="undo custSel modSld">
      <pc:chgData name="Deborah Shaw" userId="79bf7848-a030-4096-934a-3abbfde4984a" providerId="ADAL" clId="{BBDB55FE-FEFF-4C5B-AED0-A4ABF6DBC422}" dt="2024-04-23T16:07:30.050" v="50" actId="20577"/>
      <pc:docMkLst>
        <pc:docMk/>
      </pc:docMkLst>
      <pc:sldChg chg="modSp">
        <pc:chgData name="Deborah Shaw" userId="79bf7848-a030-4096-934a-3abbfde4984a" providerId="ADAL" clId="{BBDB55FE-FEFF-4C5B-AED0-A4ABF6DBC422}" dt="2024-04-23T15:58:27.530" v="15"/>
        <pc:sldMkLst>
          <pc:docMk/>
          <pc:sldMk cId="882917353" sldId="292"/>
        </pc:sldMkLst>
        <pc:spChg chg="mod">
          <ac:chgData name="Deborah Shaw" userId="79bf7848-a030-4096-934a-3abbfde4984a" providerId="ADAL" clId="{BBDB55FE-FEFF-4C5B-AED0-A4ABF6DBC422}" dt="2024-04-23T15:58:27.530" v="15"/>
          <ac:spMkLst>
            <pc:docMk/>
            <pc:sldMk cId="882917353" sldId="292"/>
            <ac:spMk id="3" creationId="{26FADB6C-6CB5-4D7C-AC09-B89C68326468}"/>
          </ac:spMkLst>
        </pc:spChg>
      </pc:sldChg>
      <pc:sldChg chg="modSp mod">
        <pc:chgData name="Deborah Shaw" userId="79bf7848-a030-4096-934a-3abbfde4984a" providerId="ADAL" clId="{BBDB55FE-FEFF-4C5B-AED0-A4ABF6DBC422}" dt="2024-04-23T16:07:30.050" v="50" actId="20577"/>
        <pc:sldMkLst>
          <pc:docMk/>
          <pc:sldMk cId="3629754069" sldId="296"/>
        </pc:sldMkLst>
        <pc:spChg chg="mod">
          <ac:chgData name="Deborah Shaw" userId="79bf7848-a030-4096-934a-3abbfde4984a" providerId="ADAL" clId="{BBDB55FE-FEFF-4C5B-AED0-A4ABF6DBC422}" dt="2024-04-23T15:58:19.967" v="14" actId="1076"/>
          <ac:spMkLst>
            <pc:docMk/>
            <pc:sldMk cId="3629754069" sldId="296"/>
            <ac:spMk id="3" creationId="{117E80A5-0A88-072D-D373-1B79DB1B2DCA}"/>
          </ac:spMkLst>
        </pc:spChg>
        <pc:spChg chg="mod">
          <ac:chgData name="Deborah Shaw" userId="79bf7848-a030-4096-934a-3abbfde4984a" providerId="ADAL" clId="{BBDB55FE-FEFF-4C5B-AED0-A4ABF6DBC422}" dt="2024-04-23T16:07:30.050" v="50" actId="20577"/>
          <ac:spMkLst>
            <pc:docMk/>
            <pc:sldMk cId="3629754069" sldId="296"/>
            <ac:spMk id="7" creationId="{6D1C5468-2E27-9AF9-E8A7-9D00C2F6695F}"/>
          </ac:spMkLst>
        </pc:spChg>
        <pc:spChg chg="mod">
          <ac:chgData name="Deborah Shaw" userId="79bf7848-a030-4096-934a-3abbfde4984a" providerId="ADAL" clId="{BBDB55FE-FEFF-4C5B-AED0-A4ABF6DBC422}" dt="2024-04-23T16:06:46.974" v="48" actId="20577"/>
          <ac:spMkLst>
            <pc:docMk/>
            <pc:sldMk cId="3629754069" sldId="296"/>
            <ac:spMk id="9" creationId="{EA4776F2-8249-1257-551D-80D9CD0F0596}"/>
          </ac:spMkLst>
        </pc:spChg>
      </pc:sldChg>
      <pc:sldChg chg="modSp mod">
        <pc:chgData name="Deborah Shaw" userId="79bf7848-a030-4096-934a-3abbfde4984a" providerId="ADAL" clId="{BBDB55FE-FEFF-4C5B-AED0-A4ABF6DBC422}" dt="2024-04-23T16:00:02.855" v="21" actId="14100"/>
        <pc:sldMkLst>
          <pc:docMk/>
          <pc:sldMk cId="1252017797" sldId="297"/>
        </pc:sldMkLst>
        <pc:spChg chg="mod">
          <ac:chgData name="Deborah Shaw" userId="79bf7848-a030-4096-934a-3abbfde4984a" providerId="ADAL" clId="{BBDB55FE-FEFF-4C5B-AED0-A4ABF6DBC422}" dt="2024-04-23T16:00:02.855" v="21" actId="14100"/>
          <ac:spMkLst>
            <pc:docMk/>
            <pc:sldMk cId="1252017797" sldId="297"/>
            <ac:spMk id="7" creationId="{7183182B-CD2D-06DA-0B12-438E323F39EE}"/>
          </ac:spMkLst>
        </pc:spChg>
      </pc:sldChg>
      <pc:sldChg chg="modSp mod">
        <pc:chgData name="Deborah Shaw" userId="79bf7848-a030-4096-934a-3abbfde4984a" providerId="ADAL" clId="{BBDB55FE-FEFF-4C5B-AED0-A4ABF6DBC422}" dt="2024-04-23T16:02:28.996" v="26" actId="403"/>
        <pc:sldMkLst>
          <pc:docMk/>
          <pc:sldMk cId="2933322990" sldId="298"/>
        </pc:sldMkLst>
        <pc:spChg chg="mod">
          <ac:chgData name="Deborah Shaw" userId="79bf7848-a030-4096-934a-3abbfde4984a" providerId="ADAL" clId="{BBDB55FE-FEFF-4C5B-AED0-A4ABF6DBC422}" dt="2024-04-23T16:02:28.996" v="26" actId="403"/>
          <ac:spMkLst>
            <pc:docMk/>
            <pc:sldMk cId="2933322990" sldId="298"/>
            <ac:spMk id="7" creationId="{D5FA8F6F-F5D4-DACA-4034-97AAB8BFDA33}"/>
          </ac:spMkLst>
        </pc:spChg>
      </pc:sldChg>
      <pc:sldChg chg="modSp mod">
        <pc:chgData name="Deborah Shaw" userId="79bf7848-a030-4096-934a-3abbfde4984a" providerId="ADAL" clId="{BBDB55FE-FEFF-4C5B-AED0-A4ABF6DBC422}" dt="2024-04-23T16:04:16.646" v="36" actId="14100"/>
        <pc:sldMkLst>
          <pc:docMk/>
          <pc:sldMk cId="441926080" sldId="299"/>
        </pc:sldMkLst>
        <pc:spChg chg="mod">
          <ac:chgData name="Deborah Shaw" userId="79bf7848-a030-4096-934a-3abbfde4984a" providerId="ADAL" clId="{BBDB55FE-FEFF-4C5B-AED0-A4ABF6DBC422}" dt="2024-04-23T16:04:07.146" v="35" actId="1076"/>
          <ac:spMkLst>
            <pc:docMk/>
            <pc:sldMk cId="441926080" sldId="299"/>
            <ac:spMk id="5" creationId="{349F2FFE-D413-04E2-6FDB-87E7D9EB9498}"/>
          </ac:spMkLst>
        </pc:spChg>
        <pc:spChg chg="mod">
          <ac:chgData name="Deborah Shaw" userId="79bf7848-a030-4096-934a-3abbfde4984a" providerId="ADAL" clId="{BBDB55FE-FEFF-4C5B-AED0-A4ABF6DBC422}" dt="2024-04-23T16:04:16.646" v="36" actId="14100"/>
          <ac:spMkLst>
            <pc:docMk/>
            <pc:sldMk cId="441926080" sldId="299"/>
            <ac:spMk id="7" creationId="{FF8DB96C-FE17-5776-D192-461981223CB5}"/>
          </ac:spMkLst>
        </pc:spChg>
        <pc:spChg chg="mod">
          <ac:chgData name="Deborah Shaw" userId="79bf7848-a030-4096-934a-3abbfde4984a" providerId="ADAL" clId="{BBDB55FE-FEFF-4C5B-AED0-A4ABF6DBC422}" dt="2024-04-23T16:03:59.076" v="34" actId="1076"/>
          <ac:spMkLst>
            <pc:docMk/>
            <pc:sldMk cId="441926080" sldId="299"/>
            <ac:spMk id="9" creationId="{46E0B4A8-1047-5FBC-2612-D40EDBE3C838}"/>
          </ac:spMkLst>
        </pc:spChg>
      </pc:sldChg>
      <pc:sldChg chg="modSp mod">
        <pc:chgData name="Deborah Shaw" userId="79bf7848-a030-4096-934a-3abbfde4984a" providerId="ADAL" clId="{BBDB55FE-FEFF-4C5B-AED0-A4ABF6DBC422}" dt="2024-04-23T16:05:44.235" v="46" actId="113"/>
        <pc:sldMkLst>
          <pc:docMk/>
          <pc:sldMk cId="4284890582" sldId="300"/>
        </pc:sldMkLst>
        <pc:spChg chg="mod">
          <ac:chgData name="Deborah Shaw" userId="79bf7848-a030-4096-934a-3abbfde4984a" providerId="ADAL" clId="{BBDB55FE-FEFF-4C5B-AED0-A4ABF6DBC422}" dt="2024-04-23T16:04:50.473" v="37" actId="14100"/>
          <ac:spMkLst>
            <pc:docMk/>
            <pc:sldMk cId="4284890582" sldId="300"/>
            <ac:spMk id="2" creationId="{A5A25C0E-C049-F157-51BC-F98FC5D87BA7}"/>
          </ac:spMkLst>
        </pc:spChg>
        <pc:spChg chg="mod">
          <ac:chgData name="Deborah Shaw" userId="79bf7848-a030-4096-934a-3abbfde4984a" providerId="ADAL" clId="{BBDB55FE-FEFF-4C5B-AED0-A4ABF6DBC422}" dt="2024-04-23T16:05:32.015" v="45" actId="404"/>
          <ac:spMkLst>
            <pc:docMk/>
            <pc:sldMk cId="4284890582" sldId="300"/>
            <ac:spMk id="3" creationId="{5449BF21-748E-3042-0C00-0EB3BDB56D0A}"/>
          </ac:spMkLst>
        </pc:spChg>
        <pc:spChg chg="mod">
          <ac:chgData name="Deborah Shaw" userId="79bf7848-a030-4096-934a-3abbfde4984a" providerId="ADAL" clId="{BBDB55FE-FEFF-4C5B-AED0-A4ABF6DBC422}" dt="2024-04-23T16:05:44.235" v="46" actId="113"/>
          <ac:spMkLst>
            <pc:docMk/>
            <pc:sldMk cId="4284890582" sldId="300"/>
            <ac:spMk id="7" creationId="{8BF9C8D8-AD57-3B3D-474F-0A944E14525E}"/>
          </ac:spMkLst>
        </pc:spChg>
      </pc:sldChg>
    </pc:docChg>
  </pc:docChgLst>
  <pc:docChgLst>
    <pc:chgData name="Gillian Alcorn" userId="S::gill_alcorn@wycliffeassociates.org::6bd34c75-7694-4bed-b49b-bd31e3f4958d" providerId="AD" clId="Web-{C1C37F88-34A9-EA1F-2850-36F66D6CA133}"/>
    <pc:docChg chg="modSld">
      <pc:chgData name="Gillian Alcorn" userId="S::gill_alcorn@wycliffeassociates.org::6bd34c75-7694-4bed-b49b-bd31e3f4958d" providerId="AD" clId="Web-{C1C37F88-34A9-EA1F-2850-36F66D6CA133}" dt="2023-11-15T05:50:20.873" v="3" actId="14100"/>
      <pc:docMkLst>
        <pc:docMk/>
      </pc:docMkLst>
      <pc:sldChg chg="modSp">
        <pc:chgData name="Gillian Alcorn" userId="S::gill_alcorn@wycliffeassociates.org::6bd34c75-7694-4bed-b49b-bd31e3f4958d" providerId="AD" clId="Web-{C1C37F88-34A9-EA1F-2850-36F66D6CA133}" dt="2023-11-15T05:50:20.873" v="3" actId="14100"/>
        <pc:sldMkLst>
          <pc:docMk/>
          <pc:sldMk cId="2126766571" sldId="260"/>
        </pc:sldMkLst>
        <pc:spChg chg="mod">
          <ac:chgData name="Gillian Alcorn" userId="S::gill_alcorn@wycliffeassociates.org::6bd34c75-7694-4bed-b49b-bd31e3f4958d" providerId="AD" clId="Web-{C1C37F88-34A9-EA1F-2850-36F66D6CA133}" dt="2023-11-15T05:50:20.873" v="3" actId="14100"/>
          <ac:spMkLst>
            <pc:docMk/>
            <pc:sldMk cId="2126766571" sldId="260"/>
            <ac:spMk id="20" creationId="{CA49D504-46F0-4A4B-9416-D65BBF0F21F1}"/>
          </ac:spMkLst>
        </pc:spChg>
        <pc:picChg chg="mod">
          <ac:chgData name="Gillian Alcorn" userId="S::gill_alcorn@wycliffeassociates.org::6bd34c75-7694-4bed-b49b-bd31e3f4958d" providerId="AD" clId="Web-{C1C37F88-34A9-EA1F-2850-36F66D6CA133}" dt="2023-11-15T05:49:45.432" v="1" actId="1076"/>
          <ac:picMkLst>
            <pc:docMk/>
            <pc:sldMk cId="2126766571" sldId="260"/>
            <ac:picMk id="13" creationId="{2E2903B1-52C5-4A15-8942-79D6C52317D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4/23/2024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39B3C9-13A9-6540-8F68-9A544DD081BF}" type="slidenum">
              <a:rPr lang="en-US" smtClean="0"/>
              <a:t>4</a:t>
            </a:fld>
            <a:endParaRPr lang="en-US"/>
          </a:p>
        </p:txBody>
      </p:sp>
    </p:spTree>
    <p:extLst>
      <p:ext uri="{BB962C8B-B14F-4D97-AF65-F5344CB8AC3E}">
        <p14:creationId xmlns:p14="http://schemas.microsoft.com/office/powerpoint/2010/main" val="346434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4/23/2024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1342BB-B465-1A3D-28BC-F5045ABD0A0E}"/>
              </a:ext>
            </a:extLst>
          </p:cNvPr>
          <p:cNvPicPr>
            <a:picLocks noChangeAspect="1"/>
          </p:cNvPicPr>
          <p:nvPr/>
        </p:nvPicPr>
        <p:blipFill rotWithShape="1">
          <a:blip r:embed="rId2">
            <a:extLst>
              <a:ext uri="{28A0092B-C50C-407E-A947-70E740481C1C}">
                <a14:useLocalDpi xmlns:a14="http://schemas.microsoft.com/office/drawing/2010/main" val="0"/>
              </a:ext>
            </a:extLst>
          </a:blip>
          <a:srcRect t="12704" b="12704"/>
          <a:stretch/>
        </p:blipFill>
        <p:spPr>
          <a:xfrm>
            <a:off x="20" y="146817"/>
            <a:ext cx="9143980" cy="351136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3414276" y="3511366"/>
            <a:ext cx="5394834" cy="3199817"/>
          </a:xfrm>
        </p:spPr>
        <p:txBody>
          <a:bodyPr anchor="ctr">
            <a:normAutofit fontScale="92500" lnSpcReduction="10000"/>
          </a:bodyPr>
          <a:lstStyle/>
          <a:p>
            <a:pPr marL="0" indent="0">
              <a:buNone/>
            </a:pPr>
            <a:r>
              <a:rPr lang="fr-FR" dirty="0">
                <a:solidFill>
                  <a:schemeClr val="accent1">
                    <a:lumMod val="50000"/>
                  </a:schemeClr>
                </a:solidFill>
                <a:cs typeface="Arial"/>
              </a:rPr>
              <a:t>Car je n’ai pas craint de vous annoncer tout le conseil de Dieu. Prenez donc garde à vous-mêmes et à tout le troupeau, au milieu duquel le Saint-Esprit vous a établis surveillants, pour paître l’Église de Dieu qu’il a rachetée par son propre sang (Actes 20 :27-28)</a:t>
            </a:r>
            <a:r>
              <a:rPr lang="en-US" dirty="0">
                <a:solidFill>
                  <a:schemeClr val="accent1">
                    <a:lumMod val="50000"/>
                  </a:schemeClr>
                </a:solidFill>
                <a:cs typeface="Arial"/>
              </a:rPr>
              <a:t>. </a:t>
            </a:r>
            <a:endParaRPr lang="en-US" dirty="0">
              <a:solidFill>
                <a:schemeClr val="accent1">
                  <a:lumMod val="50000"/>
                </a:schemeClr>
              </a:solidFill>
            </a:endParaRPr>
          </a:p>
          <a:p>
            <a:pPr marL="0" marR="0" indent="0">
              <a:spcBef>
                <a:spcPts val="0"/>
              </a:spcBef>
              <a:spcAft>
                <a:spcPts val="0"/>
              </a:spcAft>
              <a:buNone/>
            </a:pPr>
            <a:endParaRPr lang="en-US" sz="1600" dirty="0">
              <a:effectLst/>
              <a:latin typeface="Calibri"/>
              <a:ea typeface="Times New Roman" panose="02020603050405020304" pitchFamily="18" charset="0"/>
            </a:endParaRPr>
          </a:p>
          <a:p>
            <a:pPr marL="0" marR="0" indent="0" fontAlgn="base">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fr-FR" sz="1600" dirty="0">
                <a:latin typeface="Calibri"/>
                <a:ea typeface="Times New Roman" panose="02020603050405020304" pitchFamily="18" charset="0"/>
                <a:cs typeface="Arial"/>
              </a:rPr>
              <a:t>Toutes les Écritures sont tirées de la New King James Version®. © 1982 par Thomas Nelson, Inc. Utilisé avec permission. Tous droits réservés</a:t>
            </a:r>
            <a:r>
              <a:rPr lang="en-US" sz="1600" dirty="0">
                <a:effectLst/>
                <a:latin typeface="Calibri"/>
                <a:ea typeface="Times New Roman" panose="02020603050405020304" pitchFamily="18" charset="0"/>
                <a:cs typeface="Arial"/>
              </a:rPr>
              <a:t>.</a:t>
            </a:r>
          </a:p>
        </p:txBody>
      </p:sp>
      <p:sp>
        <p:nvSpPr>
          <p:cNvPr id="7" name="Rectangle 6">
            <a:extLst>
              <a:ext uri="{FF2B5EF4-FFF2-40B4-BE49-F238E27FC236}">
                <a16:creationId xmlns:a16="http://schemas.microsoft.com/office/drawing/2014/main" id="{6D1C5468-2E27-9AF9-E8A7-9D00C2F6695F}"/>
              </a:ext>
            </a:extLst>
          </p:cNvPr>
          <p:cNvSpPr/>
          <p:nvPr/>
        </p:nvSpPr>
        <p:spPr>
          <a:xfrm>
            <a:off x="147178" y="3381183"/>
            <a:ext cx="3040036" cy="2308324"/>
          </a:xfrm>
          <a:prstGeom prst="rect">
            <a:avLst/>
          </a:prstGeom>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fr-FR" sz="3600" b="1" dirty="0">
                <a:solidFill>
                  <a:srgbClr val="B95659"/>
                </a:solidFill>
                <a:latin typeface="Arial" panose="020B0604020202020204" pitchFamily="34" charset="0"/>
                <a:ea typeface="+mj-ea"/>
                <a:cs typeface="Arial" panose="020B0604020202020204" pitchFamily="34" charset="0"/>
              </a:rPr>
              <a:t>Traduction de la </a:t>
            </a:r>
            <a:r>
              <a:rPr lang="fr-FR" sz="3600" b="1">
                <a:solidFill>
                  <a:srgbClr val="B95659"/>
                </a:solidFill>
                <a:latin typeface="Arial" panose="020B0604020202020204" pitchFamily="34" charset="0"/>
                <a:ea typeface="+mj-ea"/>
                <a:cs typeface="Arial" panose="020B0604020202020204" pitchFamily="34" charset="0"/>
              </a:rPr>
              <a:t>Bible Appartenant </a:t>
            </a:r>
            <a:r>
              <a:rPr lang="fr-FR" sz="3600" b="1" dirty="0">
                <a:solidFill>
                  <a:srgbClr val="B95659"/>
                </a:solidFill>
                <a:latin typeface="Arial" panose="020B0604020202020204" pitchFamily="34" charset="0"/>
                <a:ea typeface="+mj-ea"/>
                <a:cs typeface="Arial" panose="020B0604020202020204" pitchFamily="34" charset="0"/>
              </a:rPr>
              <a:t>à l’Église</a:t>
            </a:r>
            <a:endParaRPr lang="en-US" sz="3600" b="1" dirty="0">
              <a:solidFill>
                <a:srgbClr val="B95659"/>
              </a:solidFill>
              <a:latin typeface="Arial" panose="020B0604020202020204" pitchFamily="34" charset="0"/>
              <a:ea typeface="+mj-ea"/>
              <a:cs typeface="Arial" panose="020B0604020202020204" pitchFamily="34" charset="0"/>
            </a:endParaRPr>
          </a:p>
        </p:txBody>
      </p:sp>
      <p:cxnSp>
        <p:nvCxnSpPr>
          <p:cNvPr id="8" name="Straight Arrow Connector 7">
            <a:extLst>
              <a:ext uri="{FF2B5EF4-FFF2-40B4-BE49-F238E27FC236}">
                <a16:creationId xmlns:a16="http://schemas.microsoft.com/office/drawing/2014/main" id="{A525E1EC-2B3D-B92F-74BA-AE9AEC3DD826}"/>
              </a:ext>
            </a:extLst>
          </p:cNvPr>
          <p:cNvCxnSpPr/>
          <p:nvPr/>
        </p:nvCxnSpPr>
        <p:spPr>
          <a:xfrm flipH="1">
            <a:off x="3224956" y="4020230"/>
            <a:ext cx="7549" cy="224615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0" name="Parallelogram 9">
            <a:extLst>
              <a:ext uri="{FF2B5EF4-FFF2-40B4-BE49-F238E27FC236}">
                <a16:creationId xmlns:a16="http://schemas.microsoft.com/office/drawing/2014/main" id="{8935C890-2269-E49E-86DF-C211A0DE592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DDF8B0AC-4967-3644-B916-F6C2ECC5326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5AE8FE71-03A0-CB9B-C12A-D84F3A382A80}"/>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A4776F2-8249-1257-551D-80D9CD0F0596}"/>
              </a:ext>
            </a:extLst>
          </p:cNvPr>
          <p:cNvSpPr/>
          <p:nvPr/>
        </p:nvSpPr>
        <p:spPr>
          <a:xfrm>
            <a:off x="361954" y="5551213"/>
            <a:ext cx="2562638" cy="1077218"/>
          </a:xfrm>
          <a:prstGeom prst="rect">
            <a:avLst/>
          </a:prstGeom>
        </p:spPr>
        <p:txBody>
          <a:bodyPr wrap="square" lIns="91440" tIns="45720" rIns="91440" bIns="45720" anchor="ctr">
            <a:spAutoFit/>
          </a:bodyPr>
          <a:lstStyle/>
          <a:p>
            <a:pPr algn="ctr"/>
            <a:r>
              <a:rPr lang="en-US" sz="3200" dirty="0">
                <a:solidFill>
                  <a:schemeClr val="accent1">
                    <a:lumMod val="75000"/>
                  </a:schemeClr>
                </a:solidFill>
                <a:cs typeface="Arial"/>
              </a:rPr>
              <a:t>Quatre </a:t>
            </a:r>
            <a:r>
              <a:rPr lang="en-US" sz="3200" dirty="0" err="1">
                <a:solidFill>
                  <a:schemeClr val="accent1">
                    <a:lumMod val="75000"/>
                  </a:schemeClr>
                </a:solidFill>
                <a:cs typeface="Arial"/>
              </a:rPr>
              <a:t>Croyances</a:t>
            </a:r>
            <a:endParaRPr lang="en-US" sz="3200" dirty="0">
              <a:solidFill>
                <a:schemeClr val="accent1">
                  <a:lumMod val="75000"/>
                </a:schemeClr>
              </a:solidFill>
              <a:latin typeface="Arial"/>
              <a:cs typeface="Arial"/>
            </a:endParaRPr>
          </a:p>
        </p:txBody>
      </p:sp>
    </p:spTree>
    <p:extLst>
      <p:ext uri="{BB962C8B-B14F-4D97-AF65-F5344CB8AC3E}">
        <p14:creationId xmlns:p14="http://schemas.microsoft.com/office/powerpoint/2010/main" val="3629754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6F33E6-9F59-CB43-A8D9-CAB751B31210}"/>
              </a:ext>
            </a:extLst>
          </p:cNvPr>
          <p:cNvSpPr txBox="1"/>
          <p:nvPr/>
        </p:nvSpPr>
        <p:spPr>
          <a:xfrm>
            <a:off x="940255" y="724274"/>
            <a:ext cx="2220685" cy="646986"/>
          </a:xfrm>
          <a:prstGeom prst="roundRect">
            <a:avLst/>
          </a:prstGeom>
          <a:solidFill>
            <a:srgbClr val="83A83F"/>
          </a:solidFill>
        </p:spPr>
        <p:txBody>
          <a:bodyPr wrap="square" anchor="ctr">
            <a:spAutoFit/>
          </a:bodyPr>
          <a:lstStyle/>
          <a:p>
            <a:pPr algn="ctr"/>
            <a:r>
              <a:rPr lang="en-US" sz="3200" b="1">
                <a:solidFill>
                  <a:schemeClr val="bg1"/>
                </a:solidFill>
                <a:ea typeface="+mj-ea"/>
                <a:cs typeface="Arial"/>
              </a:rPr>
              <a:t>Capacité</a:t>
            </a:r>
            <a:endParaRPr lang="en-US" dirty="0">
              <a:solidFill>
                <a:schemeClr val="bg1"/>
              </a:solidFill>
            </a:endParaRPr>
          </a:p>
        </p:txBody>
      </p:sp>
      <p:sp>
        <p:nvSpPr>
          <p:cNvPr id="3" name="TextBox 2">
            <a:extLst>
              <a:ext uri="{FF2B5EF4-FFF2-40B4-BE49-F238E27FC236}">
                <a16:creationId xmlns:a16="http://schemas.microsoft.com/office/drawing/2014/main" id="{737C23DF-B7E2-9C45-87E1-3D6A97E6AE0D}"/>
              </a:ext>
            </a:extLst>
          </p:cNvPr>
          <p:cNvSpPr txBox="1"/>
          <p:nvPr/>
        </p:nvSpPr>
        <p:spPr>
          <a:xfrm>
            <a:off x="940255" y="2266915"/>
            <a:ext cx="2220685" cy="646986"/>
          </a:xfrm>
          <a:prstGeom prst="roundRect">
            <a:avLst/>
          </a:prstGeom>
          <a:solidFill>
            <a:srgbClr val="83A83F"/>
          </a:solidFill>
        </p:spPr>
        <p:txBody>
          <a:bodyPr wrap="square" anchor="ctr">
            <a:spAutoFit/>
          </a:bodyPr>
          <a:lstStyle/>
          <a:p>
            <a:pPr algn="ctr"/>
            <a:r>
              <a:rPr lang="en-US" sz="3200" b="1">
                <a:solidFill>
                  <a:schemeClr val="bg1"/>
                </a:solidFill>
                <a:ea typeface="+mj-ea"/>
                <a:cs typeface="Arial"/>
              </a:rPr>
              <a:t>Autorité</a:t>
            </a:r>
            <a:endParaRPr lang="en-US" dirty="0">
              <a:solidFill>
                <a:schemeClr val="bg1"/>
              </a:solidFill>
            </a:endParaRPr>
          </a:p>
        </p:txBody>
      </p:sp>
      <p:sp>
        <p:nvSpPr>
          <p:cNvPr id="4" name="TextBox 3">
            <a:extLst>
              <a:ext uri="{FF2B5EF4-FFF2-40B4-BE49-F238E27FC236}">
                <a16:creationId xmlns:a16="http://schemas.microsoft.com/office/drawing/2014/main" id="{CFA9B4BC-CE4D-0A48-9084-2AC649073261}"/>
              </a:ext>
            </a:extLst>
          </p:cNvPr>
          <p:cNvSpPr txBox="1"/>
          <p:nvPr/>
        </p:nvSpPr>
        <p:spPr>
          <a:xfrm>
            <a:off x="370115" y="3809556"/>
            <a:ext cx="3360964" cy="646986"/>
          </a:xfrm>
          <a:prstGeom prst="roundRect">
            <a:avLst/>
          </a:prstGeom>
          <a:solidFill>
            <a:srgbClr val="83A83F"/>
          </a:solidFill>
        </p:spPr>
        <p:txBody>
          <a:bodyPr wrap="square" anchor="ctr">
            <a:spAutoFit/>
          </a:bodyPr>
          <a:lstStyle/>
          <a:p>
            <a:pPr algn="ctr"/>
            <a:r>
              <a:rPr lang="en-US" sz="3200" b="1">
                <a:solidFill>
                  <a:schemeClr val="bg1"/>
                </a:solidFill>
                <a:ea typeface="+mj-ea"/>
                <a:cs typeface="Arial"/>
              </a:rPr>
              <a:t>Responsabilité</a:t>
            </a:r>
            <a:endParaRPr lang="en-US" dirty="0">
              <a:solidFill>
                <a:schemeClr val="bg1"/>
              </a:solidFill>
            </a:endParaRPr>
          </a:p>
        </p:txBody>
      </p:sp>
      <p:sp>
        <p:nvSpPr>
          <p:cNvPr id="5" name="TextBox 4">
            <a:extLst>
              <a:ext uri="{FF2B5EF4-FFF2-40B4-BE49-F238E27FC236}">
                <a16:creationId xmlns:a16="http://schemas.microsoft.com/office/drawing/2014/main" id="{92093B72-640D-8F4B-AE35-0EC80D3316E3}"/>
              </a:ext>
            </a:extLst>
          </p:cNvPr>
          <p:cNvSpPr txBox="1"/>
          <p:nvPr/>
        </p:nvSpPr>
        <p:spPr>
          <a:xfrm>
            <a:off x="370116" y="5352197"/>
            <a:ext cx="3360964" cy="646986"/>
          </a:xfrm>
          <a:prstGeom prst="roundRect">
            <a:avLst/>
          </a:prstGeom>
          <a:solidFill>
            <a:schemeClr val="accent2"/>
          </a:solidFill>
        </p:spPr>
        <p:txBody>
          <a:bodyPr wrap="square" anchor="ctr">
            <a:spAutoFit/>
          </a:bodyPr>
          <a:lstStyle/>
          <a:p>
            <a:pPr algn="ctr"/>
            <a:r>
              <a:rPr lang="en-US" sz="3200" b="1">
                <a:solidFill>
                  <a:schemeClr val="bg1"/>
                </a:solidFill>
                <a:ea typeface="+mj-ea"/>
                <a:cs typeface="Arial"/>
              </a:rPr>
              <a:t>Responsabilité</a:t>
            </a:r>
            <a:endParaRPr lang="en-US" dirty="0">
              <a:solidFill>
                <a:schemeClr val="bg1"/>
              </a:solidFill>
            </a:endParaRPr>
          </a:p>
        </p:txBody>
      </p:sp>
      <p:pic>
        <p:nvPicPr>
          <p:cNvPr id="8" name="Picture 7">
            <a:extLst>
              <a:ext uri="{FF2B5EF4-FFF2-40B4-BE49-F238E27FC236}">
                <a16:creationId xmlns:a16="http://schemas.microsoft.com/office/drawing/2014/main" id="{42885E6F-8E6E-0445-A9A0-A3676534ABC6}"/>
              </a:ext>
            </a:extLst>
          </p:cNvPr>
          <p:cNvPicPr>
            <a:picLocks noChangeAspect="1"/>
          </p:cNvPicPr>
          <p:nvPr/>
        </p:nvPicPr>
        <p:blipFill>
          <a:blip r:embed="rId2">
            <a:extLst>
              <a:ext uri="{28A0092B-C50C-407E-A947-70E740481C1C}">
                <a14:useLocalDpi xmlns:a14="http://schemas.microsoft.com/office/drawing/2010/main" val="0"/>
              </a:ext>
            </a:extLst>
          </a:blip>
          <a:srcRect t="1714" b="1714"/>
          <a:stretch/>
        </p:blipFill>
        <p:spPr>
          <a:xfrm>
            <a:off x="4241345" y="755379"/>
            <a:ext cx="4339772" cy="3143250"/>
          </a:xfrm>
          <a:prstGeom prst="roundRect">
            <a:avLst>
              <a:gd name="adj" fmla="val 8702"/>
            </a:avLst>
          </a:prstGeom>
          <a:ln w="57150">
            <a:solidFill>
              <a:schemeClr val="accent2"/>
            </a:solidFill>
          </a:ln>
        </p:spPr>
      </p:pic>
      <p:sp>
        <p:nvSpPr>
          <p:cNvPr id="10" name="TextBox 9">
            <a:extLst>
              <a:ext uri="{FF2B5EF4-FFF2-40B4-BE49-F238E27FC236}">
                <a16:creationId xmlns:a16="http://schemas.microsoft.com/office/drawing/2014/main" id="{0D6E3C5E-AE39-45F3-B5F3-D5E8D96D6CDA}"/>
              </a:ext>
            </a:extLst>
          </p:cNvPr>
          <p:cNvSpPr txBox="1"/>
          <p:nvPr/>
        </p:nvSpPr>
        <p:spPr>
          <a:xfrm>
            <a:off x="4241344" y="4071308"/>
            <a:ext cx="4339772" cy="954107"/>
          </a:xfrm>
          <a:prstGeom prst="rect">
            <a:avLst/>
          </a:prstGeom>
          <a:noFill/>
        </p:spPr>
        <p:txBody>
          <a:bodyPr wrap="square" anchor="t">
            <a:spAutoFit/>
          </a:bodyPr>
          <a:lstStyle/>
          <a:p>
            <a:pPr algn="ctr">
              <a:spcBef>
                <a:spcPts val="1200"/>
              </a:spcBef>
              <a:spcAft>
                <a:spcPts val="1200"/>
              </a:spcAft>
            </a:pPr>
            <a:r>
              <a:rPr lang="fr-FR" sz="2800" b="1">
                <a:solidFill>
                  <a:schemeClr val="accent2"/>
                </a:solidFill>
              </a:rPr>
              <a:t>Les traducteurs sont responsables de :</a:t>
            </a:r>
            <a:endParaRPr lang="en-US" sz="2800" b="1" dirty="0">
              <a:solidFill>
                <a:schemeClr val="accent2"/>
              </a:solidFill>
            </a:endParaRPr>
          </a:p>
        </p:txBody>
      </p:sp>
      <p:sp>
        <p:nvSpPr>
          <p:cNvPr id="11" name="Content Placeholder 2">
            <a:extLst>
              <a:ext uri="{FF2B5EF4-FFF2-40B4-BE49-F238E27FC236}">
                <a16:creationId xmlns:a16="http://schemas.microsoft.com/office/drawing/2014/main" id="{6C2EAE1B-71CC-48C6-AB62-05616C8401A5}"/>
              </a:ext>
            </a:extLst>
          </p:cNvPr>
          <p:cNvSpPr txBox="1">
            <a:spLocks/>
          </p:cNvSpPr>
          <p:nvPr/>
        </p:nvSpPr>
        <p:spPr>
          <a:xfrm>
            <a:off x="4204831" y="5198094"/>
            <a:ext cx="4412797" cy="1125085"/>
          </a:xfrm>
          <a:prstGeom prst="rect">
            <a:avLst/>
          </a:prstGeom>
        </p:spPr>
        <p:txBody>
          <a:bodyPr anchor="t" anchorCtr="1"/>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800"/>
              </a:spcBef>
              <a:spcAft>
                <a:spcPts val="800"/>
              </a:spcAft>
              <a:buClr>
                <a:srgbClr val="B95659"/>
              </a:buClr>
            </a:pPr>
            <a:r>
              <a:rPr lang="en-US">
                <a:solidFill>
                  <a:schemeClr val="tx2"/>
                </a:solidFill>
              </a:rPr>
              <a:t>Dieu
Leur communauté</a:t>
            </a:r>
            <a:endParaRPr lang="en-US" dirty="0">
              <a:solidFill>
                <a:schemeClr val="tx2"/>
              </a:solidFill>
            </a:endParaRPr>
          </a:p>
        </p:txBody>
      </p:sp>
      <p:sp>
        <p:nvSpPr>
          <p:cNvPr id="6" name="Rectangle: Rounded Corners 5">
            <a:extLst>
              <a:ext uri="{FF2B5EF4-FFF2-40B4-BE49-F238E27FC236}">
                <a16:creationId xmlns:a16="http://schemas.microsoft.com/office/drawing/2014/main" id="{EF956AC3-AB30-4007-91A0-9223732E7C48}"/>
              </a:ext>
            </a:extLst>
          </p:cNvPr>
          <p:cNvSpPr/>
          <p:nvPr/>
        </p:nvSpPr>
        <p:spPr>
          <a:xfrm>
            <a:off x="-514905" y="1819922"/>
            <a:ext cx="914400" cy="914400"/>
          </a:xfrm>
          <a:prstGeom prst="roundRect">
            <a:avLst/>
          </a:prstGeom>
        </p:spPr>
        <p:txBody>
          <a:bodyPr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E7B0E518-FCA1-424B-8646-DD86E4718CB5}"/>
              </a:ext>
            </a:extLst>
          </p:cNvPr>
          <p:cNvSpPr/>
          <p:nvPr/>
        </p:nvSpPr>
        <p:spPr>
          <a:xfrm>
            <a:off x="-692458" y="858817"/>
            <a:ext cx="914400" cy="914400"/>
          </a:xfrm>
          <a:prstGeom prst="roundRect">
            <a:avLst/>
          </a:prstGeom>
        </p:spPr>
        <p:txBody>
          <a:bodyPr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779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A585C-182F-4097-AE7A-03F38E316BE5}"/>
              </a:ext>
            </a:extLst>
          </p:cNvPr>
          <p:cNvSpPr txBox="1"/>
          <p:nvPr/>
        </p:nvSpPr>
        <p:spPr>
          <a:xfrm>
            <a:off x="2521599" y="-464375"/>
            <a:ext cx="4100803" cy="7786747"/>
          </a:xfrm>
          <a:prstGeom prst="rect">
            <a:avLst/>
          </a:prstGeom>
          <a:noFill/>
        </p:spPr>
        <p:txBody>
          <a:bodyPr wrap="none" rtlCol="0" anchor="ctr">
            <a:spAutoFit/>
          </a:bodyPr>
          <a:lstStyle/>
          <a:p>
            <a:pPr algn="ctr"/>
            <a:r>
              <a:rPr lang="en-US" sz="50000" dirty="0">
                <a:solidFill>
                  <a:schemeClr val="accent2">
                    <a:lumMod val="20000"/>
                    <a:lumOff val="80000"/>
                  </a:schemeClr>
                </a:solidFill>
                <a:latin typeface="Arial Black" panose="020B0A04020102020204" pitchFamily="34" charset="0"/>
              </a:rPr>
              <a:t>?</a:t>
            </a:r>
          </a:p>
        </p:txBody>
      </p:sp>
      <p:sp>
        <p:nvSpPr>
          <p:cNvPr id="3" name="TextBox 2">
            <a:extLst>
              <a:ext uri="{FF2B5EF4-FFF2-40B4-BE49-F238E27FC236}">
                <a16:creationId xmlns:a16="http://schemas.microsoft.com/office/drawing/2014/main" id="{26FADB6C-6CB5-4D7C-AC09-B89C68326468}"/>
              </a:ext>
            </a:extLst>
          </p:cNvPr>
          <p:cNvSpPr txBox="1"/>
          <p:nvPr/>
        </p:nvSpPr>
        <p:spPr>
          <a:xfrm>
            <a:off x="2623457" y="2743640"/>
            <a:ext cx="3897086" cy="1815882"/>
          </a:xfrm>
          <a:prstGeom prst="rect">
            <a:avLst/>
          </a:prstGeom>
          <a:noFill/>
        </p:spPr>
        <p:txBody>
          <a:bodyPr wrap="square" anchor="ctr">
            <a:spAutoFit/>
          </a:bodyPr>
          <a:lstStyle/>
          <a:p>
            <a:pPr algn="ctr"/>
            <a:r>
              <a:rPr lang="fr-FR" sz="2800" b="1">
                <a:solidFill>
                  <a:schemeClr val="tx2"/>
                </a:solidFill>
                <a:latin typeface="Arial" panose="020B0604020202020204" pitchFamily="34" charset="0"/>
                <a:ea typeface="MS Mincho" panose="02020609040205080304" pitchFamily="49" charset="-128"/>
              </a:rPr>
              <a:t>Quoi 
Traduction de la Bible « appartenant à l’Église » ?</a:t>
            </a:r>
            <a:endParaRPr lang="en-US" sz="2800" b="1" dirty="0">
              <a:solidFill>
                <a:schemeClr val="tx2"/>
              </a:solidFill>
            </a:endParaRPr>
          </a:p>
        </p:txBody>
      </p:sp>
    </p:spTree>
    <p:extLst>
      <p:ext uri="{BB962C8B-B14F-4D97-AF65-F5344CB8AC3E}">
        <p14:creationId xmlns:p14="http://schemas.microsoft.com/office/powerpoint/2010/main" val="88291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DAE3F-B9BB-6F86-5292-33FE00531D00}"/>
              </a:ext>
            </a:extLst>
          </p:cNvPr>
          <p:cNvSpPr>
            <a:spLocks noGrp="1"/>
          </p:cNvSpPr>
          <p:nvPr>
            <p:ph type="title"/>
          </p:nvPr>
        </p:nvSpPr>
        <p:spPr>
          <a:xfrm>
            <a:off x="628650" y="729412"/>
            <a:ext cx="7886700" cy="1325563"/>
          </a:xfrm>
        </p:spPr>
        <p:txBody>
          <a:bodyPr/>
          <a:lstStyle/>
          <a:p>
            <a:r>
              <a:rPr lang="en-US">
                <a:latin typeface="Arial"/>
                <a:cs typeface="Arial"/>
              </a:rPr>
              <a:t>Romains 12 :4-6a</a:t>
            </a:r>
            <a:endParaRPr lang="en-US" dirty="0"/>
          </a:p>
        </p:txBody>
      </p:sp>
      <p:sp>
        <p:nvSpPr>
          <p:cNvPr id="3" name="Content Placeholder 2">
            <a:extLst>
              <a:ext uri="{FF2B5EF4-FFF2-40B4-BE49-F238E27FC236}">
                <a16:creationId xmlns:a16="http://schemas.microsoft.com/office/drawing/2014/main" id="{2DBF5A32-1B6F-571D-62E3-FCE0E2105100}"/>
              </a:ext>
            </a:extLst>
          </p:cNvPr>
          <p:cNvSpPr>
            <a:spLocks noGrp="1"/>
          </p:cNvSpPr>
          <p:nvPr>
            <p:ph idx="1"/>
          </p:nvPr>
        </p:nvSpPr>
        <p:spPr>
          <a:xfrm>
            <a:off x="628650" y="1393825"/>
            <a:ext cx="7886700" cy="1844380"/>
          </a:xfrm>
        </p:spPr>
        <p:txBody>
          <a:bodyPr/>
          <a:lstStyle/>
          <a:p>
            <a:pPr marL="0" indent="0">
              <a:buNone/>
            </a:pPr>
            <a:r>
              <a:rPr lang="fr-FR">
                <a:solidFill>
                  <a:srgbClr val="000000"/>
                </a:solidFill>
                <a:latin typeface="system-ui"/>
                <a:cs typeface="Arial"/>
              </a:rPr>
              <a:t>Car, de même que nous avons plusieurs membres dans un seul corps, mais que tous les membres n’ont pas la même fonction, 5 de même, étant plusieurs, nous sommes un seul corps dans le Christ, et individuellement membres les uns des autres. 6 Ayant donc des dons différents selon la grâce qui nous est donnée,...</a:t>
            </a:r>
            <a:endParaRPr lang="en-US" dirty="0">
              <a:cs typeface="Arial"/>
            </a:endParaRPr>
          </a:p>
        </p:txBody>
      </p:sp>
      <p:sp>
        <p:nvSpPr>
          <p:cNvPr id="5" name="Title 1">
            <a:extLst>
              <a:ext uri="{FF2B5EF4-FFF2-40B4-BE49-F238E27FC236}">
                <a16:creationId xmlns:a16="http://schemas.microsoft.com/office/drawing/2014/main" id="{3CE741C6-48DF-C5E5-2930-25FB86EB2F33}"/>
              </a:ext>
            </a:extLst>
          </p:cNvPr>
          <p:cNvSpPr txBox="1">
            <a:spLocks/>
          </p:cNvSpPr>
          <p:nvPr/>
        </p:nvSpPr>
        <p:spPr>
          <a:xfrm>
            <a:off x="628650" y="3548812"/>
            <a:ext cx="7886700" cy="677863"/>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3200" b="1" kern="1200">
                <a:solidFill>
                  <a:srgbClr val="B95659"/>
                </a:solidFill>
                <a:latin typeface="Arial" panose="020B0604020202020204" pitchFamily="34" charset="0"/>
                <a:ea typeface="+mj-ea"/>
                <a:cs typeface="Arial" panose="020B0604020202020204" pitchFamily="34" charset="0"/>
              </a:defRPr>
            </a:lvl1pPr>
          </a:lstStyle>
          <a:p>
            <a:r>
              <a:rPr lang="en-US">
                <a:latin typeface="Arial"/>
                <a:cs typeface="Arial"/>
              </a:rPr>
              <a:t>2 Timothée 2 :7</a:t>
            </a:r>
            <a:endParaRPr lang="en-US" dirty="0"/>
          </a:p>
        </p:txBody>
      </p:sp>
      <p:sp>
        <p:nvSpPr>
          <p:cNvPr id="7" name="Content Placeholder 2">
            <a:extLst>
              <a:ext uri="{FF2B5EF4-FFF2-40B4-BE49-F238E27FC236}">
                <a16:creationId xmlns:a16="http://schemas.microsoft.com/office/drawing/2014/main" id="{7183182B-CD2D-06DA-0B12-438E323F39EE}"/>
              </a:ext>
            </a:extLst>
          </p:cNvPr>
          <p:cNvSpPr txBox="1">
            <a:spLocks/>
          </p:cNvSpPr>
          <p:nvPr/>
        </p:nvSpPr>
        <p:spPr>
          <a:xfrm>
            <a:off x="628650" y="4391025"/>
            <a:ext cx="8001000" cy="1844380"/>
          </a:xfrm>
          <a:prstGeom prst="rect">
            <a:avLst/>
          </a:prstGeom>
        </p:spPr>
        <p:txBody>
          <a:bodyPr vert="horz" lIns="91440" tIns="45720" rIns="91440" bIns="45720" rtlCol="0" anchor="t"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1655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716557"/>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716557"/>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800" baseline="30000" dirty="0">
                <a:solidFill>
                  <a:srgbClr val="000000"/>
                </a:solidFill>
                <a:latin typeface="+mj-lt"/>
                <a:cs typeface="Arial"/>
              </a:rPr>
              <a:t>7 Considérez ce que je dis, et que le Seigneur vous donne l’intelligence en toutes choses.</a:t>
            </a:r>
            <a:endParaRPr lang="en-US" sz="2800" dirty="0">
              <a:latin typeface="+mj-lt"/>
            </a:endParaRPr>
          </a:p>
        </p:txBody>
      </p:sp>
    </p:spTree>
    <p:extLst>
      <p:ext uri="{BB962C8B-B14F-4D97-AF65-F5344CB8AC3E}">
        <p14:creationId xmlns:p14="http://schemas.microsoft.com/office/powerpoint/2010/main" val="1252017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EF111C5-B166-4BA2-8365-DEC464A747FC}"/>
              </a:ext>
            </a:extLst>
          </p:cNvPr>
          <p:cNvSpPr txBox="1"/>
          <p:nvPr/>
        </p:nvSpPr>
        <p:spPr>
          <a:xfrm>
            <a:off x="824845" y="1232432"/>
            <a:ext cx="2220685" cy="646986"/>
          </a:xfrm>
          <a:prstGeom prst="roundRect">
            <a:avLst/>
          </a:prstGeom>
          <a:solidFill>
            <a:schemeClr val="accent2"/>
          </a:solidFill>
        </p:spPr>
        <p:txBody>
          <a:bodyPr wrap="square" anchor="ctr">
            <a:spAutoFit/>
          </a:bodyPr>
          <a:lstStyle/>
          <a:p>
            <a:pPr algn="ctr"/>
            <a:r>
              <a:rPr lang="en-US" sz="3200" b="1">
                <a:solidFill>
                  <a:schemeClr val="bg1"/>
                </a:solidFill>
                <a:ea typeface="+mj-ea"/>
                <a:cs typeface="Arial"/>
              </a:rPr>
              <a:t>Capacité</a:t>
            </a:r>
            <a:endParaRPr lang="en-US" dirty="0">
              <a:solidFill>
                <a:schemeClr val="bg1"/>
              </a:solidFill>
            </a:endParaRPr>
          </a:p>
        </p:txBody>
      </p:sp>
      <p:sp>
        <p:nvSpPr>
          <p:cNvPr id="3" name="Content Placeholder 2">
            <a:extLst>
              <a:ext uri="{FF2B5EF4-FFF2-40B4-BE49-F238E27FC236}">
                <a16:creationId xmlns:a16="http://schemas.microsoft.com/office/drawing/2014/main" id="{EF1B699D-2B23-4CC1-B870-21A39D1AB2FF}"/>
              </a:ext>
            </a:extLst>
          </p:cNvPr>
          <p:cNvSpPr>
            <a:spLocks noGrp="1"/>
          </p:cNvSpPr>
          <p:nvPr>
            <p:ph idx="1"/>
          </p:nvPr>
        </p:nvSpPr>
        <p:spPr>
          <a:xfrm>
            <a:off x="1935187" y="4441999"/>
            <a:ext cx="6920606" cy="1846413"/>
          </a:xfrm>
        </p:spPr>
        <p:txBody>
          <a:bodyPr/>
          <a:lstStyle/>
          <a:p>
            <a:pPr>
              <a:spcBef>
                <a:spcPts val="800"/>
              </a:spcBef>
              <a:spcAft>
                <a:spcPts val="800"/>
              </a:spcAft>
              <a:buClr>
                <a:srgbClr val="B95659"/>
              </a:buClr>
            </a:pPr>
            <a:r>
              <a:rPr lang="fr-FR">
                <a:solidFill>
                  <a:schemeClr val="tx2"/>
                </a:solidFill>
              </a:rPr>
              <a:t>Connaître la langue et la culture
Avoir un sens partagé grâce à la traduction orale 
Avoir des capacités uniques, données par Dieu</a:t>
            </a:r>
            <a:endParaRPr lang="en-US" dirty="0">
              <a:solidFill>
                <a:schemeClr val="tx2"/>
              </a:solidFill>
            </a:endParaRPr>
          </a:p>
        </p:txBody>
      </p:sp>
      <p:pic>
        <p:nvPicPr>
          <p:cNvPr id="12" name="Picture 11">
            <a:extLst>
              <a:ext uri="{FF2B5EF4-FFF2-40B4-BE49-F238E27FC236}">
                <a16:creationId xmlns:a16="http://schemas.microsoft.com/office/drawing/2014/main" id="{3CD29465-DE3C-41C4-AE19-ECCF5FACEC75}"/>
              </a:ext>
            </a:extLst>
          </p:cNvPr>
          <p:cNvPicPr>
            <a:picLocks noChangeAspect="1"/>
          </p:cNvPicPr>
          <p:nvPr/>
        </p:nvPicPr>
        <p:blipFill>
          <a:blip r:embed="rId3">
            <a:extLst>
              <a:ext uri="{28A0092B-C50C-407E-A947-70E740481C1C}">
                <a14:useLocalDpi xmlns:a14="http://schemas.microsoft.com/office/drawing/2010/main" val="0"/>
              </a:ext>
            </a:extLst>
          </a:blip>
          <a:srcRect t="3019" b="3019"/>
          <a:stretch/>
        </p:blipFill>
        <p:spPr>
          <a:xfrm>
            <a:off x="4532222" y="619037"/>
            <a:ext cx="3879615" cy="2809963"/>
          </a:xfrm>
          <a:prstGeom prst="roundRect">
            <a:avLst>
              <a:gd name="adj" fmla="val 8702"/>
            </a:avLst>
          </a:prstGeom>
          <a:ln w="57150">
            <a:solidFill>
              <a:schemeClr val="accent2"/>
            </a:solidFill>
          </a:ln>
        </p:spPr>
      </p:pic>
      <p:sp>
        <p:nvSpPr>
          <p:cNvPr id="13" name="TextBox 12">
            <a:extLst>
              <a:ext uri="{FF2B5EF4-FFF2-40B4-BE49-F238E27FC236}">
                <a16:creationId xmlns:a16="http://schemas.microsoft.com/office/drawing/2014/main" id="{2E681DF8-EF2B-4E77-A6C4-FB2DE1C6960C}"/>
              </a:ext>
            </a:extLst>
          </p:cNvPr>
          <p:cNvSpPr txBox="1"/>
          <p:nvPr/>
        </p:nvSpPr>
        <p:spPr>
          <a:xfrm>
            <a:off x="1575601" y="3828293"/>
            <a:ext cx="4339772" cy="523220"/>
          </a:xfrm>
          <a:prstGeom prst="rect">
            <a:avLst/>
          </a:prstGeom>
          <a:noFill/>
        </p:spPr>
        <p:txBody>
          <a:bodyPr wrap="square" anchor="t">
            <a:spAutoFit/>
          </a:bodyPr>
          <a:lstStyle/>
          <a:p>
            <a:pPr algn="ctr">
              <a:spcBef>
                <a:spcPts val="1200"/>
              </a:spcBef>
              <a:spcAft>
                <a:spcPts val="1200"/>
              </a:spcAft>
            </a:pPr>
            <a:r>
              <a:rPr lang="en-US" sz="2800" b="1">
                <a:solidFill>
                  <a:schemeClr val="accent2"/>
                </a:solidFill>
              </a:rPr>
              <a:t>Croyants locaux :</a:t>
            </a:r>
            <a:endParaRPr lang="en-US" sz="2800" b="1" dirty="0">
              <a:solidFill>
                <a:schemeClr val="accent2"/>
              </a:solidFill>
            </a:endParaRPr>
          </a:p>
        </p:txBody>
      </p:sp>
    </p:spTree>
    <p:extLst>
      <p:ext uri="{BB962C8B-B14F-4D97-AF65-F5344CB8AC3E}">
        <p14:creationId xmlns:p14="http://schemas.microsoft.com/office/powerpoint/2010/main" val="99088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DD180-7633-4F4A-1355-2B8E83AAA6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C27BFE-CF6D-6B54-A61C-3ED793E21361}"/>
              </a:ext>
            </a:extLst>
          </p:cNvPr>
          <p:cNvSpPr>
            <a:spLocks noGrp="1"/>
          </p:cNvSpPr>
          <p:nvPr>
            <p:ph type="title"/>
          </p:nvPr>
        </p:nvSpPr>
        <p:spPr>
          <a:xfrm>
            <a:off x="628650" y="729412"/>
            <a:ext cx="7886700" cy="1325563"/>
          </a:xfrm>
        </p:spPr>
        <p:txBody>
          <a:bodyPr/>
          <a:lstStyle/>
          <a:p>
            <a:r>
              <a:rPr lang="en-US">
                <a:latin typeface="Arial"/>
                <a:cs typeface="Arial"/>
              </a:rPr>
              <a:t>Matthieu 28 :18-20</a:t>
            </a:r>
            <a:endParaRPr lang="en-US" dirty="0"/>
          </a:p>
        </p:txBody>
      </p:sp>
      <p:sp>
        <p:nvSpPr>
          <p:cNvPr id="3" name="Content Placeholder 2">
            <a:extLst>
              <a:ext uri="{FF2B5EF4-FFF2-40B4-BE49-F238E27FC236}">
                <a16:creationId xmlns:a16="http://schemas.microsoft.com/office/drawing/2014/main" id="{D63D99B8-7249-35B6-128C-63D5BC5B5EE7}"/>
              </a:ext>
            </a:extLst>
          </p:cNvPr>
          <p:cNvSpPr>
            <a:spLocks noGrp="1"/>
          </p:cNvSpPr>
          <p:nvPr>
            <p:ph idx="1"/>
          </p:nvPr>
        </p:nvSpPr>
        <p:spPr>
          <a:xfrm>
            <a:off x="628650" y="1393825"/>
            <a:ext cx="7886700" cy="1844380"/>
          </a:xfrm>
        </p:spPr>
        <p:txBody>
          <a:bodyPr/>
          <a:lstStyle/>
          <a:p>
            <a:pPr marL="0" indent="0">
              <a:buNone/>
            </a:pPr>
            <a:r>
              <a:rPr lang="fr-FR" dirty="0">
                <a:solidFill>
                  <a:srgbClr val="000000"/>
                </a:solidFill>
                <a:latin typeface="system-ui"/>
                <a:cs typeface="Arial"/>
              </a:rPr>
              <a:t>Jésus s’approcha, et leur parla, en disant : Tout pouvoir m’a été donné dans le ciel et sur la terre. 19 Allez donc, de toutes les nations faites des disciples, les baptisant au nom du Père, du Fils et du Saint-Esprit, 20 leur enseignant à observer tout ce que je vous ai prescrit. et voici, je suis avec vous tous les jours, jusqu’à la fin du monde. Amen.</a:t>
            </a:r>
            <a:endParaRPr lang="en-US" dirty="0"/>
          </a:p>
        </p:txBody>
      </p:sp>
      <p:sp>
        <p:nvSpPr>
          <p:cNvPr id="5" name="Title 1">
            <a:extLst>
              <a:ext uri="{FF2B5EF4-FFF2-40B4-BE49-F238E27FC236}">
                <a16:creationId xmlns:a16="http://schemas.microsoft.com/office/drawing/2014/main" id="{6A1B1C76-4B55-AFA8-1C76-831E7324325D}"/>
              </a:ext>
            </a:extLst>
          </p:cNvPr>
          <p:cNvSpPr txBox="1">
            <a:spLocks/>
          </p:cNvSpPr>
          <p:nvPr/>
        </p:nvSpPr>
        <p:spPr>
          <a:xfrm>
            <a:off x="628650" y="3904412"/>
            <a:ext cx="7886700" cy="677863"/>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3200" b="1" kern="1200">
                <a:solidFill>
                  <a:srgbClr val="B95659"/>
                </a:solidFill>
                <a:latin typeface="Arial" panose="020B0604020202020204" pitchFamily="34" charset="0"/>
                <a:ea typeface="+mj-ea"/>
                <a:cs typeface="Arial" panose="020B0604020202020204" pitchFamily="34" charset="0"/>
              </a:defRPr>
            </a:lvl1pPr>
          </a:lstStyle>
          <a:p>
            <a:r>
              <a:rPr lang="en-US">
                <a:latin typeface="Arial"/>
                <a:cs typeface="Arial"/>
              </a:rPr>
              <a:t>Actes 1 :8</a:t>
            </a:r>
            <a:endParaRPr lang="en-US" dirty="0"/>
          </a:p>
        </p:txBody>
      </p:sp>
      <p:sp>
        <p:nvSpPr>
          <p:cNvPr id="7" name="Content Placeholder 2">
            <a:extLst>
              <a:ext uri="{FF2B5EF4-FFF2-40B4-BE49-F238E27FC236}">
                <a16:creationId xmlns:a16="http://schemas.microsoft.com/office/drawing/2014/main" id="{D5FA8F6F-F5D4-DACA-4034-97AAB8BFDA33}"/>
              </a:ext>
            </a:extLst>
          </p:cNvPr>
          <p:cNvSpPr txBox="1">
            <a:spLocks/>
          </p:cNvSpPr>
          <p:nvPr/>
        </p:nvSpPr>
        <p:spPr>
          <a:xfrm>
            <a:off x="742950" y="4695825"/>
            <a:ext cx="7886700" cy="1844380"/>
          </a:xfrm>
          <a:prstGeom prst="rect">
            <a:avLst/>
          </a:prstGeom>
        </p:spPr>
        <p:txBody>
          <a:bodyPr vert="horz" lIns="91440" tIns="45720" rIns="91440" bIns="45720" rtlCol="0" anchor="t"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1655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716557"/>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716557"/>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3200" baseline="30000">
                <a:solidFill>
                  <a:srgbClr val="000000"/>
                </a:solidFill>
                <a:latin typeface="+mn-lt"/>
                <a:cs typeface="Arial"/>
              </a:rPr>
              <a:t>Mais vous recevrez de la puissance lorsque le Saint-Esprit sera venu sur vous ; et vous serez mes témoins à Jérusalem, dans toute la Judée et la Samarie, et jusqu’aux extrémités de la terre.</a:t>
            </a:r>
            <a:endParaRPr lang="en-US" sz="3200" dirty="0">
              <a:latin typeface="+mn-lt"/>
            </a:endParaRPr>
          </a:p>
        </p:txBody>
      </p:sp>
    </p:spTree>
    <p:extLst>
      <p:ext uri="{BB962C8B-B14F-4D97-AF65-F5344CB8AC3E}">
        <p14:creationId xmlns:p14="http://schemas.microsoft.com/office/powerpoint/2010/main" val="2933322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974CE29-7276-482B-9500-2CB895B0AD6C}"/>
              </a:ext>
            </a:extLst>
          </p:cNvPr>
          <p:cNvSpPr txBox="1"/>
          <p:nvPr/>
        </p:nvSpPr>
        <p:spPr>
          <a:xfrm>
            <a:off x="940255" y="724274"/>
            <a:ext cx="2220685" cy="646986"/>
          </a:xfrm>
          <a:prstGeom prst="roundRect">
            <a:avLst/>
          </a:prstGeom>
          <a:solidFill>
            <a:srgbClr val="83A83F"/>
          </a:solidFill>
        </p:spPr>
        <p:txBody>
          <a:bodyPr wrap="square" anchor="ctr">
            <a:spAutoFit/>
          </a:bodyPr>
          <a:lstStyle/>
          <a:p>
            <a:pPr algn="ctr"/>
            <a:r>
              <a:rPr lang="en-US" sz="3200" b="1">
                <a:solidFill>
                  <a:schemeClr val="bg1"/>
                </a:solidFill>
                <a:ea typeface="+mj-ea"/>
                <a:cs typeface="Arial"/>
              </a:rPr>
              <a:t>Capacité</a:t>
            </a:r>
            <a:endParaRPr lang="en-US" b="1" dirty="0">
              <a:solidFill>
                <a:schemeClr val="bg1"/>
              </a:solidFill>
            </a:endParaRPr>
          </a:p>
        </p:txBody>
      </p:sp>
      <p:sp>
        <p:nvSpPr>
          <p:cNvPr id="13" name="TextBox 12">
            <a:extLst>
              <a:ext uri="{FF2B5EF4-FFF2-40B4-BE49-F238E27FC236}">
                <a16:creationId xmlns:a16="http://schemas.microsoft.com/office/drawing/2014/main" id="{6C7496FC-E881-464A-AD80-AD3FC3A4E267}"/>
              </a:ext>
            </a:extLst>
          </p:cNvPr>
          <p:cNvSpPr txBox="1"/>
          <p:nvPr/>
        </p:nvSpPr>
        <p:spPr>
          <a:xfrm>
            <a:off x="940255" y="2266915"/>
            <a:ext cx="2220685" cy="646986"/>
          </a:xfrm>
          <a:prstGeom prst="roundRect">
            <a:avLst/>
          </a:prstGeom>
          <a:solidFill>
            <a:schemeClr val="accent2"/>
          </a:solidFill>
        </p:spPr>
        <p:txBody>
          <a:bodyPr wrap="square" anchor="ctr">
            <a:spAutoFit/>
          </a:bodyPr>
          <a:lstStyle/>
          <a:p>
            <a:pPr algn="ctr"/>
            <a:r>
              <a:rPr lang="en-US" sz="3200" b="1">
                <a:solidFill>
                  <a:schemeClr val="bg1"/>
                </a:solidFill>
                <a:ea typeface="+mj-ea"/>
                <a:cs typeface="Arial"/>
              </a:rPr>
              <a:t>Autorité</a:t>
            </a:r>
            <a:endParaRPr lang="en-US" dirty="0">
              <a:solidFill>
                <a:schemeClr val="bg1"/>
              </a:solidFill>
            </a:endParaRPr>
          </a:p>
        </p:txBody>
      </p:sp>
      <p:pic>
        <p:nvPicPr>
          <p:cNvPr id="10" name="Picture 9">
            <a:extLst>
              <a:ext uri="{FF2B5EF4-FFF2-40B4-BE49-F238E27FC236}">
                <a16:creationId xmlns:a16="http://schemas.microsoft.com/office/drawing/2014/main" id="{21587509-A3CE-4898-9970-32B1A0FD4B74}"/>
              </a:ext>
            </a:extLst>
          </p:cNvPr>
          <p:cNvPicPr>
            <a:picLocks noChangeAspect="1"/>
          </p:cNvPicPr>
          <p:nvPr/>
        </p:nvPicPr>
        <p:blipFill>
          <a:blip r:embed="rId2">
            <a:extLst>
              <a:ext uri="{28A0092B-C50C-407E-A947-70E740481C1C}">
                <a14:useLocalDpi xmlns:a14="http://schemas.microsoft.com/office/drawing/2010/main" val="0"/>
              </a:ext>
            </a:extLst>
          </a:blip>
          <a:srcRect t="1714" b="1714"/>
          <a:stretch/>
        </p:blipFill>
        <p:spPr>
          <a:xfrm>
            <a:off x="4241345" y="755379"/>
            <a:ext cx="4339772" cy="3143250"/>
          </a:xfrm>
          <a:prstGeom prst="roundRect">
            <a:avLst>
              <a:gd name="adj" fmla="val 8702"/>
            </a:avLst>
          </a:prstGeom>
          <a:ln w="57150">
            <a:solidFill>
              <a:schemeClr val="accent2"/>
            </a:solidFill>
          </a:ln>
        </p:spPr>
      </p:pic>
      <p:sp>
        <p:nvSpPr>
          <p:cNvPr id="11" name="TextBox 10">
            <a:extLst>
              <a:ext uri="{FF2B5EF4-FFF2-40B4-BE49-F238E27FC236}">
                <a16:creationId xmlns:a16="http://schemas.microsoft.com/office/drawing/2014/main" id="{0C13EEB7-5253-432B-BC9E-A64222912B37}"/>
              </a:ext>
            </a:extLst>
          </p:cNvPr>
          <p:cNvSpPr txBox="1"/>
          <p:nvPr/>
        </p:nvSpPr>
        <p:spPr>
          <a:xfrm>
            <a:off x="4241344" y="4071308"/>
            <a:ext cx="4339772" cy="954107"/>
          </a:xfrm>
          <a:prstGeom prst="rect">
            <a:avLst/>
          </a:prstGeom>
          <a:noFill/>
        </p:spPr>
        <p:txBody>
          <a:bodyPr wrap="square" anchor="t">
            <a:spAutoFit/>
          </a:bodyPr>
          <a:lstStyle/>
          <a:p>
            <a:pPr algn="ctr">
              <a:spcBef>
                <a:spcPts val="1200"/>
              </a:spcBef>
              <a:spcAft>
                <a:spcPts val="1200"/>
              </a:spcAft>
            </a:pPr>
            <a:r>
              <a:rPr lang="fr-FR" sz="2800" b="1">
                <a:solidFill>
                  <a:schemeClr val="accent2"/>
                </a:solidFill>
              </a:rPr>
              <a:t>L’Esprit de Dieu donne</a:t>
            </a:r>
            <a:br>
              <a:rPr lang="fr-FR" sz="2800" b="1">
                <a:solidFill>
                  <a:schemeClr val="accent2"/>
                </a:solidFill>
              </a:rPr>
            </a:br>
            <a:r>
              <a:rPr lang="fr-FR" sz="2800" b="1">
                <a:solidFill>
                  <a:schemeClr val="accent2"/>
                </a:solidFill>
              </a:rPr>
              <a:t>L’église locale :</a:t>
            </a:r>
            <a:endParaRPr lang="en-US" sz="2800" b="1" dirty="0">
              <a:solidFill>
                <a:schemeClr val="accent2"/>
              </a:solidFill>
            </a:endParaRPr>
          </a:p>
        </p:txBody>
      </p:sp>
      <p:sp>
        <p:nvSpPr>
          <p:cNvPr id="16" name="Content Placeholder 2">
            <a:extLst>
              <a:ext uri="{FF2B5EF4-FFF2-40B4-BE49-F238E27FC236}">
                <a16:creationId xmlns:a16="http://schemas.microsoft.com/office/drawing/2014/main" id="{B4BFC1B0-77B0-498C-A351-A1CD9B6EDA48}"/>
              </a:ext>
            </a:extLst>
          </p:cNvPr>
          <p:cNvSpPr txBox="1">
            <a:spLocks/>
          </p:cNvSpPr>
          <p:nvPr/>
        </p:nvSpPr>
        <p:spPr>
          <a:xfrm>
            <a:off x="4204831" y="5198094"/>
            <a:ext cx="4412797" cy="1125085"/>
          </a:xfrm>
          <a:prstGeom prst="rect">
            <a:avLst/>
          </a:prstGeom>
        </p:spPr>
        <p:txBody>
          <a:bodyPr anchor="t" anchorCtr="1"/>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800"/>
              </a:spcBef>
              <a:spcAft>
                <a:spcPts val="800"/>
              </a:spcAft>
              <a:buClr>
                <a:srgbClr val="B95659"/>
              </a:buClr>
            </a:pPr>
            <a:r>
              <a:rPr lang="en-US">
                <a:solidFill>
                  <a:schemeClr val="tx2"/>
                </a:solidFill>
              </a:rPr>
              <a:t>Sagesse
Autorité</a:t>
            </a:r>
            <a:endParaRPr lang="en-US" dirty="0">
              <a:solidFill>
                <a:schemeClr val="tx2"/>
              </a:solidFill>
            </a:endParaRPr>
          </a:p>
        </p:txBody>
      </p:sp>
      <p:sp>
        <p:nvSpPr>
          <p:cNvPr id="2" name="Rectangle 1">
            <a:extLst>
              <a:ext uri="{FF2B5EF4-FFF2-40B4-BE49-F238E27FC236}">
                <a16:creationId xmlns:a16="http://schemas.microsoft.com/office/drawing/2014/main" id="{2F9CBC63-E6B6-4327-A140-A3C69B51C05E}"/>
              </a:ext>
            </a:extLst>
          </p:cNvPr>
          <p:cNvSpPr/>
          <p:nvPr/>
        </p:nvSpPr>
        <p:spPr>
          <a:xfrm>
            <a:off x="2562726" y="1106905"/>
            <a:ext cx="914400" cy="914400"/>
          </a:xfrm>
          <a:prstGeom prst="rect">
            <a:avLst/>
          </a:prstGeom>
        </p:spPr>
        <p:txBody>
          <a:bodyPr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339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330C9-8AAC-5BA0-EE92-FAF4413DB5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6F50C6-FBB5-247D-4748-A8CA09053C40}"/>
              </a:ext>
            </a:extLst>
          </p:cNvPr>
          <p:cNvSpPr>
            <a:spLocks noGrp="1"/>
          </p:cNvSpPr>
          <p:nvPr>
            <p:ph type="title"/>
          </p:nvPr>
        </p:nvSpPr>
        <p:spPr>
          <a:xfrm>
            <a:off x="628650" y="323012"/>
            <a:ext cx="7886700" cy="665163"/>
          </a:xfrm>
        </p:spPr>
        <p:txBody>
          <a:bodyPr/>
          <a:lstStyle/>
          <a:p>
            <a:r>
              <a:rPr lang="en-US">
                <a:latin typeface="Arial"/>
                <a:cs typeface="Arial"/>
              </a:rPr>
              <a:t>1 Pierre 3 :15</a:t>
            </a:r>
            <a:endParaRPr lang="en-US" dirty="0"/>
          </a:p>
        </p:txBody>
      </p:sp>
      <p:sp>
        <p:nvSpPr>
          <p:cNvPr id="3" name="Content Placeholder 2">
            <a:extLst>
              <a:ext uri="{FF2B5EF4-FFF2-40B4-BE49-F238E27FC236}">
                <a16:creationId xmlns:a16="http://schemas.microsoft.com/office/drawing/2014/main" id="{BF4B1599-BCDC-557B-0515-8941E761495E}"/>
              </a:ext>
            </a:extLst>
          </p:cNvPr>
          <p:cNvSpPr>
            <a:spLocks noGrp="1"/>
          </p:cNvSpPr>
          <p:nvPr>
            <p:ph idx="1"/>
          </p:nvPr>
        </p:nvSpPr>
        <p:spPr>
          <a:xfrm>
            <a:off x="628650" y="860425"/>
            <a:ext cx="7886700" cy="1514180"/>
          </a:xfrm>
        </p:spPr>
        <p:txBody>
          <a:bodyPr/>
          <a:lstStyle/>
          <a:p>
            <a:pPr marL="0" indent="0">
              <a:buNone/>
            </a:pPr>
            <a:r>
              <a:rPr lang="fr-FR">
                <a:solidFill>
                  <a:srgbClr val="000000"/>
                </a:solidFill>
                <a:latin typeface="system-ui"/>
                <a:cs typeface="Arial"/>
              </a:rPr>
              <a:t>Mais sanctifiez le Seigneur Dieu dans vos cœurs, et soyez toujours prêts à donner une défense à quiconque vous demande raison de l’espérance qui est en vous, avec douceur et crainte ;</a:t>
            </a:r>
            <a:endParaRPr lang="en-US" dirty="0"/>
          </a:p>
        </p:txBody>
      </p:sp>
      <p:sp>
        <p:nvSpPr>
          <p:cNvPr id="5" name="Title 1">
            <a:extLst>
              <a:ext uri="{FF2B5EF4-FFF2-40B4-BE49-F238E27FC236}">
                <a16:creationId xmlns:a16="http://schemas.microsoft.com/office/drawing/2014/main" id="{349F2FFE-D413-04E2-6FDB-87E7D9EB9498}"/>
              </a:ext>
            </a:extLst>
          </p:cNvPr>
          <p:cNvSpPr txBox="1">
            <a:spLocks/>
          </p:cNvSpPr>
          <p:nvPr/>
        </p:nvSpPr>
        <p:spPr>
          <a:xfrm>
            <a:off x="628650" y="4431550"/>
            <a:ext cx="7886700" cy="677863"/>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3200" b="1" kern="1200">
                <a:solidFill>
                  <a:srgbClr val="B95659"/>
                </a:solidFill>
                <a:latin typeface="Arial" panose="020B0604020202020204" pitchFamily="34" charset="0"/>
                <a:ea typeface="+mj-ea"/>
                <a:cs typeface="Arial" panose="020B0604020202020204" pitchFamily="34" charset="0"/>
              </a:defRPr>
            </a:lvl1pPr>
          </a:lstStyle>
          <a:p>
            <a:r>
              <a:rPr lang="en-US" dirty="0">
                <a:latin typeface="Arial"/>
                <a:cs typeface="Arial"/>
              </a:rPr>
              <a:t>2 </a:t>
            </a:r>
            <a:r>
              <a:rPr lang="en-US" dirty="0" err="1">
                <a:latin typeface="Arial"/>
                <a:cs typeface="Arial"/>
              </a:rPr>
              <a:t>Timothée</a:t>
            </a:r>
            <a:r>
              <a:rPr lang="en-US" dirty="0">
                <a:latin typeface="Arial"/>
                <a:cs typeface="Arial"/>
              </a:rPr>
              <a:t> 2 :2</a:t>
            </a:r>
            <a:endParaRPr lang="en-US" dirty="0"/>
          </a:p>
        </p:txBody>
      </p:sp>
      <p:sp>
        <p:nvSpPr>
          <p:cNvPr id="7" name="Content Placeholder 2">
            <a:extLst>
              <a:ext uri="{FF2B5EF4-FFF2-40B4-BE49-F238E27FC236}">
                <a16:creationId xmlns:a16="http://schemas.microsoft.com/office/drawing/2014/main" id="{FF8DB96C-FE17-5776-D192-461981223CB5}"/>
              </a:ext>
            </a:extLst>
          </p:cNvPr>
          <p:cNvSpPr txBox="1">
            <a:spLocks/>
          </p:cNvSpPr>
          <p:nvPr/>
        </p:nvSpPr>
        <p:spPr>
          <a:xfrm>
            <a:off x="764722" y="5013620"/>
            <a:ext cx="8066314" cy="1180351"/>
          </a:xfrm>
          <a:prstGeom prst="rect">
            <a:avLst/>
          </a:prstGeom>
        </p:spPr>
        <p:txBody>
          <a:bodyPr vert="horz" lIns="91440" tIns="45720" rIns="91440" bIns="45720" rtlCol="0" anchor="t"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1655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716557"/>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716557"/>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solidFill>
                  <a:srgbClr val="000000"/>
                </a:solidFill>
                <a:latin typeface="system-ui"/>
                <a:cs typeface="Arial"/>
              </a:rPr>
              <a:t>Et les choses que vous avez entendues de moi parmi de nombreux témoins, confiez-les à des hommes fidèles qui seront capables d’enseigner aussi aux autres.</a:t>
            </a:r>
            <a:endParaRPr lang="en-US" dirty="0"/>
          </a:p>
        </p:txBody>
      </p:sp>
      <p:sp>
        <p:nvSpPr>
          <p:cNvPr id="6" name="Title 1">
            <a:extLst>
              <a:ext uri="{FF2B5EF4-FFF2-40B4-BE49-F238E27FC236}">
                <a16:creationId xmlns:a16="http://schemas.microsoft.com/office/drawing/2014/main" id="{8FF115F4-D132-FE0B-0F32-6C8607C6BC74}"/>
              </a:ext>
            </a:extLst>
          </p:cNvPr>
          <p:cNvSpPr txBox="1">
            <a:spLocks/>
          </p:cNvSpPr>
          <p:nvPr/>
        </p:nvSpPr>
        <p:spPr>
          <a:xfrm>
            <a:off x="628650" y="2291512"/>
            <a:ext cx="7886700" cy="665163"/>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3200" b="1" kern="1200">
                <a:solidFill>
                  <a:srgbClr val="B95659"/>
                </a:solidFill>
                <a:latin typeface="Arial" panose="020B0604020202020204" pitchFamily="34" charset="0"/>
                <a:ea typeface="+mj-ea"/>
                <a:cs typeface="Arial" panose="020B0604020202020204" pitchFamily="34" charset="0"/>
              </a:defRPr>
            </a:lvl1pPr>
          </a:lstStyle>
          <a:p>
            <a:r>
              <a:rPr lang="en-US">
                <a:latin typeface="Arial"/>
                <a:cs typeface="Arial"/>
              </a:rPr>
              <a:t>Colossiens 3 :16</a:t>
            </a:r>
            <a:endParaRPr lang="en-US" dirty="0"/>
          </a:p>
        </p:txBody>
      </p:sp>
      <p:sp>
        <p:nvSpPr>
          <p:cNvPr id="9" name="Content Placeholder 2">
            <a:extLst>
              <a:ext uri="{FF2B5EF4-FFF2-40B4-BE49-F238E27FC236}">
                <a16:creationId xmlns:a16="http://schemas.microsoft.com/office/drawing/2014/main" id="{46E0B4A8-1047-5FBC-2612-D40EDBE3C838}"/>
              </a:ext>
            </a:extLst>
          </p:cNvPr>
          <p:cNvSpPr txBox="1">
            <a:spLocks/>
          </p:cNvSpPr>
          <p:nvPr/>
        </p:nvSpPr>
        <p:spPr>
          <a:xfrm>
            <a:off x="628650" y="2803525"/>
            <a:ext cx="7886700" cy="1514180"/>
          </a:xfrm>
          <a:prstGeom prst="rect">
            <a:avLst/>
          </a:prstGeom>
        </p:spPr>
        <p:txBody>
          <a:bodyPr vert="horz" lIns="91440" tIns="45720" rIns="91440" bIns="45720" rtlCol="0" anchor="t"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1655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716557"/>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716557"/>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a:solidFill>
                  <a:srgbClr val="000000"/>
                </a:solidFill>
                <a:latin typeface="system-ui"/>
                <a:cs typeface="Arial"/>
              </a:rPr>
              <a:t>Laissez la parole du Christ habiter en vous abondamment en toute sagesse, vous instruisant et vous exhortant les uns les autres dans des psaumes, des hymnes et des cantiques spirituels, chantant avec grâce dans vos cœurs au Seigneur.</a:t>
            </a:r>
            <a:endParaRPr lang="en-US" dirty="0"/>
          </a:p>
        </p:txBody>
      </p:sp>
    </p:spTree>
    <p:extLst>
      <p:ext uri="{BB962C8B-B14F-4D97-AF65-F5344CB8AC3E}">
        <p14:creationId xmlns:p14="http://schemas.microsoft.com/office/powerpoint/2010/main" val="441926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9EDC98B-C83A-C34B-AD55-EE18CF7F5947}"/>
              </a:ext>
            </a:extLst>
          </p:cNvPr>
          <p:cNvSpPr txBox="1"/>
          <p:nvPr/>
        </p:nvSpPr>
        <p:spPr>
          <a:xfrm>
            <a:off x="940255" y="724274"/>
            <a:ext cx="2220685" cy="646986"/>
          </a:xfrm>
          <a:prstGeom prst="roundRect">
            <a:avLst/>
          </a:prstGeom>
          <a:solidFill>
            <a:srgbClr val="83A83F"/>
          </a:solidFill>
        </p:spPr>
        <p:txBody>
          <a:bodyPr wrap="square" anchor="ctr">
            <a:spAutoFit/>
          </a:bodyPr>
          <a:lstStyle/>
          <a:p>
            <a:pPr algn="ctr"/>
            <a:r>
              <a:rPr lang="en-US" sz="3200" b="1">
                <a:solidFill>
                  <a:schemeClr val="bg1"/>
                </a:solidFill>
                <a:ea typeface="+mj-ea"/>
                <a:cs typeface="Arial"/>
              </a:rPr>
              <a:t>Capacité</a:t>
            </a:r>
            <a:endParaRPr lang="en-US" dirty="0">
              <a:solidFill>
                <a:schemeClr val="bg1"/>
              </a:solidFill>
            </a:endParaRPr>
          </a:p>
        </p:txBody>
      </p:sp>
      <p:sp>
        <p:nvSpPr>
          <p:cNvPr id="17" name="TextBox 16">
            <a:extLst>
              <a:ext uri="{FF2B5EF4-FFF2-40B4-BE49-F238E27FC236}">
                <a16:creationId xmlns:a16="http://schemas.microsoft.com/office/drawing/2014/main" id="{DBCD88C5-B957-754F-9090-D7BF928EF54A}"/>
              </a:ext>
            </a:extLst>
          </p:cNvPr>
          <p:cNvSpPr txBox="1"/>
          <p:nvPr/>
        </p:nvSpPr>
        <p:spPr>
          <a:xfrm>
            <a:off x="940255" y="2266915"/>
            <a:ext cx="2220685" cy="646986"/>
          </a:xfrm>
          <a:prstGeom prst="roundRect">
            <a:avLst/>
          </a:prstGeom>
          <a:solidFill>
            <a:srgbClr val="83A83F"/>
          </a:solidFill>
        </p:spPr>
        <p:txBody>
          <a:bodyPr wrap="square" anchor="ctr">
            <a:spAutoFit/>
          </a:bodyPr>
          <a:lstStyle/>
          <a:p>
            <a:pPr algn="ctr"/>
            <a:r>
              <a:rPr lang="en-US" sz="3200" b="1">
                <a:solidFill>
                  <a:schemeClr val="bg1"/>
                </a:solidFill>
                <a:ea typeface="+mj-ea"/>
                <a:cs typeface="Arial"/>
              </a:rPr>
              <a:t>Autorité</a:t>
            </a:r>
            <a:endParaRPr lang="en-US" dirty="0">
              <a:solidFill>
                <a:schemeClr val="bg1"/>
              </a:solidFill>
            </a:endParaRPr>
          </a:p>
        </p:txBody>
      </p:sp>
      <p:sp>
        <p:nvSpPr>
          <p:cNvPr id="18" name="TextBox 17">
            <a:extLst>
              <a:ext uri="{FF2B5EF4-FFF2-40B4-BE49-F238E27FC236}">
                <a16:creationId xmlns:a16="http://schemas.microsoft.com/office/drawing/2014/main" id="{3240784B-17BC-AE4E-9BB5-0DB7E7CE9C8B}"/>
              </a:ext>
            </a:extLst>
          </p:cNvPr>
          <p:cNvSpPr txBox="1"/>
          <p:nvPr/>
        </p:nvSpPr>
        <p:spPr>
          <a:xfrm>
            <a:off x="370115" y="3809556"/>
            <a:ext cx="3360964" cy="646986"/>
          </a:xfrm>
          <a:prstGeom prst="roundRect">
            <a:avLst/>
          </a:prstGeom>
          <a:solidFill>
            <a:schemeClr val="accent2"/>
          </a:solidFill>
        </p:spPr>
        <p:txBody>
          <a:bodyPr wrap="square" anchor="ctr">
            <a:spAutoFit/>
          </a:bodyPr>
          <a:lstStyle/>
          <a:p>
            <a:pPr algn="ctr"/>
            <a:r>
              <a:rPr lang="en-US" sz="3200" b="1">
                <a:solidFill>
                  <a:schemeClr val="bg1"/>
                </a:solidFill>
                <a:ea typeface="+mj-ea"/>
                <a:cs typeface="Arial"/>
              </a:rPr>
              <a:t>Responsabilité</a:t>
            </a:r>
            <a:endParaRPr lang="en-US" dirty="0">
              <a:solidFill>
                <a:schemeClr val="bg1"/>
              </a:solidFill>
            </a:endParaRPr>
          </a:p>
        </p:txBody>
      </p:sp>
      <p:pic>
        <p:nvPicPr>
          <p:cNvPr id="21" name="Picture 20">
            <a:extLst>
              <a:ext uri="{FF2B5EF4-FFF2-40B4-BE49-F238E27FC236}">
                <a16:creationId xmlns:a16="http://schemas.microsoft.com/office/drawing/2014/main" id="{C72C4E5E-95BA-0F47-8DA2-BBB52FE2096F}"/>
              </a:ext>
            </a:extLst>
          </p:cNvPr>
          <p:cNvPicPr>
            <a:picLocks noChangeAspect="1"/>
          </p:cNvPicPr>
          <p:nvPr/>
        </p:nvPicPr>
        <p:blipFill>
          <a:blip r:embed="rId2">
            <a:extLst>
              <a:ext uri="{28A0092B-C50C-407E-A947-70E740481C1C}">
                <a14:useLocalDpi xmlns:a14="http://schemas.microsoft.com/office/drawing/2010/main" val="0"/>
              </a:ext>
            </a:extLst>
          </a:blip>
          <a:srcRect l="1047" r="1047"/>
          <a:stretch/>
        </p:blipFill>
        <p:spPr>
          <a:xfrm>
            <a:off x="4157794" y="898989"/>
            <a:ext cx="4506869" cy="2598948"/>
          </a:xfrm>
          <a:prstGeom prst="roundRect">
            <a:avLst>
              <a:gd name="adj" fmla="val 8702"/>
            </a:avLst>
          </a:prstGeom>
          <a:ln w="57150">
            <a:solidFill>
              <a:schemeClr val="accent2"/>
            </a:solidFill>
          </a:ln>
        </p:spPr>
      </p:pic>
      <p:sp>
        <p:nvSpPr>
          <p:cNvPr id="8" name="TextBox 7">
            <a:extLst>
              <a:ext uri="{FF2B5EF4-FFF2-40B4-BE49-F238E27FC236}">
                <a16:creationId xmlns:a16="http://schemas.microsoft.com/office/drawing/2014/main" id="{31071C1A-19E1-407F-A63D-01473C5F064F}"/>
              </a:ext>
            </a:extLst>
          </p:cNvPr>
          <p:cNvSpPr txBox="1"/>
          <p:nvPr/>
        </p:nvSpPr>
        <p:spPr>
          <a:xfrm>
            <a:off x="4241344" y="3701438"/>
            <a:ext cx="4339772" cy="954107"/>
          </a:xfrm>
          <a:prstGeom prst="rect">
            <a:avLst/>
          </a:prstGeom>
          <a:noFill/>
        </p:spPr>
        <p:txBody>
          <a:bodyPr wrap="square" anchor="t">
            <a:spAutoFit/>
          </a:bodyPr>
          <a:lstStyle/>
          <a:p>
            <a:pPr algn="ctr">
              <a:spcBef>
                <a:spcPts val="1200"/>
              </a:spcBef>
              <a:spcAft>
                <a:spcPts val="1200"/>
              </a:spcAft>
            </a:pPr>
            <a:r>
              <a:rPr lang="fr-FR" sz="2800" b="1">
                <a:solidFill>
                  <a:schemeClr val="accent2"/>
                </a:solidFill>
              </a:rPr>
              <a:t>L’église locale</a:t>
            </a:r>
            <a:br>
              <a:rPr lang="fr-FR" sz="2800" b="1">
                <a:solidFill>
                  <a:schemeClr val="accent2"/>
                </a:solidFill>
              </a:rPr>
            </a:br>
            <a:r>
              <a:rPr lang="fr-FR" sz="2800" b="1">
                <a:solidFill>
                  <a:schemeClr val="accent2"/>
                </a:solidFill>
              </a:rPr>
              <a:t>est responsable de :</a:t>
            </a:r>
            <a:endParaRPr lang="en-US" sz="2800" b="1" dirty="0">
              <a:solidFill>
                <a:schemeClr val="accent2"/>
              </a:solidFill>
            </a:endParaRPr>
          </a:p>
        </p:txBody>
      </p:sp>
      <p:sp>
        <p:nvSpPr>
          <p:cNvPr id="10" name="Content Placeholder 2">
            <a:extLst>
              <a:ext uri="{FF2B5EF4-FFF2-40B4-BE49-F238E27FC236}">
                <a16:creationId xmlns:a16="http://schemas.microsoft.com/office/drawing/2014/main" id="{924F9A69-55DC-4025-B93D-07FD2E333228}"/>
              </a:ext>
            </a:extLst>
          </p:cNvPr>
          <p:cNvSpPr txBox="1">
            <a:spLocks/>
          </p:cNvSpPr>
          <p:nvPr/>
        </p:nvSpPr>
        <p:spPr>
          <a:xfrm>
            <a:off x="4204831" y="4828224"/>
            <a:ext cx="4412797" cy="1449286"/>
          </a:xfrm>
          <a:prstGeom prst="rect">
            <a:avLst/>
          </a:prstGeom>
        </p:spPr>
        <p:txBody>
          <a:bodyPr anchor="t" anchorCtr="1"/>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800"/>
              </a:spcBef>
              <a:spcAft>
                <a:spcPts val="800"/>
              </a:spcAft>
              <a:buClr>
                <a:srgbClr val="B95659"/>
              </a:buClr>
            </a:pPr>
            <a:r>
              <a:rPr lang="fr-FR">
                <a:solidFill>
                  <a:schemeClr val="tx2"/>
                </a:solidFill>
              </a:rPr>
              <a:t>Évangélisation
Disciple
Traduction de la Bible</a:t>
            </a:r>
            <a:endParaRPr lang="en-US" dirty="0">
              <a:solidFill>
                <a:schemeClr val="tx2"/>
              </a:solidFill>
            </a:endParaRPr>
          </a:p>
        </p:txBody>
      </p:sp>
      <p:sp>
        <p:nvSpPr>
          <p:cNvPr id="2" name="Rectangle: Rounded Corners 1">
            <a:extLst>
              <a:ext uri="{FF2B5EF4-FFF2-40B4-BE49-F238E27FC236}">
                <a16:creationId xmlns:a16="http://schemas.microsoft.com/office/drawing/2014/main" id="{E69A79DC-113B-4AC0-8EF1-18A977B35E8F}"/>
              </a:ext>
            </a:extLst>
          </p:cNvPr>
          <p:cNvSpPr/>
          <p:nvPr/>
        </p:nvSpPr>
        <p:spPr>
          <a:xfrm>
            <a:off x="3031958" y="3497937"/>
            <a:ext cx="914400" cy="914400"/>
          </a:xfrm>
          <a:prstGeom prst="roundRect">
            <a:avLst/>
          </a:prstGeom>
        </p:spPr>
        <p:txBody>
          <a:bodyPr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2578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0A801-6D82-8630-D891-F18F69334F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A25C0E-C049-F157-51BC-F98FC5D87BA7}"/>
              </a:ext>
            </a:extLst>
          </p:cNvPr>
          <p:cNvSpPr>
            <a:spLocks noGrp="1"/>
          </p:cNvSpPr>
          <p:nvPr>
            <p:ph type="title"/>
          </p:nvPr>
        </p:nvSpPr>
        <p:spPr>
          <a:xfrm>
            <a:off x="628650" y="729413"/>
            <a:ext cx="7886700" cy="576874"/>
          </a:xfrm>
        </p:spPr>
        <p:txBody>
          <a:bodyPr/>
          <a:lstStyle/>
          <a:p>
            <a:r>
              <a:rPr lang="en-US">
                <a:latin typeface="Arial"/>
                <a:cs typeface="Arial"/>
              </a:rPr>
              <a:t>Romains 14 :12</a:t>
            </a:r>
            <a:endParaRPr lang="en-US" dirty="0"/>
          </a:p>
        </p:txBody>
      </p:sp>
      <p:sp>
        <p:nvSpPr>
          <p:cNvPr id="3" name="Content Placeholder 2">
            <a:extLst>
              <a:ext uri="{FF2B5EF4-FFF2-40B4-BE49-F238E27FC236}">
                <a16:creationId xmlns:a16="http://schemas.microsoft.com/office/drawing/2014/main" id="{5449BF21-748E-3042-0C00-0EB3BDB56D0A}"/>
              </a:ext>
            </a:extLst>
          </p:cNvPr>
          <p:cNvSpPr>
            <a:spLocks noGrp="1"/>
          </p:cNvSpPr>
          <p:nvPr>
            <p:ph idx="1"/>
          </p:nvPr>
        </p:nvSpPr>
        <p:spPr>
          <a:xfrm>
            <a:off x="628650" y="1393825"/>
            <a:ext cx="7886700" cy="663280"/>
          </a:xfrm>
        </p:spPr>
        <p:txBody>
          <a:bodyPr/>
          <a:lstStyle/>
          <a:p>
            <a:pPr marL="0" indent="0">
              <a:buNone/>
            </a:pPr>
            <a:r>
              <a:rPr lang="fr-FR" sz="3600" baseline="30000">
                <a:solidFill>
                  <a:srgbClr val="000000"/>
                </a:solidFill>
                <a:latin typeface="+mn-lt"/>
                <a:cs typeface="Arial"/>
              </a:rPr>
              <a:t>Ainsi donc, chacun de nous rendra compte de lui-même à Dieu</a:t>
            </a:r>
            <a:endParaRPr lang="en-US" sz="3600" dirty="0">
              <a:solidFill>
                <a:srgbClr val="000000"/>
              </a:solidFill>
              <a:latin typeface="+mn-lt"/>
            </a:endParaRPr>
          </a:p>
        </p:txBody>
      </p:sp>
      <p:sp>
        <p:nvSpPr>
          <p:cNvPr id="5" name="Title 1">
            <a:extLst>
              <a:ext uri="{FF2B5EF4-FFF2-40B4-BE49-F238E27FC236}">
                <a16:creationId xmlns:a16="http://schemas.microsoft.com/office/drawing/2014/main" id="{33C52FBC-63BC-E00E-5FDE-8354425BED23}"/>
              </a:ext>
            </a:extLst>
          </p:cNvPr>
          <p:cNvSpPr txBox="1">
            <a:spLocks/>
          </p:cNvSpPr>
          <p:nvPr/>
        </p:nvSpPr>
        <p:spPr>
          <a:xfrm>
            <a:off x="628650" y="2405812"/>
            <a:ext cx="7886700" cy="677863"/>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3200" b="1" kern="1200">
                <a:solidFill>
                  <a:srgbClr val="B95659"/>
                </a:solidFill>
                <a:latin typeface="Arial" panose="020B0604020202020204" pitchFamily="34" charset="0"/>
                <a:ea typeface="+mj-ea"/>
                <a:cs typeface="Arial" panose="020B0604020202020204" pitchFamily="34" charset="0"/>
              </a:defRPr>
            </a:lvl1pPr>
          </a:lstStyle>
          <a:p>
            <a:r>
              <a:rPr lang="en-US">
                <a:latin typeface="Arial"/>
                <a:cs typeface="Arial"/>
              </a:rPr>
              <a:t>1 Corinthiens 2 :12-13</a:t>
            </a:r>
            <a:endParaRPr lang="en-US" dirty="0"/>
          </a:p>
        </p:txBody>
      </p:sp>
      <p:sp>
        <p:nvSpPr>
          <p:cNvPr id="7" name="Content Placeholder 2">
            <a:extLst>
              <a:ext uri="{FF2B5EF4-FFF2-40B4-BE49-F238E27FC236}">
                <a16:creationId xmlns:a16="http://schemas.microsoft.com/office/drawing/2014/main" id="{8BF9C8D8-AD57-3B3D-474F-0A944E14525E}"/>
              </a:ext>
            </a:extLst>
          </p:cNvPr>
          <p:cNvSpPr txBox="1">
            <a:spLocks/>
          </p:cNvSpPr>
          <p:nvPr/>
        </p:nvSpPr>
        <p:spPr>
          <a:xfrm>
            <a:off x="615950" y="3311525"/>
            <a:ext cx="7886700" cy="1844380"/>
          </a:xfrm>
          <a:prstGeom prst="rect">
            <a:avLst/>
          </a:prstGeom>
        </p:spPr>
        <p:txBody>
          <a:bodyPr vert="horz" lIns="91440" tIns="45720" rIns="91440" bIns="45720" rtlCol="0" anchor="t"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1655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716557"/>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716557"/>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3200" baseline="30000">
                <a:solidFill>
                  <a:srgbClr val="000000"/>
                </a:solidFill>
                <a:latin typeface="Arial"/>
                <a:cs typeface="Arial"/>
              </a:rPr>
              <a:t>Or, nous avons reçu, non pas l’esprit du monde, mais l’Esprit qui vient de Dieu, afin que nous connaissions les choses qui nous ont été données gratuitement par Dieu.
13 Nous disons aussi ces choses, non pas avec des paroles que la sagesse de l’homme enseigne, mais que le Saint-Esprit enseigne, en comparant les choses spirituelles aux choses spirituelles.</a:t>
            </a:r>
            <a:endParaRPr lang="en-US" sz="3200" baseline="30000" dirty="0">
              <a:solidFill>
                <a:srgbClr val="000000"/>
              </a:solidFill>
              <a:latin typeface="Arial"/>
            </a:endParaRPr>
          </a:p>
        </p:txBody>
      </p:sp>
    </p:spTree>
    <p:extLst>
      <p:ext uri="{BB962C8B-B14F-4D97-AF65-F5344CB8AC3E}">
        <p14:creationId xmlns:p14="http://schemas.microsoft.com/office/powerpoint/2010/main" val="4284890582"/>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38937e4-20c5-4a73-b245-175c4ead9603">
      <Terms xmlns="http://schemas.microsoft.com/office/infopath/2007/PartnerControls"/>
    </lcf76f155ced4ddcb4097134ff3c332f>
    <TaxCatchAll xmlns="9ede4979-7183-4f81-a394-71c40c9222c4" xsi:nil="true"/>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F10CB6-C265-4B70-AA15-14182ABED639}"/>
</file>

<file path=customXml/itemProps2.xml><?xml version="1.0" encoding="utf-8"?>
<ds:datastoreItem xmlns:ds="http://schemas.openxmlformats.org/officeDocument/2006/customXml" ds:itemID="{DD870300-B03F-45F7-9154-521D8C74684E}">
  <ds:schemaRefs>
    <ds:schemaRef ds:uri="http://schemas.microsoft.com/office/2006/documentManagement/types"/>
    <ds:schemaRef ds:uri="http://schemas.microsoft.com/office/infopath/2007/PartnerControls"/>
    <ds:schemaRef ds:uri="http://purl.org/dc/elements/1.1/"/>
    <ds:schemaRef ds:uri="038937e4-20c5-4a73-b245-175c4ead9603"/>
    <ds:schemaRef ds:uri="http://schemas.microsoft.com/sharepoint/v3"/>
    <ds:schemaRef ds:uri="http://www.w3.org/XML/1998/namespace"/>
    <ds:schemaRef ds:uri="http://purl.org/dc/dcmitype/"/>
    <ds:schemaRef ds:uri="http://schemas.microsoft.com/office/2006/metadata/properties"/>
    <ds:schemaRef ds:uri="9ede4979-7183-4f81-a394-71c40c9222c4"/>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B178770A-F6AC-406B-AF0D-88CBCF36B7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932</TotalTime>
  <Words>601</Words>
  <Application>Microsoft Office PowerPoint</Application>
  <PresentationFormat>On-screen Show (4:3)</PresentationFormat>
  <Paragraphs>45</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system-ui</vt:lpstr>
      <vt:lpstr>Times New Roman</vt:lpstr>
      <vt:lpstr>Office Theme</vt:lpstr>
      <vt:lpstr>PowerPoint Presentation</vt:lpstr>
      <vt:lpstr>PowerPoint Presentation</vt:lpstr>
      <vt:lpstr>Romains 12 :4-6a</vt:lpstr>
      <vt:lpstr>PowerPoint Presentation</vt:lpstr>
      <vt:lpstr>Matthieu 28 :18-20</vt:lpstr>
      <vt:lpstr>PowerPoint Presentation</vt:lpstr>
      <vt:lpstr>1 Pierre 3 :15</vt:lpstr>
      <vt:lpstr>PowerPoint Presentation</vt:lpstr>
      <vt:lpstr>Romains 14 :12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263</cp:revision>
  <dcterms:created xsi:type="dcterms:W3CDTF">2019-03-18T18:21:25Z</dcterms:created>
  <dcterms:modified xsi:type="dcterms:W3CDTF">2024-04-23T16:07:33Z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