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sldIdLst>
    <p:sldId id="296" r:id="rId6"/>
    <p:sldId id="286" r:id="rId7"/>
    <p:sldId id="277" r:id="rId8"/>
    <p:sldId id="278" r:id="rId9"/>
    <p:sldId id="265" r:id="rId10"/>
    <p:sldId id="281" r:id="rId11"/>
    <p:sldId id="274" r:id="rId12"/>
    <p:sldId id="2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0" clrIdx="0">
    <p:extLst>
      <p:ext uri="{19B8F6BF-5375-455C-9EA6-DF929625EA0E}">
        <p15:presenceInfo xmlns:p15="http://schemas.microsoft.com/office/powerpoint/2012/main" userId="S::susan_quigley@wycliffeassociates.org::b85b18d0-1c40-45ee-96a2-2a728d87251b" providerId="AD"/>
      </p:ext>
    </p:extLst>
  </p:cmAuthor>
  <p:cmAuthor id="2" name="Owner" initials="O" lastIdx="1" clrIdx="1">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5659"/>
    <a:srgbClr val="83A83F"/>
    <a:srgbClr val="FBA93D"/>
    <a:srgbClr val="716557"/>
    <a:srgbClr val="C3D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22A74-8D3B-4E75-98CD-FF0BE71C3B9A}" v="31" dt="2024-04-23T17:32:29.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30" autoAdjust="0"/>
    <p:restoredTop sz="94670"/>
  </p:normalViewPr>
  <p:slideViewPr>
    <p:cSldViewPr snapToGrid="0">
      <p:cViewPr varScale="1">
        <p:scale>
          <a:sx n="54" d="100"/>
          <a:sy n="54" d="100"/>
        </p:scale>
        <p:origin x="72" y="38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BB398DAE-D2E6-5905-E0A2-7EDB2B1B1AF1}"/>
    <pc:docChg chg="addSld sldOrd">
      <pc:chgData name="Deborah Shaw" userId="S::deborah_shaw@wycliffeassociates.org::79bf7848-a030-4096-934a-3abbfde4984a" providerId="AD" clId="Web-{BB398DAE-D2E6-5905-E0A2-7EDB2B1B1AF1}" dt="2023-12-17T22:07:10.590" v="1"/>
      <pc:docMkLst>
        <pc:docMk/>
      </pc:docMkLst>
      <pc:sldChg chg="add ord">
        <pc:chgData name="Deborah Shaw" userId="S::deborah_shaw@wycliffeassociates.org::79bf7848-a030-4096-934a-3abbfde4984a" providerId="AD" clId="Web-{BB398DAE-D2E6-5905-E0A2-7EDB2B1B1AF1}" dt="2023-12-17T22:07:10.590" v="1"/>
        <pc:sldMkLst>
          <pc:docMk/>
          <pc:sldMk cId="3829610916" sldId="295"/>
        </pc:sldMkLst>
      </pc:sldChg>
    </pc:docChg>
  </pc:docChgLst>
  <pc:docChgLst>
    <pc:chgData name="Tina Slack" userId="5020e05b7d920362" providerId="LiveId" clId="{CDC010CC-F0DC-4316-BDC1-35C5A2C65834}"/>
    <pc:docChg chg="custSel delSld modSld">
      <pc:chgData name="Tina Slack" userId="5020e05b7d920362" providerId="LiveId" clId="{CDC010CC-F0DC-4316-BDC1-35C5A2C65834}" dt="2023-08-22T21:14:27.658" v="278"/>
      <pc:docMkLst>
        <pc:docMk/>
      </pc:docMkLst>
      <pc:sldChg chg="addSp delSp modSp mod">
        <pc:chgData name="Tina Slack" userId="5020e05b7d920362" providerId="LiveId" clId="{CDC010CC-F0DC-4316-BDC1-35C5A2C65834}" dt="2023-08-22T21:14:27.658" v="278"/>
        <pc:sldMkLst>
          <pc:docMk/>
          <pc:sldMk cId="2126766571" sldId="260"/>
        </pc:sldMkLst>
        <pc:spChg chg="mod">
          <ac:chgData name="Tina Slack" userId="5020e05b7d920362" providerId="LiveId" clId="{CDC010CC-F0DC-4316-BDC1-35C5A2C65834}" dt="2023-08-22T21:14:27.658" v="278"/>
          <ac:spMkLst>
            <pc:docMk/>
            <pc:sldMk cId="2126766571" sldId="260"/>
            <ac:spMk id="5" creationId="{91298AB5-BF0E-C244-E6C7-BF3998BA89BB}"/>
          </ac:spMkLst>
        </pc:spChg>
        <pc:spChg chg="mod">
          <ac:chgData name="Tina Slack" userId="5020e05b7d920362" providerId="LiveId" clId="{CDC010CC-F0DC-4316-BDC1-35C5A2C65834}" dt="2023-08-22T19:53:48.837" v="7" actId="20577"/>
          <ac:spMkLst>
            <pc:docMk/>
            <pc:sldMk cId="2126766571" sldId="260"/>
            <ac:spMk id="20" creationId="{A66DC49E-794B-4204-B37C-A84C9527721E}"/>
          </ac:spMkLst>
        </pc:spChg>
        <pc:grpChg chg="add mod">
          <ac:chgData name="Tina Slack" userId="5020e05b7d920362" providerId="LiveId" clId="{CDC010CC-F0DC-4316-BDC1-35C5A2C65834}" dt="2023-08-22T21:14:27.658" v="278"/>
          <ac:grpSpMkLst>
            <pc:docMk/>
            <pc:sldMk cId="2126766571" sldId="260"/>
            <ac:grpSpMk id="2" creationId="{4BD9E36F-4E20-A5BC-EEB2-961DFC31A990}"/>
          </ac:grpSpMkLst>
        </pc:grpChg>
        <pc:grpChg chg="del">
          <ac:chgData name="Tina Slack" userId="5020e05b7d920362" providerId="LiveId" clId="{CDC010CC-F0DC-4316-BDC1-35C5A2C65834}" dt="2023-08-22T21:14:18.841" v="276" actId="478"/>
          <ac:grpSpMkLst>
            <pc:docMk/>
            <pc:sldMk cId="2126766571" sldId="260"/>
            <ac:grpSpMk id="14" creationId="{67C3BB06-DC96-4810-9052-78C360033DE2}"/>
          </ac:grpSpMkLst>
        </pc:grpChg>
        <pc:grpChg chg="del">
          <ac:chgData name="Tina Slack" userId="5020e05b7d920362" providerId="LiveId" clId="{CDC010CC-F0DC-4316-BDC1-35C5A2C65834}" dt="2023-08-22T21:14:24.252" v="277" actId="478"/>
          <ac:grpSpMkLst>
            <pc:docMk/>
            <pc:sldMk cId="2126766571" sldId="260"/>
            <ac:grpSpMk id="30" creationId="{8FE68E50-9407-4D78-B696-D40BB471D9FA}"/>
          </ac:grpSpMkLst>
        </pc:grpChg>
        <pc:picChg chg="mod">
          <ac:chgData name="Tina Slack" userId="5020e05b7d920362" providerId="LiveId" clId="{CDC010CC-F0DC-4316-BDC1-35C5A2C65834}" dt="2023-08-22T21:14:27.658" v="278"/>
          <ac:picMkLst>
            <pc:docMk/>
            <pc:sldMk cId="2126766571" sldId="260"/>
            <ac:picMk id="3" creationId="{DDC1134C-29F2-F622-4E3B-42196534FC74}"/>
          </ac:picMkLst>
        </pc:picChg>
        <pc:picChg chg="mod">
          <ac:chgData name="Tina Slack" userId="5020e05b7d920362" providerId="LiveId" clId="{CDC010CC-F0DC-4316-BDC1-35C5A2C65834}" dt="2023-08-22T21:14:27.658" v="278"/>
          <ac:picMkLst>
            <pc:docMk/>
            <pc:sldMk cId="2126766571" sldId="260"/>
            <ac:picMk id="4" creationId="{AC602BA8-E8B4-A920-A61F-5AD1CBCF4E9D}"/>
          </ac:picMkLst>
        </pc:picChg>
      </pc:sldChg>
      <pc:sldChg chg="modSp mod">
        <pc:chgData name="Tina Slack" userId="5020e05b7d920362" providerId="LiveId" clId="{CDC010CC-F0DC-4316-BDC1-35C5A2C65834}" dt="2023-08-22T20:22:30.096" v="201" actId="20577"/>
        <pc:sldMkLst>
          <pc:docMk/>
          <pc:sldMk cId="1943991382" sldId="265"/>
        </pc:sldMkLst>
        <pc:spChg chg="mod">
          <ac:chgData name="Tina Slack" userId="5020e05b7d920362" providerId="LiveId" clId="{CDC010CC-F0DC-4316-BDC1-35C5A2C65834}" dt="2023-08-22T20:21:49.722" v="189" actId="20577"/>
          <ac:spMkLst>
            <pc:docMk/>
            <pc:sldMk cId="1943991382" sldId="265"/>
            <ac:spMk id="2" creationId="{C2007297-B443-43EA-ADFE-3FABCD20B870}"/>
          </ac:spMkLst>
        </pc:spChg>
        <pc:spChg chg="mod">
          <ac:chgData name="Tina Slack" userId="5020e05b7d920362" providerId="LiveId" clId="{CDC010CC-F0DC-4316-BDC1-35C5A2C65834}" dt="2023-08-22T20:22:30.096" v="201" actId="20577"/>
          <ac:spMkLst>
            <pc:docMk/>
            <pc:sldMk cId="1943991382" sldId="265"/>
            <ac:spMk id="3" creationId="{529E817C-FF4F-4F99-A252-3D0A29330AB6}"/>
          </ac:spMkLst>
        </pc:spChg>
      </pc:sldChg>
      <pc:sldChg chg="modSp">
        <pc:chgData name="Tina Slack" userId="5020e05b7d920362" providerId="LiveId" clId="{CDC010CC-F0DC-4316-BDC1-35C5A2C65834}" dt="2023-08-22T20:35:25.315" v="203" actId="20577"/>
        <pc:sldMkLst>
          <pc:docMk/>
          <pc:sldMk cId="373495738" sldId="274"/>
        </pc:sldMkLst>
        <pc:spChg chg="mod">
          <ac:chgData name="Tina Slack" userId="5020e05b7d920362" providerId="LiveId" clId="{CDC010CC-F0DC-4316-BDC1-35C5A2C65834}" dt="2023-08-22T20:35:25.315" v="203" actId="20577"/>
          <ac:spMkLst>
            <pc:docMk/>
            <pc:sldMk cId="373495738" sldId="274"/>
            <ac:spMk id="2" creationId="{C2007297-B443-43EA-ADFE-3FABCD20B870}"/>
          </ac:spMkLst>
        </pc:spChg>
      </pc:sldChg>
      <pc:sldChg chg="modSp mod">
        <pc:chgData name="Tina Slack" userId="5020e05b7d920362" providerId="LiveId" clId="{CDC010CC-F0DC-4316-BDC1-35C5A2C65834}" dt="2023-08-22T20:16:44.456" v="146" actId="20577"/>
        <pc:sldMkLst>
          <pc:docMk/>
          <pc:sldMk cId="990279112" sldId="277"/>
        </pc:sldMkLst>
        <pc:spChg chg="mod">
          <ac:chgData name="Tina Slack" userId="5020e05b7d920362" providerId="LiveId" clId="{CDC010CC-F0DC-4316-BDC1-35C5A2C65834}" dt="2023-08-22T20:15:37.792" v="94" actId="20577"/>
          <ac:spMkLst>
            <pc:docMk/>
            <pc:sldMk cId="990279112" sldId="277"/>
            <ac:spMk id="2" creationId="{52721CB9-1F53-164E-9800-1B100BBB505E}"/>
          </ac:spMkLst>
        </pc:spChg>
        <pc:spChg chg="mod">
          <ac:chgData name="Tina Slack" userId="5020e05b7d920362" providerId="LiveId" clId="{CDC010CC-F0DC-4316-BDC1-35C5A2C65834}" dt="2023-08-22T20:16:44.456" v="146" actId="20577"/>
          <ac:spMkLst>
            <pc:docMk/>
            <pc:sldMk cId="990279112" sldId="277"/>
            <ac:spMk id="9" creationId="{AA447739-D6D1-4B2A-ADED-3D4ED999E272}"/>
          </ac:spMkLst>
        </pc:spChg>
        <pc:spChg chg="mod">
          <ac:chgData name="Tina Slack" userId="5020e05b7d920362" providerId="LiveId" clId="{CDC010CC-F0DC-4316-BDC1-35C5A2C65834}" dt="2023-08-22T20:16:33.781" v="143" actId="20577"/>
          <ac:spMkLst>
            <pc:docMk/>
            <pc:sldMk cId="990279112" sldId="277"/>
            <ac:spMk id="45" creationId="{8A8B2726-E33D-B942-9DDD-11183493F89F}"/>
          </ac:spMkLst>
        </pc:spChg>
      </pc:sldChg>
      <pc:sldChg chg="modSp">
        <pc:chgData name="Tina Slack" userId="5020e05b7d920362" providerId="LiveId" clId="{CDC010CC-F0DC-4316-BDC1-35C5A2C65834}" dt="2023-08-22T20:19:02.515" v="187" actId="20577"/>
        <pc:sldMkLst>
          <pc:docMk/>
          <pc:sldMk cId="3271522502" sldId="278"/>
        </pc:sldMkLst>
        <pc:spChg chg="mod">
          <ac:chgData name="Tina Slack" userId="5020e05b7d920362" providerId="LiveId" clId="{CDC010CC-F0DC-4316-BDC1-35C5A2C65834}" dt="2023-08-22T20:18:43.727" v="177" actId="20577"/>
          <ac:spMkLst>
            <pc:docMk/>
            <pc:sldMk cId="3271522502" sldId="278"/>
            <ac:spMk id="2" creationId="{C2007297-B443-43EA-ADFE-3FABCD20B870}"/>
          </ac:spMkLst>
        </pc:spChg>
        <pc:spChg chg="mod">
          <ac:chgData name="Tina Slack" userId="5020e05b7d920362" providerId="LiveId" clId="{CDC010CC-F0DC-4316-BDC1-35C5A2C65834}" dt="2023-08-22T20:19:02.515" v="187" actId="20577"/>
          <ac:spMkLst>
            <pc:docMk/>
            <pc:sldMk cId="3271522502" sldId="278"/>
            <ac:spMk id="34" creationId="{C9BA4145-2512-44F8-869F-AC2DB0B0B262}"/>
          </ac:spMkLst>
        </pc:spChg>
      </pc:sldChg>
      <pc:sldChg chg="del">
        <pc:chgData name="Tina Slack" userId="5020e05b7d920362" providerId="LiveId" clId="{CDC010CC-F0DC-4316-BDC1-35C5A2C65834}" dt="2023-08-22T20:03:17.770" v="45" actId="2696"/>
        <pc:sldMkLst>
          <pc:docMk/>
          <pc:sldMk cId="3072800876" sldId="280"/>
        </pc:sldMkLst>
      </pc:sldChg>
      <pc:sldChg chg="modSp">
        <pc:chgData name="Tina Slack" userId="5020e05b7d920362" providerId="LiveId" clId="{CDC010CC-F0DC-4316-BDC1-35C5A2C65834}" dt="2023-08-22T20:28:00.082" v="202" actId="20577"/>
        <pc:sldMkLst>
          <pc:docMk/>
          <pc:sldMk cId="3436853604" sldId="281"/>
        </pc:sldMkLst>
        <pc:spChg chg="mod">
          <ac:chgData name="Tina Slack" userId="5020e05b7d920362" providerId="LiveId" clId="{CDC010CC-F0DC-4316-BDC1-35C5A2C65834}" dt="2023-08-22T20:28:00.082" v="202" actId="20577"/>
          <ac:spMkLst>
            <pc:docMk/>
            <pc:sldMk cId="3436853604" sldId="281"/>
            <ac:spMk id="2" creationId="{C2007297-B443-43EA-ADFE-3FABCD20B870}"/>
          </ac:spMkLst>
        </pc:spChg>
      </pc:sldChg>
      <pc:sldChg chg="delSp modSp mod delAnim">
        <pc:chgData name="Tina Slack" userId="5020e05b7d920362" providerId="LiveId" clId="{CDC010CC-F0DC-4316-BDC1-35C5A2C65834}" dt="2023-08-22T20:45:17.737" v="275" actId="14100"/>
        <pc:sldMkLst>
          <pc:docMk/>
          <pc:sldMk cId="2915121980" sldId="282"/>
        </pc:sldMkLst>
        <pc:spChg chg="mod">
          <ac:chgData name="Tina Slack" userId="5020e05b7d920362" providerId="LiveId" clId="{CDC010CC-F0DC-4316-BDC1-35C5A2C65834}" dt="2023-08-22T20:41:21.227" v="270" actId="20577"/>
          <ac:spMkLst>
            <pc:docMk/>
            <pc:sldMk cId="2915121980" sldId="282"/>
            <ac:spMk id="2" creationId="{C2007297-B443-43EA-ADFE-3FABCD20B870}"/>
          </ac:spMkLst>
        </pc:spChg>
        <pc:spChg chg="mod">
          <ac:chgData name="Tina Slack" userId="5020e05b7d920362" providerId="LiveId" clId="{CDC010CC-F0DC-4316-BDC1-35C5A2C65834}" dt="2023-08-22T20:39:13.661" v="209" actId="20577"/>
          <ac:spMkLst>
            <pc:docMk/>
            <pc:sldMk cId="2915121980" sldId="282"/>
            <ac:spMk id="3" creationId="{E655A0C4-A8D7-D149-B953-682B076E8F32}"/>
          </ac:spMkLst>
        </pc:spChg>
        <pc:spChg chg="mod">
          <ac:chgData name="Tina Slack" userId="5020e05b7d920362" providerId="LiveId" clId="{CDC010CC-F0DC-4316-BDC1-35C5A2C65834}" dt="2023-08-22T20:45:17.737" v="275" actId="14100"/>
          <ac:spMkLst>
            <pc:docMk/>
            <pc:sldMk cId="2915121980" sldId="282"/>
            <ac:spMk id="5" creationId="{CD719ED2-AA04-42F9-A71D-7426E1527506}"/>
          </ac:spMkLst>
        </pc:spChg>
        <pc:spChg chg="mod">
          <ac:chgData name="Tina Slack" userId="5020e05b7d920362" providerId="LiveId" clId="{CDC010CC-F0DC-4316-BDC1-35C5A2C65834}" dt="2023-08-22T20:39:17.643" v="212" actId="20577"/>
          <ac:spMkLst>
            <pc:docMk/>
            <pc:sldMk cId="2915121980" sldId="282"/>
            <ac:spMk id="17" creationId="{7B24B58C-2740-6640-803E-692608BD8E41}"/>
          </ac:spMkLst>
        </pc:spChg>
        <pc:spChg chg="mod">
          <ac:chgData name="Tina Slack" userId="5020e05b7d920362" providerId="LiveId" clId="{CDC010CC-F0DC-4316-BDC1-35C5A2C65834}" dt="2023-08-22T20:39:21.335" v="215" actId="20577"/>
          <ac:spMkLst>
            <pc:docMk/>
            <pc:sldMk cId="2915121980" sldId="282"/>
            <ac:spMk id="35" creationId="{AD5BF17B-61BE-6643-832C-EC1D2DE5EC17}"/>
          </ac:spMkLst>
        </pc:spChg>
        <pc:spChg chg="del">
          <ac:chgData name="Tina Slack" userId="5020e05b7d920362" providerId="LiveId" clId="{CDC010CC-F0DC-4316-BDC1-35C5A2C65834}" dt="2023-08-22T20:45:09.521" v="273" actId="478"/>
          <ac:spMkLst>
            <pc:docMk/>
            <pc:sldMk cId="2915121980" sldId="282"/>
            <ac:spMk id="51" creationId="{4382F033-C99B-460F-B992-7B510129BDE3}"/>
          </ac:spMkLst>
        </pc:spChg>
        <pc:spChg chg="mod">
          <ac:chgData name="Tina Slack" userId="5020e05b7d920362" providerId="LiveId" clId="{CDC010CC-F0DC-4316-BDC1-35C5A2C65834}" dt="2023-08-22T20:45:17.737" v="275" actId="14100"/>
          <ac:spMkLst>
            <pc:docMk/>
            <pc:sldMk cId="2915121980" sldId="282"/>
            <ac:spMk id="52" creationId="{E12DF47E-E278-4F26-A774-20EA42DF3186}"/>
          </ac:spMkLst>
        </pc:spChg>
        <pc:spChg chg="del">
          <ac:chgData name="Tina Slack" userId="5020e05b7d920362" providerId="LiveId" clId="{CDC010CC-F0DC-4316-BDC1-35C5A2C65834}" dt="2023-08-22T20:45:11.056" v="274" actId="478"/>
          <ac:spMkLst>
            <pc:docMk/>
            <pc:sldMk cId="2915121980" sldId="282"/>
            <ac:spMk id="53" creationId="{EC94CC6A-E4E9-4491-937B-BCF12670DC18}"/>
          </ac:spMkLst>
        </pc:spChg>
        <pc:grpChg chg="del">
          <ac:chgData name="Tina Slack" userId="5020e05b7d920362" providerId="LiveId" clId="{CDC010CC-F0DC-4316-BDC1-35C5A2C65834}" dt="2023-08-22T20:45:06.238" v="271" actId="478"/>
          <ac:grpSpMkLst>
            <pc:docMk/>
            <pc:sldMk cId="2915121980" sldId="282"/>
            <ac:grpSpMk id="33" creationId="{13A7E14E-2999-4F7C-BB16-2E7688EC357E}"/>
          </ac:grpSpMkLst>
        </pc:grpChg>
        <pc:grpChg chg="del">
          <ac:chgData name="Tina Slack" userId="5020e05b7d920362" providerId="LiveId" clId="{CDC010CC-F0DC-4316-BDC1-35C5A2C65834}" dt="2023-08-22T20:45:07.459" v="272" actId="478"/>
          <ac:grpSpMkLst>
            <pc:docMk/>
            <pc:sldMk cId="2915121980" sldId="282"/>
            <ac:grpSpMk id="45" creationId="{3C088E56-C104-4700-880F-DBDDE987A494}"/>
          </ac:grpSpMkLst>
        </pc:grpChg>
      </pc:sldChg>
      <pc:sldChg chg="modSp mod">
        <pc:chgData name="Tina Slack" userId="5020e05b7d920362" providerId="LiveId" clId="{CDC010CC-F0DC-4316-BDC1-35C5A2C65834}" dt="2023-08-22T20:01:23.437" v="44" actId="20577"/>
        <pc:sldMkLst>
          <pc:docMk/>
          <pc:sldMk cId="827771608" sldId="286"/>
        </pc:sldMkLst>
        <pc:spChg chg="mod">
          <ac:chgData name="Tina Slack" userId="5020e05b7d920362" providerId="LiveId" clId="{CDC010CC-F0DC-4316-BDC1-35C5A2C65834}" dt="2023-08-22T20:01:23.437" v="44" actId="20577"/>
          <ac:spMkLst>
            <pc:docMk/>
            <pc:sldMk cId="827771608" sldId="286"/>
            <ac:spMk id="2" creationId="{DF964A65-C5D4-2C40-44D3-A55897814C3F}"/>
          </ac:spMkLst>
        </pc:spChg>
      </pc:sldChg>
    </pc:docChg>
  </pc:docChgLst>
  <pc:docChgLst>
    <pc:chgData name="Deborah Shaw" userId="79bf7848-a030-4096-934a-3abbfde4984a" providerId="ADAL" clId="{17122A74-8D3B-4E75-98CD-FF0BE71C3B9A}"/>
    <pc:docChg chg="custSel modSld">
      <pc:chgData name="Deborah Shaw" userId="79bf7848-a030-4096-934a-3abbfde4984a" providerId="ADAL" clId="{17122A74-8D3B-4E75-98CD-FF0BE71C3B9A}" dt="2024-04-23T17:33:08.439" v="32" actId="20577"/>
      <pc:docMkLst>
        <pc:docMk/>
      </pc:docMkLst>
      <pc:sldChg chg="modSp mod">
        <pc:chgData name="Deborah Shaw" userId="79bf7848-a030-4096-934a-3abbfde4984a" providerId="ADAL" clId="{17122A74-8D3B-4E75-98CD-FF0BE71C3B9A}" dt="2024-04-23T17:31:25.454" v="21"/>
        <pc:sldMkLst>
          <pc:docMk/>
          <pc:sldMk cId="1943991382" sldId="265"/>
        </pc:sldMkLst>
        <pc:spChg chg="mod">
          <ac:chgData name="Deborah Shaw" userId="79bf7848-a030-4096-934a-3abbfde4984a" providerId="ADAL" clId="{17122A74-8D3B-4E75-98CD-FF0BE71C3B9A}" dt="2024-04-23T17:31:25.454" v="21"/>
          <ac:spMkLst>
            <pc:docMk/>
            <pc:sldMk cId="1943991382" sldId="265"/>
            <ac:spMk id="4" creationId="{D74B5E35-5793-511D-7429-42DE77192486}"/>
          </ac:spMkLst>
        </pc:spChg>
        <pc:spChg chg="mod">
          <ac:chgData name="Deborah Shaw" userId="79bf7848-a030-4096-934a-3abbfde4984a" providerId="ADAL" clId="{17122A74-8D3B-4E75-98CD-FF0BE71C3B9A}" dt="2024-04-23T17:24:21.849" v="18" actId="1076"/>
          <ac:spMkLst>
            <pc:docMk/>
            <pc:sldMk cId="1943991382" sldId="265"/>
            <ac:spMk id="22" creationId="{6F05325D-D71A-49CF-A2CA-983F544E63BE}"/>
          </ac:spMkLst>
        </pc:spChg>
        <pc:spChg chg="mod">
          <ac:chgData name="Deborah Shaw" userId="79bf7848-a030-4096-934a-3abbfde4984a" providerId="ADAL" clId="{17122A74-8D3B-4E75-98CD-FF0BE71C3B9A}" dt="2024-04-23T17:31:19.181" v="20"/>
          <ac:spMkLst>
            <pc:docMk/>
            <pc:sldMk cId="1943991382" sldId="265"/>
            <ac:spMk id="28" creationId="{2BE46C19-CE54-4AD2-BBE2-7369F2B1258A}"/>
          </ac:spMkLst>
        </pc:spChg>
        <pc:spChg chg="mod">
          <ac:chgData name="Deborah Shaw" userId="79bf7848-a030-4096-934a-3abbfde4984a" providerId="ADAL" clId="{17122A74-8D3B-4E75-98CD-FF0BE71C3B9A}" dt="2024-04-23T17:24:29.950" v="19" actId="1076"/>
          <ac:spMkLst>
            <pc:docMk/>
            <pc:sldMk cId="1943991382" sldId="265"/>
            <ac:spMk id="63" creationId="{6D5791BD-56B1-4862-A2B5-F5231CE3727D}"/>
          </ac:spMkLst>
        </pc:spChg>
        <pc:picChg chg="mod">
          <ac:chgData name="Deborah Shaw" userId="79bf7848-a030-4096-934a-3abbfde4984a" providerId="ADAL" clId="{17122A74-8D3B-4E75-98CD-FF0BE71C3B9A}" dt="2024-04-23T17:24:15.050" v="17" actId="1076"/>
          <ac:picMkLst>
            <pc:docMk/>
            <pc:sldMk cId="1943991382" sldId="265"/>
            <ac:picMk id="46" creationId="{DF4A19B0-E2A2-4166-82BF-3947B8B9BC76}"/>
          </ac:picMkLst>
        </pc:picChg>
      </pc:sldChg>
      <pc:sldChg chg="modSp mod">
        <pc:chgData name="Deborah Shaw" userId="79bf7848-a030-4096-934a-3abbfde4984a" providerId="ADAL" clId="{17122A74-8D3B-4E75-98CD-FF0BE71C3B9A}" dt="2024-04-23T17:21:09.186" v="9" actId="1076"/>
        <pc:sldMkLst>
          <pc:docMk/>
          <pc:sldMk cId="990279112" sldId="277"/>
        </pc:sldMkLst>
        <pc:spChg chg="mod">
          <ac:chgData name="Deborah Shaw" userId="79bf7848-a030-4096-934a-3abbfde4984a" providerId="ADAL" clId="{17122A74-8D3B-4E75-98CD-FF0BE71C3B9A}" dt="2024-04-23T17:21:09.186" v="9" actId="1076"/>
          <ac:spMkLst>
            <pc:docMk/>
            <pc:sldMk cId="990279112" sldId="277"/>
            <ac:spMk id="45" creationId="{8A8B2726-E33D-B942-9DDD-11183493F89F}"/>
          </ac:spMkLst>
        </pc:spChg>
      </pc:sldChg>
      <pc:sldChg chg="modSp mod">
        <pc:chgData name="Deborah Shaw" userId="79bf7848-a030-4096-934a-3abbfde4984a" providerId="ADAL" clId="{17122A74-8D3B-4E75-98CD-FF0BE71C3B9A}" dt="2024-04-23T17:23:55.980" v="16" actId="403"/>
        <pc:sldMkLst>
          <pc:docMk/>
          <pc:sldMk cId="3271522502" sldId="278"/>
        </pc:sldMkLst>
        <pc:spChg chg="mod">
          <ac:chgData name="Deborah Shaw" userId="79bf7848-a030-4096-934a-3abbfde4984a" providerId="ADAL" clId="{17122A74-8D3B-4E75-98CD-FF0BE71C3B9A}" dt="2024-04-23T17:23:55.980" v="16" actId="403"/>
          <ac:spMkLst>
            <pc:docMk/>
            <pc:sldMk cId="3271522502" sldId="278"/>
            <ac:spMk id="3" creationId="{4C97141A-66D3-31E8-D804-0481B21F2885}"/>
          </ac:spMkLst>
        </pc:spChg>
      </pc:sldChg>
      <pc:sldChg chg="modSp mod">
        <pc:chgData name="Deborah Shaw" userId="79bf7848-a030-4096-934a-3abbfde4984a" providerId="ADAL" clId="{17122A74-8D3B-4E75-98CD-FF0BE71C3B9A}" dt="2024-04-23T17:31:52.969" v="25" actId="1076"/>
        <pc:sldMkLst>
          <pc:docMk/>
          <pc:sldMk cId="3436853604" sldId="281"/>
        </pc:sldMkLst>
        <pc:spChg chg="mod">
          <ac:chgData name="Deborah Shaw" userId="79bf7848-a030-4096-934a-3abbfde4984a" providerId="ADAL" clId="{17122A74-8D3B-4E75-98CD-FF0BE71C3B9A}" dt="2024-04-23T17:31:52.969" v="25" actId="1076"/>
          <ac:spMkLst>
            <pc:docMk/>
            <pc:sldMk cId="3436853604" sldId="281"/>
            <ac:spMk id="4" creationId="{6F4FB853-6204-F946-CD73-DAFBA98F379F}"/>
          </ac:spMkLst>
        </pc:spChg>
        <pc:picChg chg="mod">
          <ac:chgData name="Deborah Shaw" userId="79bf7848-a030-4096-934a-3abbfde4984a" providerId="ADAL" clId="{17122A74-8D3B-4E75-98CD-FF0BE71C3B9A}" dt="2024-04-23T17:31:49.709" v="24" actId="1076"/>
          <ac:picMkLst>
            <pc:docMk/>
            <pc:sldMk cId="3436853604" sldId="281"/>
            <ac:picMk id="3" creationId="{E0944DA5-FA3C-424B-9587-8AF9D59C3518}"/>
          </ac:picMkLst>
        </pc:picChg>
      </pc:sldChg>
      <pc:sldChg chg="modSp mod">
        <pc:chgData name="Deborah Shaw" userId="79bf7848-a030-4096-934a-3abbfde4984a" providerId="ADAL" clId="{17122A74-8D3B-4E75-98CD-FF0BE71C3B9A}" dt="2024-04-23T17:32:47.149" v="28" actId="404"/>
        <pc:sldMkLst>
          <pc:docMk/>
          <pc:sldMk cId="2915121980" sldId="282"/>
        </pc:sldMkLst>
        <pc:spChg chg="mod">
          <ac:chgData name="Deborah Shaw" userId="79bf7848-a030-4096-934a-3abbfde4984a" providerId="ADAL" clId="{17122A74-8D3B-4E75-98CD-FF0BE71C3B9A}" dt="2024-04-23T17:32:47.149" v="28" actId="404"/>
          <ac:spMkLst>
            <pc:docMk/>
            <pc:sldMk cId="2915121980" sldId="282"/>
            <ac:spMk id="6" creationId="{859C386B-38F8-633D-0F75-003820893633}"/>
          </ac:spMkLst>
        </pc:spChg>
      </pc:sldChg>
      <pc:sldChg chg="modSp mod">
        <pc:chgData name="Deborah Shaw" userId="79bf7848-a030-4096-934a-3abbfde4984a" providerId="ADAL" clId="{17122A74-8D3B-4E75-98CD-FF0BE71C3B9A}" dt="2024-04-23T17:33:08.439" v="32" actId="20577"/>
        <pc:sldMkLst>
          <pc:docMk/>
          <pc:sldMk cId="3629754069" sldId="296"/>
        </pc:sldMkLst>
        <pc:spChg chg="mod">
          <ac:chgData name="Deborah Shaw" userId="79bf7848-a030-4096-934a-3abbfde4984a" providerId="ADAL" clId="{17122A74-8D3B-4E75-98CD-FF0BE71C3B9A}" dt="2024-04-23T17:20:28.674" v="7" actId="27636"/>
          <ac:spMkLst>
            <pc:docMk/>
            <pc:sldMk cId="3629754069" sldId="296"/>
            <ac:spMk id="3" creationId="{117E80A5-0A88-072D-D373-1B79DB1B2DCA}"/>
          </ac:spMkLst>
        </pc:spChg>
        <pc:spChg chg="mod">
          <ac:chgData name="Deborah Shaw" userId="79bf7848-a030-4096-934a-3abbfde4984a" providerId="ADAL" clId="{17122A74-8D3B-4E75-98CD-FF0BE71C3B9A}" dt="2024-04-23T17:33:05.142" v="30" actId="20577"/>
          <ac:spMkLst>
            <pc:docMk/>
            <pc:sldMk cId="3629754069" sldId="296"/>
            <ac:spMk id="7" creationId="{6D1C5468-2E27-9AF9-E8A7-9D00C2F6695F}"/>
          </ac:spMkLst>
        </pc:spChg>
        <pc:spChg chg="mod">
          <ac:chgData name="Deborah Shaw" userId="79bf7848-a030-4096-934a-3abbfde4984a" providerId="ADAL" clId="{17122A74-8D3B-4E75-98CD-FF0BE71C3B9A}" dt="2024-04-23T17:33:08.439" v="32" actId="20577"/>
          <ac:spMkLst>
            <pc:docMk/>
            <pc:sldMk cId="3629754069" sldId="296"/>
            <ac:spMk id="9" creationId="{EA4776F2-8249-1257-551D-80D9CD0F0596}"/>
          </ac:spMkLst>
        </pc:spChg>
      </pc:sldChg>
    </pc:docChg>
  </pc:docChgLst>
  <pc:docChgLst>
    <pc:chgData name="Deborah Shaw" userId="S::deborah_shaw@wycliffeassociates.org::79bf7848-a030-4096-934a-3abbfde4984a" providerId="AD" clId="Web-{89F51586-CBF2-D66B-F356-4C6E68F33592}"/>
    <pc:docChg chg="modSld">
      <pc:chgData name="Deborah Shaw" userId="S::deborah_shaw@wycliffeassociates.org::79bf7848-a030-4096-934a-3abbfde4984a" providerId="AD" clId="Web-{89F51586-CBF2-D66B-F356-4C6E68F33592}" dt="2023-12-19T04:42:04.446" v="20"/>
      <pc:docMkLst>
        <pc:docMk/>
      </pc:docMkLst>
      <pc:sldChg chg="delAnim">
        <pc:chgData name="Deborah Shaw" userId="S::deborah_shaw@wycliffeassociates.org::79bf7848-a030-4096-934a-3abbfde4984a" providerId="AD" clId="Web-{89F51586-CBF2-D66B-F356-4C6E68F33592}" dt="2023-12-19T04:41:39.617" v="6"/>
        <pc:sldMkLst>
          <pc:docMk/>
          <pc:sldMk cId="1943991382" sldId="265"/>
        </pc:sldMkLst>
      </pc:sldChg>
      <pc:sldChg chg="delAnim">
        <pc:chgData name="Deborah Shaw" userId="S::deborah_shaw@wycliffeassociates.org::79bf7848-a030-4096-934a-3abbfde4984a" providerId="AD" clId="Web-{89F51586-CBF2-D66B-F356-4C6E68F33592}" dt="2023-12-19T04:41:54.040" v="11"/>
        <pc:sldMkLst>
          <pc:docMk/>
          <pc:sldMk cId="373495738" sldId="274"/>
        </pc:sldMkLst>
      </pc:sldChg>
      <pc:sldChg chg="delAnim">
        <pc:chgData name="Deborah Shaw" userId="S::deborah_shaw@wycliffeassociates.org::79bf7848-a030-4096-934a-3abbfde4984a" providerId="AD" clId="Web-{89F51586-CBF2-D66B-F356-4C6E68F33592}" dt="2023-12-19T04:41:26.898" v="1"/>
        <pc:sldMkLst>
          <pc:docMk/>
          <pc:sldMk cId="990279112" sldId="277"/>
        </pc:sldMkLst>
      </pc:sldChg>
      <pc:sldChg chg="delAnim">
        <pc:chgData name="Deborah Shaw" userId="S::deborah_shaw@wycliffeassociates.org::79bf7848-a030-4096-934a-3abbfde4984a" providerId="AD" clId="Web-{89F51586-CBF2-D66B-F356-4C6E68F33592}" dt="2023-12-19T04:41:34.008" v="3"/>
        <pc:sldMkLst>
          <pc:docMk/>
          <pc:sldMk cId="3271522502" sldId="278"/>
        </pc:sldMkLst>
      </pc:sldChg>
      <pc:sldChg chg="delAnim">
        <pc:chgData name="Deborah Shaw" userId="S::deborah_shaw@wycliffeassociates.org::79bf7848-a030-4096-934a-3abbfde4984a" providerId="AD" clId="Web-{89F51586-CBF2-D66B-F356-4C6E68F33592}" dt="2023-12-19T04:41:45.649" v="7"/>
        <pc:sldMkLst>
          <pc:docMk/>
          <pc:sldMk cId="3436853604" sldId="281"/>
        </pc:sldMkLst>
      </pc:sldChg>
      <pc:sldChg chg="delAnim">
        <pc:chgData name="Deborah Shaw" userId="S::deborah_shaw@wycliffeassociates.org::79bf7848-a030-4096-934a-3abbfde4984a" providerId="AD" clId="Web-{89F51586-CBF2-D66B-F356-4C6E68F33592}" dt="2023-12-19T04:42:04.446" v="20"/>
        <pc:sldMkLst>
          <pc:docMk/>
          <pc:sldMk cId="2915121980" sldId="282"/>
        </pc:sldMkLst>
      </pc:sldChg>
    </pc:docChg>
  </pc:docChgLst>
  <pc:docChgLst>
    <pc:chgData name="Gillian Alcorn" userId="S::gill_alcorn@wycliffeassociates.org::6bd34c75-7694-4bed-b49b-bd31e3f4958d" providerId="AD" clId="Web-{00EBD084-BCC9-7440-EA75-870E9024EEB7}"/>
    <pc:docChg chg="modSld">
      <pc:chgData name="Gillian Alcorn" userId="S::gill_alcorn@wycliffeassociates.org::6bd34c75-7694-4bed-b49b-bd31e3f4958d" providerId="AD" clId="Web-{00EBD084-BCC9-7440-EA75-870E9024EEB7}" dt="2023-11-15T06:53:42.881" v="4" actId="1076"/>
      <pc:docMkLst>
        <pc:docMk/>
      </pc:docMkLst>
      <pc:sldChg chg="modSp">
        <pc:chgData name="Gillian Alcorn" userId="S::gill_alcorn@wycliffeassociates.org::6bd34c75-7694-4bed-b49b-bd31e3f4958d" providerId="AD" clId="Web-{00EBD084-BCC9-7440-EA75-870E9024EEB7}" dt="2023-11-15T06:48:54.044" v="0" actId="1076"/>
        <pc:sldMkLst>
          <pc:docMk/>
          <pc:sldMk cId="2126766571" sldId="260"/>
        </pc:sldMkLst>
        <pc:grpChg chg="mod">
          <ac:chgData name="Gillian Alcorn" userId="S::gill_alcorn@wycliffeassociates.org::6bd34c75-7694-4bed-b49b-bd31e3f4958d" providerId="AD" clId="Web-{00EBD084-BCC9-7440-EA75-870E9024EEB7}" dt="2023-11-15T06:48:54.044" v="0" actId="1076"/>
          <ac:grpSpMkLst>
            <pc:docMk/>
            <pc:sldMk cId="2126766571" sldId="260"/>
            <ac:grpSpMk id="2" creationId="{4BD9E36F-4E20-A5BC-EEB2-961DFC31A990}"/>
          </ac:grpSpMkLst>
        </pc:grpChg>
      </pc:sldChg>
      <pc:sldChg chg="modSp">
        <pc:chgData name="Gillian Alcorn" userId="S::gill_alcorn@wycliffeassociates.org::6bd34c75-7694-4bed-b49b-bd31e3f4958d" providerId="AD" clId="Web-{00EBD084-BCC9-7440-EA75-870E9024EEB7}" dt="2023-11-15T06:53:42.881" v="4" actId="1076"/>
        <pc:sldMkLst>
          <pc:docMk/>
          <pc:sldMk cId="1943991382" sldId="265"/>
        </pc:sldMkLst>
        <pc:spChg chg="mod">
          <ac:chgData name="Gillian Alcorn" userId="S::gill_alcorn@wycliffeassociates.org::6bd34c75-7694-4bed-b49b-bd31e3f4958d" providerId="AD" clId="Web-{00EBD084-BCC9-7440-EA75-870E9024EEB7}" dt="2023-11-15T06:53:42.881" v="4" actId="1076"/>
          <ac:spMkLst>
            <pc:docMk/>
            <pc:sldMk cId="1943991382" sldId="265"/>
            <ac:spMk id="63" creationId="{6D5791BD-56B1-4862-A2B5-F5231CE3727D}"/>
          </ac:spMkLst>
        </pc:spChg>
        <pc:grpChg chg="mod">
          <ac:chgData name="Gillian Alcorn" userId="S::gill_alcorn@wycliffeassociates.org::6bd34c75-7694-4bed-b49b-bd31e3f4958d" providerId="AD" clId="Web-{00EBD084-BCC9-7440-EA75-870E9024EEB7}" dt="2023-11-15T06:53:30.740" v="2" actId="1076"/>
          <ac:grpSpMkLst>
            <pc:docMk/>
            <pc:sldMk cId="1943991382" sldId="265"/>
            <ac:grpSpMk id="39" creationId="{3321A8D7-D1C1-48DE-9DEC-7326D90E713A}"/>
          </ac:grpSpMkLst>
        </pc:grpChg>
        <pc:picChg chg="mod">
          <ac:chgData name="Gillian Alcorn" userId="S::gill_alcorn@wycliffeassociates.org::6bd34c75-7694-4bed-b49b-bd31e3f4958d" providerId="AD" clId="Web-{00EBD084-BCC9-7440-EA75-870E9024EEB7}" dt="2023-11-15T06:53:32.225" v="3" actId="1076"/>
          <ac:picMkLst>
            <pc:docMk/>
            <pc:sldMk cId="1943991382" sldId="265"/>
            <ac:picMk id="46" creationId="{DF4A19B0-E2A2-4166-82BF-3947B8B9BC76}"/>
          </ac:picMkLst>
        </pc:picChg>
      </pc:sldChg>
    </pc:docChg>
  </pc:docChgLst>
  <pc:docChgLst>
    <pc:chgData clId="Web-{00EBD084-BCC9-7440-EA75-870E9024EEB7}"/>
    <pc:docChg chg="modSld">
      <pc:chgData name="" userId="" providerId="" clId="Web-{00EBD084-BCC9-7440-EA75-870E9024EEB7}" dt="2023-11-15T06:48:50.278" v="0" actId="1076"/>
      <pc:docMkLst>
        <pc:docMk/>
      </pc:docMkLst>
      <pc:sldChg chg="modSp">
        <pc:chgData name="" userId="" providerId="" clId="Web-{00EBD084-BCC9-7440-EA75-870E9024EEB7}" dt="2023-11-15T06:48:50.278" v="0" actId="1076"/>
        <pc:sldMkLst>
          <pc:docMk/>
          <pc:sldMk cId="2126766571" sldId="260"/>
        </pc:sldMkLst>
        <pc:grpChg chg="mod">
          <ac:chgData name="" userId="" providerId="" clId="Web-{00EBD084-BCC9-7440-EA75-870E9024EEB7}" dt="2023-11-15T06:48:50.278" v="0" actId="1076"/>
          <ac:grpSpMkLst>
            <pc:docMk/>
            <pc:sldMk cId="2126766571" sldId="260"/>
            <ac:grpSpMk id="2" creationId="{4BD9E36F-4E20-A5BC-EEB2-961DFC31A990}"/>
          </ac:grpSpMkLst>
        </pc:grpChg>
      </pc:sldChg>
    </pc:docChg>
  </pc:docChgLst>
  <pc:docChgLst>
    <pc:chgData name="Gillian Alcorn" userId="S::gill_alcorn@wycliffeassociates.org::6bd34c75-7694-4bed-b49b-bd31e3f4958d" providerId="AD" clId="Web-{72E9EDA9-00ED-0B9C-1B88-A0E79D585F58}"/>
    <pc:docChg chg="modSld">
      <pc:chgData name="Gillian Alcorn" userId="S::gill_alcorn@wycliffeassociates.org::6bd34c75-7694-4bed-b49b-bd31e3f4958d" providerId="AD" clId="Web-{72E9EDA9-00ED-0B9C-1B88-A0E79D585F58}" dt="2023-10-26T07:02:44.720" v="1" actId="1076"/>
      <pc:docMkLst>
        <pc:docMk/>
      </pc:docMkLst>
      <pc:sldChg chg="modSp">
        <pc:chgData name="Gillian Alcorn" userId="S::gill_alcorn@wycliffeassociates.org::6bd34c75-7694-4bed-b49b-bd31e3f4958d" providerId="AD" clId="Web-{72E9EDA9-00ED-0B9C-1B88-A0E79D585F58}" dt="2023-10-26T07:02:44.720" v="1" actId="1076"/>
        <pc:sldMkLst>
          <pc:docMk/>
          <pc:sldMk cId="1943991382" sldId="265"/>
        </pc:sldMkLst>
        <pc:grpChg chg="mod">
          <ac:chgData name="Gillian Alcorn" userId="S::gill_alcorn@wycliffeassociates.org::6bd34c75-7694-4bed-b49b-bd31e3f4958d" providerId="AD" clId="Web-{72E9EDA9-00ED-0B9C-1B88-A0E79D585F58}" dt="2023-10-26T07:02:44.720" v="1" actId="1076"/>
          <ac:grpSpMkLst>
            <pc:docMk/>
            <pc:sldMk cId="1943991382" sldId="265"/>
            <ac:grpSpMk id="39" creationId="{3321A8D7-D1C1-48DE-9DEC-7326D90E713A}"/>
          </ac:grpSpMkLst>
        </pc:grpChg>
      </pc:sldChg>
    </pc:docChg>
  </pc:docChgLst>
  <pc:docChgLst>
    <pc:chgData name="Deborah Shaw" userId="79bf7848-a030-4096-934a-3abbfde4984a" providerId="ADAL" clId="{AAFABEA5-E0C8-42BA-A9CF-271EA0F5AA2C}"/>
    <pc:docChg chg="custSel addSld delSld modSld addMainMaster">
      <pc:chgData name="Deborah Shaw" userId="79bf7848-a030-4096-934a-3abbfde4984a" providerId="ADAL" clId="{AAFABEA5-E0C8-42BA-A9CF-271EA0F5AA2C}" dt="2023-12-20T05:31:47.437" v="214" actId="20577"/>
      <pc:docMkLst>
        <pc:docMk/>
      </pc:docMkLst>
      <pc:sldChg chg="addSp delSp modSp del mod">
        <pc:chgData name="Deborah Shaw" userId="79bf7848-a030-4096-934a-3abbfde4984a" providerId="ADAL" clId="{AAFABEA5-E0C8-42BA-A9CF-271EA0F5AA2C}" dt="2023-12-20T05:03:27.099" v="34" actId="2696"/>
        <pc:sldMkLst>
          <pc:docMk/>
          <pc:sldMk cId="2126766571" sldId="260"/>
        </pc:sldMkLst>
        <pc:picChg chg="add del mod">
          <ac:chgData name="Deborah Shaw" userId="79bf7848-a030-4096-934a-3abbfde4984a" providerId="ADAL" clId="{AAFABEA5-E0C8-42BA-A9CF-271EA0F5AA2C}" dt="2023-12-20T05:00:50.305" v="8"/>
          <ac:picMkLst>
            <pc:docMk/>
            <pc:sldMk cId="2126766571" sldId="260"/>
            <ac:picMk id="6" creationId="{955D40F6-50CF-49CC-D5F2-2AB959BFD16C}"/>
          </ac:picMkLst>
        </pc:picChg>
        <pc:picChg chg="del">
          <ac:chgData name="Deborah Shaw" userId="79bf7848-a030-4096-934a-3abbfde4984a" providerId="ADAL" clId="{AAFABEA5-E0C8-42BA-A9CF-271EA0F5AA2C}" dt="2023-12-20T05:02:59.300" v="32" actId="21"/>
          <ac:picMkLst>
            <pc:docMk/>
            <pc:sldMk cId="2126766571" sldId="260"/>
            <ac:picMk id="21" creationId="{07F977FC-548A-4E5E-A1F4-5603BF2A0401}"/>
          </ac:picMkLst>
        </pc:picChg>
      </pc:sldChg>
      <pc:sldChg chg="addSp modSp mod">
        <pc:chgData name="Deborah Shaw" userId="79bf7848-a030-4096-934a-3abbfde4984a" providerId="ADAL" clId="{AAFABEA5-E0C8-42BA-A9CF-271EA0F5AA2C}" dt="2023-12-20T05:21:48.393" v="95" actId="255"/>
        <pc:sldMkLst>
          <pc:docMk/>
          <pc:sldMk cId="1943991382" sldId="265"/>
        </pc:sldMkLst>
        <pc:spChg chg="mod">
          <ac:chgData name="Deborah Shaw" userId="79bf7848-a030-4096-934a-3abbfde4984a" providerId="ADAL" clId="{AAFABEA5-E0C8-42BA-A9CF-271EA0F5AA2C}" dt="2023-12-20T05:21:16.045" v="75" actId="1076"/>
          <ac:spMkLst>
            <pc:docMk/>
            <pc:sldMk cId="1943991382" sldId="265"/>
            <ac:spMk id="3" creationId="{529E817C-FF4F-4F99-A252-3D0A29330AB6}"/>
          </ac:spMkLst>
        </pc:spChg>
        <pc:spChg chg="add mod">
          <ac:chgData name="Deborah Shaw" userId="79bf7848-a030-4096-934a-3abbfde4984a" providerId="ADAL" clId="{AAFABEA5-E0C8-42BA-A9CF-271EA0F5AA2C}" dt="2023-12-20T05:21:48.393" v="95" actId="255"/>
          <ac:spMkLst>
            <pc:docMk/>
            <pc:sldMk cId="1943991382" sldId="265"/>
            <ac:spMk id="4" creationId="{D74B5E35-5793-511D-7429-42DE77192486}"/>
          </ac:spMkLst>
        </pc:spChg>
        <pc:spChg chg="mod">
          <ac:chgData name="Deborah Shaw" userId="79bf7848-a030-4096-934a-3abbfde4984a" providerId="ADAL" clId="{AAFABEA5-E0C8-42BA-A9CF-271EA0F5AA2C}" dt="2023-12-20T05:21:16.045" v="75" actId="1076"/>
          <ac:spMkLst>
            <pc:docMk/>
            <pc:sldMk cId="1943991382" sldId="265"/>
            <ac:spMk id="22" creationId="{6F05325D-D71A-49CF-A2CA-983F544E63BE}"/>
          </ac:spMkLst>
        </pc:spChg>
        <pc:spChg chg="mod">
          <ac:chgData name="Deborah Shaw" userId="79bf7848-a030-4096-934a-3abbfde4984a" providerId="ADAL" clId="{AAFABEA5-E0C8-42BA-A9CF-271EA0F5AA2C}" dt="2023-12-20T05:21:16.045" v="75" actId="1076"/>
          <ac:spMkLst>
            <pc:docMk/>
            <pc:sldMk cId="1943991382" sldId="265"/>
            <ac:spMk id="28" creationId="{2BE46C19-CE54-4AD2-BBE2-7369F2B1258A}"/>
          </ac:spMkLst>
        </pc:spChg>
        <pc:spChg chg="mod">
          <ac:chgData name="Deborah Shaw" userId="79bf7848-a030-4096-934a-3abbfde4984a" providerId="ADAL" clId="{AAFABEA5-E0C8-42BA-A9CF-271EA0F5AA2C}" dt="2023-12-20T05:21:16.045" v="75" actId="1076"/>
          <ac:spMkLst>
            <pc:docMk/>
            <pc:sldMk cId="1943991382" sldId="265"/>
            <ac:spMk id="45" creationId="{D2381893-4883-4D34-B80A-147201EC81B9}"/>
          </ac:spMkLst>
        </pc:spChg>
        <pc:spChg chg="mod">
          <ac:chgData name="Deborah Shaw" userId="79bf7848-a030-4096-934a-3abbfde4984a" providerId="ADAL" clId="{AAFABEA5-E0C8-42BA-A9CF-271EA0F5AA2C}" dt="2023-12-20T05:21:16.045" v="75" actId="1076"/>
          <ac:spMkLst>
            <pc:docMk/>
            <pc:sldMk cId="1943991382" sldId="265"/>
            <ac:spMk id="63" creationId="{6D5791BD-56B1-4862-A2B5-F5231CE3727D}"/>
          </ac:spMkLst>
        </pc:spChg>
        <pc:spChg chg="mod">
          <ac:chgData name="Deborah Shaw" userId="79bf7848-a030-4096-934a-3abbfde4984a" providerId="ADAL" clId="{AAFABEA5-E0C8-42BA-A9CF-271EA0F5AA2C}" dt="2023-12-20T05:21:16.045" v="75" actId="1076"/>
          <ac:spMkLst>
            <pc:docMk/>
            <pc:sldMk cId="1943991382" sldId="265"/>
            <ac:spMk id="82" creationId="{948825FC-7053-41CE-8982-941C7B9A1635}"/>
          </ac:spMkLst>
        </pc:spChg>
        <pc:spChg chg="mod">
          <ac:chgData name="Deborah Shaw" userId="79bf7848-a030-4096-934a-3abbfde4984a" providerId="ADAL" clId="{AAFABEA5-E0C8-42BA-A9CF-271EA0F5AA2C}" dt="2023-12-20T05:21:16.045" v="75" actId="1076"/>
          <ac:spMkLst>
            <pc:docMk/>
            <pc:sldMk cId="1943991382" sldId="265"/>
            <ac:spMk id="83" creationId="{2AD29A58-F484-44FE-9EC6-35BBF9F82759}"/>
          </ac:spMkLst>
        </pc:spChg>
        <pc:spChg chg="mod">
          <ac:chgData name="Deborah Shaw" userId="79bf7848-a030-4096-934a-3abbfde4984a" providerId="ADAL" clId="{AAFABEA5-E0C8-42BA-A9CF-271EA0F5AA2C}" dt="2023-12-20T05:21:16.045" v="75" actId="1076"/>
          <ac:spMkLst>
            <pc:docMk/>
            <pc:sldMk cId="1943991382" sldId="265"/>
            <ac:spMk id="84" creationId="{87FE01E2-5CC7-401E-ADCE-B3681BDC84CA}"/>
          </ac:spMkLst>
        </pc:spChg>
        <pc:grpChg chg="mod">
          <ac:chgData name="Deborah Shaw" userId="79bf7848-a030-4096-934a-3abbfde4984a" providerId="ADAL" clId="{AAFABEA5-E0C8-42BA-A9CF-271EA0F5AA2C}" dt="2023-12-20T05:21:16.045" v="75" actId="1076"/>
          <ac:grpSpMkLst>
            <pc:docMk/>
            <pc:sldMk cId="1943991382" sldId="265"/>
            <ac:grpSpMk id="19" creationId="{7A264F6F-AFFA-4A18-ADE4-3819D127D633}"/>
          </ac:grpSpMkLst>
        </pc:grpChg>
        <pc:grpChg chg="mod">
          <ac:chgData name="Deborah Shaw" userId="79bf7848-a030-4096-934a-3abbfde4984a" providerId="ADAL" clId="{AAFABEA5-E0C8-42BA-A9CF-271EA0F5AA2C}" dt="2023-12-20T05:21:16.045" v="75" actId="1076"/>
          <ac:grpSpMkLst>
            <pc:docMk/>
            <pc:sldMk cId="1943991382" sldId="265"/>
            <ac:grpSpMk id="21" creationId="{F74C0C41-CB2B-4AB8-AB36-80FBCF1712DB}"/>
          </ac:grpSpMkLst>
        </pc:grpChg>
        <pc:grpChg chg="mod">
          <ac:chgData name="Deborah Shaw" userId="79bf7848-a030-4096-934a-3abbfde4984a" providerId="ADAL" clId="{AAFABEA5-E0C8-42BA-A9CF-271EA0F5AA2C}" dt="2023-12-20T05:21:16.045" v="75" actId="1076"/>
          <ac:grpSpMkLst>
            <pc:docMk/>
            <pc:sldMk cId="1943991382" sldId="265"/>
            <ac:grpSpMk id="39" creationId="{3321A8D7-D1C1-48DE-9DEC-7326D90E713A}"/>
          </ac:grpSpMkLst>
        </pc:grpChg>
        <pc:grpChg chg="mod">
          <ac:chgData name="Deborah Shaw" userId="79bf7848-a030-4096-934a-3abbfde4984a" providerId="ADAL" clId="{AAFABEA5-E0C8-42BA-A9CF-271EA0F5AA2C}" dt="2023-12-20T05:21:16.045" v="75" actId="1076"/>
          <ac:grpSpMkLst>
            <pc:docMk/>
            <pc:sldMk cId="1943991382" sldId="265"/>
            <ac:grpSpMk id="47" creationId="{4499AA64-3055-4C53-AF61-F7DD18CB2103}"/>
          </ac:grpSpMkLst>
        </pc:grpChg>
        <pc:picChg chg="mod">
          <ac:chgData name="Deborah Shaw" userId="79bf7848-a030-4096-934a-3abbfde4984a" providerId="ADAL" clId="{AAFABEA5-E0C8-42BA-A9CF-271EA0F5AA2C}" dt="2023-12-20T05:21:16.045" v="75" actId="1076"/>
          <ac:picMkLst>
            <pc:docMk/>
            <pc:sldMk cId="1943991382" sldId="265"/>
            <ac:picMk id="12" creationId="{5F81F21A-B169-48DB-B784-D4BAB7768529}"/>
          </ac:picMkLst>
        </pc:picChg>
      </pc:sldChg>
      <pc:sldChg chg="addSp modSp mod">
        <pc:chgData name="Deborah Shaw" userId="79bf7848-a030-4096-934a-3abbfde4984a" providerId="ADAL" clId="{AAFABEA5-E0C8-42BA-A9CF-271EA0F5AA2C}" dt="2023-12-20T05:26:51.133" v="156" actId="1076"/>
        <pc:sldMkLst>
          <pc:docMk/>
          <pc:sldMk cId="373495738" sldId="274"/>
        </pc:sldMkLst>
        <pc:spChg chg="add mod">
          <ac:chgData name="Deborah Shaw" userId="79bf7848-a030-4096-934a-3abbfde4984a" providerId="ADAL" clId="{AAFABEA5-E0C8-42BA-A9CF-271EA0F5AA2C}" dt="2023-12-20T05:26:51.133" v="156" actId="1076"/>
          <ac:spMkLst>
            <pc:docMk/>
            <pc:sldMk cId="373495738" sldId="274"/>
            <ac:spMk id="3" creationId="{069E0A0F-A541-D969-B26E-35CF476AF46C}"/>
          </ac:spMkLst>
        </pc:spChg>
        <pc:spChg chg="mod">
          <ac:chgData name="Deborah Shaw" userId="79bf7848-a030-4096-934a-3abbfde4984a" providerId="ADAL" clId="{AAFABEA5-E0C8-42BA-A9CF-271EA0F5AA2C}" dt="2023-12-20T05:26:04.806" v="136" actId="1076"/>
          <ac:spMkLst>
            <pc:docMk/>
            <pc:sldMk cId="373495738" sldId="274"/>
            <ac:spMk id="18" creationId="{A291CE0D-DF81-E64C-B333-9B884F9DB7D3}"/>
          </ac:spMkLst>
        </pc:spChg>
        <pc:spChg chg="mod">
          <ac:chgData name="Deborah Shaw" userId="79bf7848-a030-4096-934a-3abbfde4984a" providerId="ADAL" clId="{AAFABEA5-E0C8-42BA-A9CF-271EA0F5AA2C}" dt="2023-12-20T05:26:02.313" v="135" actId="1076"/>
          <ac:spMkLst>
            <pc:docMk/>
            <pc:sldMk cId="373495738" sldId="274"/>
            <ac:spMk id="19" creationId="{1BDC8CC4-F4FE-B849-AE8A-D9D57C872BCD}"/>
          </ac:spMkLst>
        </pc:spChg>
        <pc:spChg chg="mod">
          <ac:chgData name="Deborah Shaw" userId="79bf7848-a030-4096-934a-3abbfde4984a" providerId="ADAL" clId="{AAFABEA5-E0C8-42BA-A9CF-271EA0F5AA2C}" dt="2023-12-20T05:26:08.777" v="137" actId="1076"/>
          <ac:spMkLst>
            <pc:docMk/>
            <pc:sldMk cId="373495738" sldId="274"/>
            <ac:spMk id="20" creationId="{7F684AE7-2AB0-3447-8E0A-D955162A974E}"/>
          </ac:spMkLst>
        </pc:spChg>
        <pc:grpChg chg="mod">
          <ac:chgData name="Deborah Shaw" userId="79bf7848-a030-4096-934a-3abbfde4984a" providerId="ADAL" clId="{AAFABEA5-E0C8-42BA-A9CF-271EA0F5AA2C}" dt="2023-12-20T05:26:21.173" v="140" actId="1076"/>
          <ac:grpSpMkLst>
            <pc:docMk/>
            <pc:sldMk cId="373495738" sldId="274"/>
            <ac:grpSpMk id="5" creationId="{23F2BBE1-56B3-4B56-80C3-AE5056BF9A6C}"/>
          </ac:grpSpMkLst>
        </pc:grpChg>
        <pc:grpChg chg="mod">
          <ac:chgData name="Deborah Shaw" userId="79bf7848-a030-4096-934a-3abbfde4984a" providerId="ADAL" clId="{AAFABEA5-E0C8-42BA-A9CF-271EA0F5AA2C}" dt="2023-12-20T05:26:17.206" v="139" actId="1076"/>
          <ac:grpSpMkLst>
            <pc:docMk/>
            <pc:sldMk cId="373495738" sldId="274"/>
            <ac:grpSpMk id="6" creationId="{C36B62FA-F033-40B4-A4D7-5F2AE89E8696}"/>
          </ac:grpSpMkLst>
        </pc:grpChg>
        <pc:grpChg chg="mod">
          <ac:chgData name="Deborah Shaw" userId="79bf7848-a030-4096-934a-3abbfde4984a" providerId="ADAL" clId="{AAFABEA5-E0C8-42BA-A9CF-271EA0F5AA2C}" dt="2023-12-20T05:25:56.858" v="134" actId="14100"/>
          <ac:grpSpMkLst>
            <pc:docMk/>
            <pc:sldMk cId="373495738" sldId="274"/>
            <ac:grpSpMk id="11" creationId="{0E4D9739-86A0-4E57-8D64-876FFE6161A8}"/>
          </ac:grpSpMkLst>
        </pc:grpChg>
        <pc:grpChg chg="mod">
          <ac:chgData name="Deborah Shaw" userId="79bf7848-a030-4096-934a-3abbfde4984a" providerId="ADAL" clId="{AAFABEA5-E0C8-42BA-A9CF-271EA0F5AA2C}" dt="2023-12-20T05:26:11.917" v="138" actId="1076"/>
          <ac:grpSpMkLst>
            <pc:docMk/>
            <pc:sldMk cId="373495738" sldId="274"/>
            <ac:grpSpMk id="16" creationId="{505C79C4-3995-4C70-9B64-3DEBBF7BD512}"/>
          </ac:grpSpMkLst>
        </pc:grpChg>
      </pc:sldChg>
      <pc:sldChg chg="addSp modSp mod">
        <pc:chgData name="Deborah Shaw" userId="79bf7848-a030-4096-934a-3abbfde4984a" providerId="ADAL" clId="{AAFABEA5-E0C8-42BA-A9CF-271EA0F5AA2C}" dt="2023-12-20T05:16:46.112" v="55" actId="1076"/>
        <pc:sldMkLst>
          <pc:docMk/>
          <pc:sldMk cId="990279112" sldId="277"/>
        </pc:sldMkLst>
        <pc:spChg chg="add mod">
          <ac:chgData name="Deborah Shaw" userId="79bf7848-a030-4096-934a-3abbfde4984a" providerId="ADAL" clId="{AAFABEA5-E0C8-42BA-A9CF-271EA0F5AA2C}" dt="2023-12-20T05:16:46.112" v="55" actId="1076"/>
          <ac:spMkLst>
            <pc:docMk/>
            <pc:sldMk cId="990279112" sldId="277"/>
            <ac:spMk id="3" creationId="{26748AFA-7514-6AC2-55B0-1A9C0C6C31B9}"/>
          </ac:spMkLst>
        </pc:spChg>
        <pc:spChg chg="mod">
          <ac:chgData name="Deborah Shaw" userId="79bf7848-a030-4096-934a-3abbfde4984a" providerId="ADAL" clId="{AAFABEA5-E0C8-42BA-A9CF-271EA0F5AA2C}" dt="2023-12-20T05:15:51.581" v="35" actId="1076"/>
          <ac:spMkLst>
            <pc:docMk/>
            <pc:sldMk cId="990279112" sldId="277"/>
            <ac:spMk id="4" creationId="{EA33CDF5-4970-894C-AEF1-F490D9C65BE4}"/>
          </ac:spMkLst>
        </pc:spChg>
        <pc:spChg chg="mod">
          <ac:chgData name="Deborah Shaw" userId="79bf7848-a030-4096-934a-3abbfde4984a" providerId="ADAL" clId="{AAFABEA5-E0C8-42BA-A9CF-271EA0F5AA2C}" dt="2023-12-20T05:15:51.581" v="35" actId="1076"/>
          <ac:spMkLst>
            <pc:docMk/>
            <pc:sldMk cId="990279112" sldId="277"/>
            <ac:spMk id="9" creationId="{AA447739-D6D1-4B2A-ADED-3D4ED999E272}"/>
          </ac:spMkLst>
        </pc:spChg>
        <pc:spChg chg="mod">
          <ac:chgData name="Deborah Shaw" userId="79bf7848-a030-4096-934a-3abbfde4984a" providerId="ADAL" clId="{AAFABEA5-E0C8-42BA-A9CF-271EA0F5AA2C}" dt="2023-12-20T05:15:51.581" v="35" actId="1076"/>
          <ac:spMkLst>
            <pc:docMk/>
            <pc:sldMk cId="990279112" sldId="277"/>
            <ac:spMk id="45" creationId="{8A8B2726-E33D-B942-9DDD-11183493F89F}"/>
          </ac:spMkLst>
        </pc:spChg>
        <pc:picChg chg="mod">
          <ac:chgData name="Deborah Shaw" userId="79bf7848-a030-4096-934a-3abbfde4984a" providerId="ADAL" clId="{AAFABEA5-E0C8-42BA-A9CF-271EA0F5AA2C}" dt="2023-12-20T05:15:51.581" v="35" actId="1076"/>
          <ac:picMkLst>
            <pc:docMk/>
            <pc:sldMk cId="990279112" sldId="277"/>
            <ac:picMk id="11" creationId="{0AA6C627-0F9A-4AFC-AFD3-9C44745276BE}"/>
          </ac:picMkLst>
        </pc:picChg>
        <pc:picChg chg="mod">
          <ac:chgData name="Deborah Shaw" userId="79bf7848-a030-4096-934a-3abbfde4984a" providerId="ADAL" clId="{AAFABEA5-E0C8-42BA-A9CF-271EA0F5AA2C}" dt="2023-12-20T05:15:51.581" v="35" actId="1076"/>
          <ac:picMkLst>
            <pc:docMk/>
            <pc:sldMk cId="990279112" sldId="277"/>
            <ac:picMk id="17" creationId="{D3F14F01-5E78-46B2-B332-13DC27CE3400}"/>
          </ac:picMkLst>
        </pc:picChg>
      </pc:sldChg>
      <pc:sldChg chg="addSp modSp mod">
        <pc:chgData name="Deborah Shaw" userId="79bf7848-a030-4096-934a-3abbfde4984a" providerId="ADAL" clId="{AAFABEA5-E0C8-42BA-A9CF-271EA0F5AA2C}" dt="2023-12-20T05:19:06.790" v="72" actId="1076"/>
        <pc:sldMkLst>
          <pc:docMk/>
          <pc:sldMk cId="3271522502" sldId="278"/>
        </pc:sldMkLst>
        <pc:spChg chg="mod">
          <ac:chgData name="Deborah Shaw" userId="79bf7848-a030-4096-934a-3abbfde4984a" providerId="ADAL" clId="{AAFABEA5-E0C8-42BA-A9CF-271EA0F5AA2C}" dt="2023-12-20T05:19:06.790" v="72" actId="1076"/>
          <ac:spMkLst>
            <pc:docMk/>
            <pc:sldMk cId="3271522502" sldId="278"/>
            <ac:spMk id="2" creationId="{C2007297-B443-43EA-ADFE-3FABCD20B870}"/>
          </ac:spMkLst>
        </pc:spChg>
        <pc:spChg chg="add mod">
          <ac:chgData name="Deborah Shaw" userId="79bf7848-a030-4096-934a-3abbfde4984a" providerId="ADAL" clId="{AAFABEA5-E0C8-42BA-A9CF-271EA0F5AA2C}" dt="2023-12-20T05:19:06.790" v="72" actId="1076"/>
          <ac:spMkLst>
            <pc:docMk/>
            <pc:sldMk cId="3271522502" sldId="278"/>
            <ac:spMk id="3" creationId="{4C97141A-66D3-31E8-D804-0481B21F2885}"/>
          </ac:spMkLst>
        </pc:spChg>
        <pc:spChg chg="mod">
          <ac:chgData name="Deborah Shaw" userId="79bf7848-a030-4096-934a-3abbfde4984a" providerId="ADAL" clId="{AAFABEA5-E0C8-42BA-A9CF-271EA0F5AA2C}" dt="2023-12-20T05:19:06.790" v="72" actId="1076"/>
          <ac:spMkLst>
            <pc:docMk/>
            <pc:sldMk cId="3271522502" sldId="278"/>
            <ac:spMk id="21" creationId="{4F6A7E18-B3E5-4D51-815F-6644231D3C74}"/>
          </ac:spMkLst>
        </pc:spChg>
        <pc:spChg chg="mod">
          <ac:chgData name="Deborah Shaw" userId="79bf7848-a030-4096-934a-3abbfde4984a" providerId="ADAL" clId="{AAFABEA5-E0C8-42BA-A9CF-271EA0F5AA2C}" dt="2023-12-20T05:19:06.790" v="72" actId="1076"/>
          <ac:spMkLst>
            <pc:docMk/>
            <pc:sldMk cId="3271522502" sldId="278"/>
            <ac:spMk id="34" creationId="{C9BA4145-2512-44F8-869F-AC2DB0B0B262}"/>
          </ac:spMkLst>
        </pc:spChg>
        <pc:picChg chg="mod">
          <ac:chgData name="Deborah Shaw" userId="79bf7848-a030-4096-934a-3abbfde4984a" providerId="ADAL" clId="{AAFABEA5-E0C8-42BA-A9CF-271EA0F5AA2C}" dt="2023-12-20T05:19:06.790" v="72" actId="1076"/>
          <ac:picMkLst>
            <pc:docMk/>
            <pc:sldMk cId="3271522502" sldId="278"/>
            <ac:picMk id="22" creationId="{C75447D1-EE9F-4CA9-BF10-91D0161DDC46}"/>
          </ac:picMkLst>
        </pc:picChg>
        <pc:picChg chg="mod">
          <ac:chgData name="Deborah Shaw" userId="79bf7848-a030-4096-934a-3abbfde4984a" providerId="ADAL" clId="{AAFABEA5-E0C8-42BA-A9CF-271EA0F5AA2C}" dt="2023-12-20T05:19:06.790" v="72" actId="1076"/>
          <ac:picMkLst>
            <pc:docMk/>
            <pc:sldMk cId="3271522502" sldId="278"/>
            <ac:picMk id="30" creationId="{73F403FF-036C-42F6-B250-770001A9DA97}"/>
          </ac:picMkLst>
        </pc:picChg>
        <pc:picChg chg="mod">
          <ac:chgData name="Deborah Shaw" userId="79bf7848-a030-4096-934a-3abbfde4984a" providerId="ADAL" clId="{AAFABEA5-E0C8-42BA-A9CF-271EA0F5AA2C}" dt="2023-12-20T05:19:06.790" v="72" actId="1076"/>
          <ac:picMkLst>
            <pc:docMk/>
            <pc:sldMk cId="3271522502" sldId="278"/>
            <ac:picMk id="32" creationId="{48A04DC3-8B5F-4CCC-B88B-F9463489D9CB}"/>
          </ac:picMkLst>
        </pc:picChg>
      </pc:sldChg>
      <pc:sldChg chg="addSp modSp mod">
        <pc:chgData name="Deborah Shaw" userId="79bf7848-a030-4096-934a-3abbfde4984a" providerId="ADAL" clId="{AAFABEA5-E0C8-42BA-A9CF-271EA0F5AA2C}" dt="2023-12-20T05:24:27.689" v="131" actId="1076"/>
        <pc:sldMkLst>
          <pc:docMk/>
          <pc:sldMk cId="3436853604" sldId="281"/>
        </pc:sldMkLst>
        <pc:spChg chg="add mod">
          <ac:chgData name="Deborah Shaw" userId="79bf7848-a030-4096-934a-3abbfde4984a" providerId="ADAL" clId="{AAFABEA5-E0C8-42BA-A9CF-271EA0F5AA2C}" dt="2023-12-20T05:24:18.550" v="130" actId="20577"/>
          <ac:spMkLst>
            <pc:docMk/>
            <pc:sldMk cId="3436853604" sldId="281"/>
            <ac:spMk id="4" creationId="{6F4FB853-6204-F946-CD73-DAFBA98F379F}"/>
          </ac:spMkLst>
        </pc:spChg>
        <pc:picChg chg="mod">
          <ac:chgData name="Deborah Shaw" userId="79bf7848-a030-4096-934a-3abbfde4984a" providerId="ADAL" clId="{AAFABEA5-E0C8-42BA-A9CF-271EA0F5AA2C}" dt="2023-12-20T05:24:27.689" v="131" actId="1076"/>
          <ac:picMkLst>
            <pc:docMk/>
            <pc:sldMk cId="3436853604" sldId="281"/>
            <ac:picMk id="3" creationId="{E0944DA5-FA3C-424B-9587-8AF9D59C3518}"/>
          </ac:picMkLst>
        </pc:picChg>
      </pc:sldChg>
      <pc:sldChg chg="addSp modSp mod">
        <pc:chgData name="Deborah Shaw" userId="79bf7848-a030-4096-934a-3abbfde4984a" providerId="ADAL" clId="{AAFABEA5-E0C8-42BA-A9CF-271EA0F5AA2C}" dt="2023-12-20T05:31:47.437" v="214" actId="20577"/>
        <pc:sldMkLst>
          <pc:docMk/>
          <pc:sldMk cId="2915121980" sldId="282"/>
        </pc:sldMkLst>
        <pc:spChg chg="mod">
          <ac:chgData name="Deborah Shaw" userId="79bf7848-a030-4096-934a-3abbfde4984a" providerId="ADAL" clId="{AAFABEA5-E0C8-42BA-A9CF-271EA0F5AA2C}" dt="2023-12-20T05:29:37.065" v="161" actId="1076"/>
          <ac:spMkLst>
            <pc:docMk/>
            <pc:sldMk cId="2915121980" sldId="282"/>
            <ac:spMk id="3" creationId="{E655A0C4-A8D7-D149-B953-682B076E8F32}"/>
          </ac:spMkLst>
        </pc:spChg>
        <pc:spChg chg="mod">
          <ac:chgData name="Deborah Shaw" userId="79bf7848-a030-4096-934a-3abbfde4984a" providerId="ADAL" clId="{AAFABEA5-E0C8-42BA-A9CF-271EA0F5AA2C}" dt="2023-12-20T05:30:08.730" v="169" actId="1076"/>
          <ac:spMkLst>
            <pc:docMk/>
            <pc:sldMk cId="2915121980" sldId="282"/>
            <ac:spMk id="5" creationId="{CD719ED2-AA04-42F9-A71D-7426E1527506}"/>
          </ac:spMkLst>
        </pc:spChg>
        <pc:spChg chg="add mod">
          <ac:chgData name="Deborah Shaw" userId="79bf7848-a030-4096-934a-3abbfde4984a" providerId="ADAL" clId="{AAFABEA5-E0C8-42BA-A9CF-271EA0F5AA2C}" dt="2023-12-20T05:31:47.437" v="214" actId="20577"/>
          <ac:spMkLst>
            <pc:docMk/>
            <pc:sldMk cId="2915121980" sldId="282"/>
            <ac:spMk id="6" creationId="{859C386B-38F8-633D-0F75-003820893633}"/>
          </ac:spMkLst>
        </pc:spChg>
        <pc:spChg chg="mod">
          <ac:chgData name="Deborah Shaw" userId="79bf7848-a030-4096-934a-3abbfde4984a" providerId="ADAL" clId="{AAFABEA5-E0C8-42BA-A9CF-271EA0F5AA2C}" dt="2023-12-20T05:29:34.003" v="160" actId="1076"/>
          <ac:spMkLst>
            <pc:docMk/>
            <pc:sldMk cId="2915121980" sldId="282"/>
            <ac:spMk id="17" creationId="{7B24B58C-2740-6640-803E-692608BD8E41}"/>
          </ac:spMkLst>
        </pc:spChg>
        <pc:spChg chg="mod">
          <ac:chgData name="Deborah Shaw" userId="79bf7848-a030-4096-934a-3abbfde4984a" providerId="ADAL" clId="{AAFABEA5-E0C8-42BA-A9CF-271EA0F5AA2C}" dt="2023-12-20T05:29:54.622" v="165" actId="1076"/>
          <ac:spMkLst>
            <pc:docMk/>
            <pc:sldMk cId="2915121980" sldId="282"/>
            <ac:spMk id="35" creationId="{AD5BF17B-61BE-6643-832C-EC1D2DE5EC17}"/>
          </ac:spMkLst>
        </pc:spChg>
        <pc:spChg chg="mod">
          <ac:chgData name="Deborah Shaw" userId="79bf7848-a030-4096-934a-3abbfde4984a" providerId="ADAL" clId="{AAFABEA5-E0C8-42BA-A9CF-271EA0F5AA2C}" dt="2023-12-20T05:30:21.317" v="171" actId="1076"/>
          <ac:spMkLst>
            <pc:docMk/>
            <pc:sldMk cId="2915121980" sldId="282"/>
            <ac:spMk id="52" creationId="{E12DF47E-E278-4F26-A774-20EA42DF3186}"/>
          </ac:spMkLst>
        </pc:spChg>
        <pc:grpChg chg="mod">
          <ac:chgData name="Deborah Shaw" userId="79bf7848-a030-4096-934a-3abbfde4984a" providerId="ADAL" clId="{AAFABEA5-E0C8-42BA-A9CF-271EA0F5AA2C}" dt="2023-12-20T05:30:03.164" v="168" actId="1076"/>
          <ac:grpSpMkLst>
            <pc:docMk/>
            <pc:sldMk cId="2915121980" sldId="282"/>
            <ac:grpSpMk id="4" creationId="{5FFE372B-FA80-456A-AE54-2015AF9D39DE}"/>
          </ac:grpSpMkLst>
        </pc:grpChg>
        <pc:grpChg chg="mod">
          <ac:chgData name="Deborah Shaw" userId="79bf7848-a030-4096-934a-3abbfde4984a" providerId="ADAL" clId="{AAFABEA5-E0C8-42BA-A9CF-271EA0F5AA2C}" dt="2023-12-20T05:30:12.830" v="170" actId="1076"/>
          <ac:grpSpMkLst>
            <pc:docMk/>
            <pc:sldMk cId="2915121980" sldId="282"/>
            <ac:grpSpMk id="38" creationId="{2CCB541B-DFEB-4F78-97DE-D74028F6E8CC}"/>
          </ac:grpSpMkLst>
        </pc:grpChg>
        <pc:grpChg chg="mod">
          <ac:chgData name="Deborah Shaw" userId="79bf7848-a030-4096-934a-3abbfde4984a" providerId="ADAL" clId="{AAFABEA5-E0C8-42BA-A9CF-271EA0F5AA2C}" dt="2023-12-20T05:29:57.320" v="166" actId="1076"/>
          <ac:grpSpMkLst>
            <pc:docMk/>
            <pc:sldMk cId="2915121980" sldId="282"/>
            <ac:grpSpMk id="48" creationId="{DC285E80-31C2-4BE2-838A-B2C9340DBA1D}"/>
          </ac:grpSpMkLst>
        </pc:grpChg>
        <pc:picChg chg="mod">
          <ac:chgData name="Deborah Shaw" userId="79bf7848-a030-4096-934a-3abbfde4984a" providerId="ADAL" clId="{AAFABEA5-E0C8-42BA-A9CF-271EA0F5AA2C}" dt="2023-12-20T05:29:19.770" v="158" actId="14100"/>
          <ac:picMkLst>
            <pc:docMk/>
            <pc:sldMk cId="2915121980" sldId="282"/>
            <ac:picMk id="31" creationId="{3EB0D2AD-01A3-F14D-AC1E-CCF2510CD5B7}"/>
          </ac:picMkLst>
        </pc:picChg>
        <pc:picChg chg="mod">
          <ac:chgData name="Deborah Shaw" userId="79bf7848-a030-4096-934a-3abbfde4984a" providerId="ADAL" clId="{AAFABEA5-E0C8-42BA-A9CF-271EA0F5AA2C}" dt="2023-12-20T05:29:19.770" v="158" actId="14100"/>
          <ac:picMkLst>
            <pc:docMk/>
            <pc:sldMk cId="2915121980" sldId="282"/>
            <ac:picMk id="32" creationId="{CBA80236-8CFA-C445-AB84-F501FBAE2EAA}"/>
          </ac:picMkLst>
        </pc:picChg>
        <pc:picChg chg="mod">
          <ac:chgData name="Deborah Shaw" userId="79bf7848-a030-4096-934a-3abbfde4984a" providerId="ADAL" clId="{AAFABEA5-E0C8-42BA-A9CF-271EA0F5AA2C}" dt="2023-12-20T05:29:42.249" v="162" actId="1076"/>
          <ac:picMkLst>
            <pc:docMk/>
            <pc:sldMk cId="2915121980" sldId="282"/>
            <ac:picMk id="34" creationId="{EF50749A-25D3-9C41-BF8D-587A3ABF5CD4}"/>
          </ac:picMkLst>
        </pc:picChg>
      </pc:sldChg>
      <pc:sldChg chg="addSp delSp modSp del">
        <pc:chgData name="Deborah Shaw" userId="79bf7848-a030-4096-934a-3abbfde4984a" providerId="ADAL" clId="{AAFABEA5-E0C8-42BA-A9CF-271EA0F5AA2C}" dt="2023-12-20T05:00:21.899" v="6" actId="2696"/>
        <pc:sldMkLst>
          <pc:docMk/>
          <pc:sldMk cId="3829610916" sldId="295"/>
        </pc:sldMkLst>
        <pc:picChg chg="add del mod">
          <ac:chgData name="Deborah Shaw" userId="79bf7848-a030-4096-934a-3abbfde4984a" providerId="ADAL" clId="{AAFABEA5-E0C8-42BA-A9CF-271EA0F5AA2C}" dt="2023-12-20T05:00:01.592" v="3"/>
          <ac:picMkLst>
            <pc:docMk/>
            <pc:sldMk cId="3829610916" sldId="295"/>
            <ac:picMk id="2" creationId="{9FE68F5E-215D-3243-80E2-D9889DBAE69C}"/>
          </ac:picMkLst>
        </pc:picChg>
        <pc:picChg chg="add del mod">
          <ac:chgData name="Deborah Shaw" userId="79bf7848-a030-4096-934a-3abbfde4984a" providerId="ADAL" clId="{AAFABEA5-E0C8-42BA-A9CF-271EA0F5AA2C}" dt="2023-12-20T05:00:14.423" v="5"/>
          <ac:picMkLst>
            <pc:docMk/>
            <pc:sldMk cId="3829610916" sldId="295"/>
            <ac:picMk id="4" creationId="{31F3E8B8-02A5-F8C4-511B-CC4E401CED2E}"/>
          </ac:picMkLst>
        </pc:picChg>
      </pc:sldChg>
      <pc:sldChg chg="modSp add mod">
        <pc:chgData name="Deborah Shaw" userId="79bf7848-a030-4096-934a-3abbfde4984a" providerId="ADAL" clId="{AAFABEA5-E0C8-42BA-A9CF-271EA0F5AA2C}" dt="2023-12-20T05:03:09.630" v="33" actId="14826"/>
        <pc:sldMkLst>
          <pc:docMk/>
          <pc:sldMk cId="3629754069" sldId="296"/>
        </pc:sldMkLst>
        <pc:spChg chg="mod">
          <ac:chgData name="Deborah Shaw" userId="79bf7848-a030-4096-934a-3abbfde4984a" providerId="ADAL" clId="{AAFABEA5-E0C8-42BA-A9CF-271EA0F5AA2C}" dt="2023-12-20T05:02:37.672" v="31" actId="20577"/>
          <ac:spMkLst>
            <pc:docMk/>
            <pc:sldMk cId="3629754069" sldId="296"/>
            <ac:spMk id="3" creationId="{117E80A5-0A88-072D-D373-1B79DB1B2DCA}"/>
          </ac:spMkLst>
        </pc:spChg>
        <pc:spChg chg="mod">
          <ac:chgData name="Deborah Shaw" userId="79bf7848-a030-4096-934a-3abbfde4984a" providerId="ADAL" clId="{AAFABEA5-E0C8-42BA-A9CF-271EA0F5AA2C}" dt="2023-12-20T05:01:23.532" v="23" actId="14100"/>
          <ac:spMkLst>
            <pc:docMk/>
            <pc:sldMk cId="3629754069" sldId="296"/>
            <ac:spMk id="9" creationId="{EA4776F2-8249-1257-551D-80D9CD0F0596}"/>
          </ac:spMkLst>
        </pc:spChg>
        <pc:picChg chg="mod">
          <ac:chgData name="Deborah Shaw" userId="79bf7848-a030-4096-934a-3abbfde4984a" providerId="ADAL" clId="{AAFABEA5-E0C8-42BA-A9CF-271EA0F5AA2C}" dt="2023-12-20T05:03:09.630" v="33" actId="14826"/>
          <ac:picMkLst>
            <pc:docMk/>
            <pc:sldMk cId="3629754069" sldId="296"/>
            <ac:picMk id="6" creationId="{4B1342BB-B465-1A3D-28BC-F5045ABD0A0E}"/>
          </ac:picMkLst>
        </pc:picChg>
      </pc:sldChg>
      <pc:sldMasterChg chg="add addSldLayout">
        <pc:chgData name="Deborah Shaw" userId="79bf7848-a030-4096-934a-3abbfde4984a" providerId="ADAL" clId="{AAFABEA5-E0C8-42BA-A9CF-271EA0F5AA2C}" dt="2023-12-19T04:43:12.147" v="0" actId="27028"/>
        <pc:sldMasterMkLst>
          <pc:docMk/>
          <pc:sldMasterMk cId="2245449552" sldId="2147483665"/>
        </pc:sldMasterMkLst>
        <pc:sldLayoutChg chg="add">
          <pc:chgData name="Deborah Shaw" userId="79bf7848-a030-4096-934a-3abbfde4984a" providerId="ADAL" clId="{AAFABEA5-E0C8-42BA-A9CF-271EA0F5AA2C}" dt="2023-12-19T04:43:12.147" v="0" actId="27028"/>
          <pc:sldLayoutMkLst>
            <pc:docMk/>
            <pc:sldMasterMk cId="2245449552" sldId="2147483665"/>
            <pc:sldLayoutMk cId="982179255" sldId="214748366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dirty="0"/>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6" r:id="rId1"/>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3543" b="13543"/>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387212" y="3658183"/>
            <a:ext cx="5394834" cy="2851456"/>
          </a:xfrm>
        </p:spPr>
        <p:txBody>
          <a:bodyPr anchor="ctr">
            <a:normAutofit fontScale="92500" lnSpcReduction="20000"/>
          </a:bodyPr>
          <a:lstStyle/>
          <a:p>
            <a:pPr marL="0" marR="0" indent="0" fontAlgn="base">
              <a:spcBef>
                <a:spcPts val="0"/>
              </a:spcBef>
              <a:spcAft>
                <a:spcPts val="0"/>
              </a:spcAft>
              <a:buNone/>
            </a:pPr>
            <a:r>
              <a:rPr lang="fr-FR" dirty="0">
                <a:solidFill>
                  <a:schemeClr val="accent1">
                    <a:lumMod val="50000"/>
                  </a:schemeClr>
                </a:solidFill>
                <a:ea typeface="Times New Roman" panose="02020603050405020304" pitchFamily="18" charset="0"/>
              </a:rPr>
              <a:t>Gardez votre cœur en toute diligence, car c’est de lui que jaillissent les problèmes de la vie (Prov. 4 :23)</a:t>
            </a:r>
            <a:r>
              <a:rPr lang="en-US" dirty="0">
                <a:solidFill>
                  <a:schemeClr val="accent1">
                    <a:lumMod val="50000"/>
                  </a:schemeClr>
                </a:solidFill>
                <a:effectLst/>
                <a:latin typeface="Arial" panose="020B0604020202020204" pitchFamily="34" charset="0"/>
                <a:ea typeface="Times New Roman" panose="02020603050405020304" pitchFamily="18" charset="0"/>
              </a:rPr>
              <a:t>. </a:t>
            </a:r>
          </a:p>
          <a:p>
            <a:pPr marL="0" marR="0" indent="0" fontAlgn="base">
              <a:spcBef>
                <a:spcPts val="0"/>
              </a:spcBef>
              <a:spcAft>
                <a:spcPts val="0"/>
              </a:spcAft>
              <a:buNone/>
            </a:pPr>
            <a:endParaRPr lang="en-US"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fr-FR" dirty="0">
                <a:solidFill>
                  <a:schemeClr val="accent1">
                    <a:lumMod val="50000"/>
                  </a:schemeClr>
                </a:solidFill>
                <a:ea typeface="Times New Roman" panose="02020603050405020304" pitchFamily="18" charset="0"/>
              </a:rPr>
              <a:t>Marchez avec sagesse envers ceux qui sont à l’extérieur, rachetant le temps (Colossiens 4 :5)</a:t>
            </a:r>
            <a:r>
              <a:rPr lang="en-US" dirty="0">
                <a:solidFill>
                  <a:schemeClr val="accent1">
                    <a:lumMod val="50000"/>
                  </a:schemeClr>
                </a:solidFill>
                <a:effectLst/>
                <a:latin typeface="Arial" panose="020B0604020202020204" pitchFamily="34" charset="0"/>
                <a:ea typeface="Times New Roman" panose="02020603050405020304" pitchFamily="18" charset="0"/>
              </a:rPr>
              <a:t>. </a:t>
            </a:r>
            <a:endParaRPr lang="en-US"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fr-FR" sz="1600" dirty="0">
                <a:latin typeface="Calibri"/>
                <a:ea typeface="Times New Roman" panose="02020603050405020304" pitchFamily="18" charset="0"/>
                <a:cs typeface="Arial"/>
              </a:rPr>
              <a:t>Toutes les Écritures sont tirées de la New King James Version®. © 1982 par Thomas Nelson, Inc. Utilisé avec permission. Tous droits réservés</a:t>
            </a:r>
            <a:r>
              <a:rPr lang="en-US" sz="1600" dirty="0">
                <a:effectLst/>
                <a:latin typeface="Calibri"/>
                <a:ea typeface="Times New Roman" panose="02020603050405020304" pitchFamily="18" charset="0"/>
                <a:cs typeface="Arial"/>
              </a:rPr>
              <a:t>.</a:t>
            </a:r>
          </a:p>
        </p:txBody>
      </p:sp>
      <p:sp>
        <p:nvSpPr>
          <p:cNvPr id="7" name="Rectangle 6">
            <a:extLst>
              <a:ext uri="{FF2B5EF4-FFF2-40B4-BE49-F238E27FC236}">
                <a16:creationId xmlns:a16="http://schemas.microsoft.com/office/drawing/2014/main" id="{6D1C5468-2E27-9AF9-E8A7-9D00C2F6695F}"/>
              </a:ext>
            </a:extLst>
          </p:cNvPr>
          <p:cNvSpPr/>
          <p:nvPr/>
        </p:nvSpPr>
        <p:spPr>
          <a:xfrm>
            <a:off x="157162" y="3381183"/>
            <a:ext cx="3030051" cy="2308324"/>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3600" b="1" dirty="0">
                <a:solidFill>
                  <a:srgbClr val="B95659"/>
                </a:solidFill>
                <a:latin typeface="Arial" panose="020B0604020202020204" pitchFamily="34" charset="0"/>
                <a:ea typeface="+mj-ea"/>
                <a:cs typeface="Arial" panose="020B0604020202020204" pitchFamily="34" charset="0"/>
              </a:rPr>
              <a:t>Traduction de la Bible Appartenant à l’Église</a:t>
            </a:r>
            <a:endParaRPr lang="en-US" sz="3600" b="1" dirty="0">
              <a:solidFill>
                <a:srgbClr val="B95659"/>
              </a:solidFill>
              <a:latin typeface="Arial" panose="020B0604020202020204" pitchFamily="34" charset="0"/>
              <a:ea typeface="+mj-ea"/>
              <a:cs typeface="Arial" panose="020B0604020202020204" pitchFamily="34" charset="0"/>
            </a:endParaRP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224956"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4776F2-8249-1257-551D-80D9CD0F0596}"/>
              </a:ext>
            </a:extLst>
          </p:cNvPr>
          <p:cNvSpPr/>
          <p:nvPr/>
        </p:nvSpPr>
        <p:spPr>
          <a:xfrm>
            <a:off x="4766" y="5551213"/>
            <a:ext cx="3187214" cy="1077218"/>
          </a:xfrm>
          <a:prstGeom prst="rect">
            <a:avLst/>
          </a:prstGeom>
        </p:spPr>
        <p:txBody>
          <a:bodyPr wrap="square" lIns="91440" tIns="45720" rIns="91440" bIns="45720" anchor="ctr">
            <a:spAutoFit/>
          </a:bodyPr>
          <a:lstStyle/>
          <a:p>
            <a:pPr algn="ctr"/>
            <a:r>
              <a:rPr lang="en-US" sz="3200" dirty="0">
                <a:solidFill>
                  <a:schemeClr val="accent1">
                    <a:lumMod val="75000"/>
                  </a:schemeClr>
                </a:solidFill>
                <a:cs typeface="Arial"/>
              </a:rPr>
              <a:t>Six </a:t>
            </a:r>
            <a:r>
              <a:rPr lang="en-US" sz="3200" dirty="0" err="1">
                <a:solidFill>
                  <a:schemeClr val="accent1">
                    <a:lumMod val="75000"/>
                  </a:schemeClr>
                </a:solidFill>
                <a:cs typeface="Arial"/>
              </a:rPr>
              <a:t>Comportements</a:t>
            </a:r>
            <a:endParaRPr lang="en-US" sz="3200" dirty="0">
              <a:solidFill>
                <a:schemeClr val="accent1">
                  <a:lumMod val="75000"/>
                </a:schemeClr>
              </a:solidFill>
              <a:latin typeface="Arial"/>
              <a:cs typeface="Arial"/>
            </a:endParaRPr>
          </a:p>
        </p:txBody>
      </p:sp>
    </p:spTree>
    <p:extLst>
      <p:ext uri="{BB962C8B-B14F-4D97-AF65-F5344CB8AC3E}">
        <p14:creationId xmlns:p14="http://schemas.microsoft.com/office/powerpoint/2010/main" val="362975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2" name="TextBox 1">
            <a:extLst>
              <a:ext uri="{FF2B5EF4-FFF2-40B4-BE49-F238E27FC236}">
                <a16:creationId xmlns:a16="http://schemas.microsoft.com/office/drawing/2014/main" id="{DF964A65-C5D4-2C40-44D3-A55897814C3F}"/>
              </a:ext>
            </a:extLst>
          </p:cNvPr>
          <p:cNvSpPr txBox="1"/>
          <p:nvPr/>
        </p:nvSpPr>
        <p:spPr>
          <a:xfrm>
            <a:off x="1500554" y="2946101"/>
            <a:ext cx="6646984" cy="954107"/>
          </a:xfrm>
          <a:prstGeom prst="rect">
            <a:avLst/>
          </a:prstGeom>
          <a:noFill/>
        </p:spPr>
        <p:txBody>
          <a:bodyPr wrap="square" rtlCol="0">
            <a:spAutoFit/>
          </a:bodyPr>
          <a:lstStyle/>
          <a:p>
            <a:pPr algn="ctr"/>
            <a:r>
              <a:rPr lang="fr-FR" sz="2800" b="1">
                <a:solidFill>
                  <a:srgbClr val="B95659"/>
                </a:solidFill>
              </a:rPr>
              <a:t>Quelles actions voyons-nous dans une église locale qui croit en COBT ?</a:t>
            </a:r>
            <a:endParaRPr lang="en-US" sz="2800" b="1" dirty="0">
              <a:solidFill>
                <a:srgbClr val="B95659"/>
              </a:solidFill>
            </a:endParaRPr>
          </a:p>
        </p:txBody>
      </p:sp>
    </p:spTree>
    <p:extLst>
      <p:ext uri="{BB962C8B-B14F-4D97-AF65-F5344CB8AC3E}">
        <p14:creationId xmlns:p14="http://schemas.microsoft.com/office/powerpoint/2010/main" val="82777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CB9-1F53-164E-9800-1B100BBB505E}"/>
              </a:ext>
            </a:extLst>
          </p:cNvPr>
          <p:cNvSpPr>
            <a:spLocks noGrp="1"/>
          </p:cNvSpPr>
          <p:nvPr>
            <p:ph type="title"/>
          </p:nvPr>
        </p:nvSpPr>
        <p:spPr>
          <a:xfrm>
            <a:off x="628650" y="386512"/>
            <a:ext cx="7886700" cy="1325563"/>
          </a:xfrm>
        </p:spPr>
        <p:txBody>
          <a:bodyPr/>
          <a:lstStyle/>
          <a:p>
            <a:r>
              <a:rPr lang="fr-FR"/>
              <a:t>1. Acceptez la responsabilité de faire une traduction de la Bible</a:t>
            </a:r>
            <a:endParaRPr lang="en-US" dirty="0"/>
          </a:p>
        </p:txBody>
      </p:sp>
      <p:sp>
        <p:nvSpPr>
          <p:cNvPr id="4" name="TextBox 3">
            <a:extLst>
              <a:ext uri="{FF2B5EF4-FFF2-40B4-BE49-F238E27FC236}">
                <a16:creationId xmlns:a16="http://schemas.microsoft.com/office/drawing/2014/main" id="{EA33CDF5-4970-894C-AEF1-F490D9C65BE4}"/>
              </a:ext>
            </a:extLst>
          </p:cNvPr>
          <p:cNvSpPr txBox="1"/>
          <p:nvPr/>
        </p:nvSpPr>
        <p:spPr>
          <a:xfrm>
            <a:off x="426310" y="3694329"/>
            <a:ext cx="2497400" cy="461665"/>
          </a:xfrm>
          <a:prstGeom prst="rect">
            <a:avLst/>
          </a:prstGeom>
          <a:noFill/>
        </p:spPr>
        <p:txBody>
          <a:bodyPr wrap="square" rtlCol="0" anchor="ctr">
            <a:spAutoFit/>
          </a:bodyPr>
          <a:lstStyle/>
          <a:p>
            <a:pPr algn="ctr"/>
            <a:r>
              <a:rPr lang="en-US" sz="2400" b="1">
                <a:solidFill>
                  <a:srgbClr val="FBA93D"/>
                </a:solidFill>
              </a:rPr>
              <a:t>Église locale</a:t>
            </a:r>
            <a:endParaRPr lang="en-US" sz="2400" b="1" dirty="0">
              <a:solidFill>
                <a:srgbClr val="FBA93D"/>
              </a:solidFill>
            </a:endParaRPr>
          </a:p>
        </p:txBody>
      </p:sp>
      <p:sp>
        <p:nvSpPr>
          <p:cNvPr id="45" name="TextBox 44">
            <a:extLst>
              <a:ext uri="{FF2B5EF4-FFF2-40B4-BE49-F238E27FC236}">
                <a16:creationId xmlns:a16="http://schemas.microsoft.com/office/drawing/2014/main" id="{8A8B2726-E33D-B942-9DDD-11183493F89F}"/>
              </a:ext>
            </a:extLst>
          </p:cNvPr>
          <p:cNvSpPr txBox="1"/>
          <p:nvPr/>
        </p:nvSpPr>
        <p:spPr>
          <a:xfrm>
            <a:off x="5544085" y="4155994"/>
            <a:ext cx="3378489" cy="461665"/>
          </a:xfrm>
          <a:prstGeom prst="rect">
            <a:avLst/>
          </a:prstGeom>
          <a:noFill/>
        </p:spPr>
        <p:txBody>
          <a:bodyPr wrap="none" rtlCol="0" anchor="ctr">
            <a:spAutoFit/>
          </a:bodyPr>
          <a:lstStyle/>
          <a:p>
            <a:pPr algn="ctr"/>
            <a:r>
              <a:rPr lang="en-US" sz="2400" b="1">
                <a:solidFill>
                  <a:schemeClr val="accent2"/>
                </a:solidFill>
              </a:rPr>
              <a:t>Traduction de la Bible</a:t>
            </a:r>
            <a:endParaRPr lang="en-US" sz="2400" b="1" dirty="0">
              <a:solidFill>
                <a:schemeClr val="accent2"/>
              </a:solidFill>
            </a:endParaRPr>
          </a:p>
        </p:txBody>
      </p:sp>
      <p:sp>
        <p:nvSpPr>
          <p:cNvPr id="9" name="Arrow: Right 8">
            <a:extLst>
              <a:ext uri="{FF2B5EF4-FFF2-40B4-BE49-F238E27FC236}">
                <a16:creationId xmlns:a16="http://schemas.microsoft.com/office/drawing/2014/main" id="{AA447739-D6D1-4B2A-ADED-3D4ED999E272}"/>
              </a:ext>
            </a:extLst>
          </p:cNvPr>
          <p:cNvSpPr/>
          <p:nvPr/>
        </p:nvSpPr>
        <p:spPr>
          <a:xfrm>
            <a:off x="3262793" y="2140006"/>
            <a:ext cx="2302212" cy="1458326"/>
          </a:xfrm>
          <a:prstGeom prst="rightArrow">
            <a:avLst>
              <a:gd name="adj1" fmla="val 69896"/>
              <a:gd name="adj2" fmla="val 47179"/>
            </a:avLst>
          </a:prstGeom>
          <a:solidFill>
            <a:schemeClr val="bg1"/>
          </a:solidFill>
          <a:ln w="76200">
            <a:solidFill>
              <a:schemeClr val="accent3"/>
            </a:solidFill>
          </a:ln>
        </p:spPr>
        <p:txBody>
          <a:bodyPr wrap="none" rtlCol="0" anchor="ctr">
            <a:noAutofit/>
          </a:bodyPr>
          <a:lstStyle/>
          <a:p>
            <a:pPr algn="ctr"/>
            <a:r>
              <a:rPr lang="en-US" sz="2000" b="1">
                <a:solidFill>
                  <a:schemeClr val="tx2"/>
                </a:solidFill>
                <a:latin typeface="Arial" panose="020B0604020202020204" pitchFamily="34" charset="0"/>
                <a:cs typeface="Arial" panose="020B0604020202020204" pitchFamily="34" charset="0"/>
              </a:rPr>
              <a:t>Prend 
   Responsabilité</a:t>
            </a:r>
            <a:endParaRPr lang="en-US" sz="2000" b="1" dirty="0">
              <a:solidFill>
                <a:schemeClr val="tx2"/>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D3F14F01-5E78-46B2-B332-13DC27CE3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35" y="2080867"/>
            <a:ext cx="2454150" cy="1576605"/>
          </a:xfrm>
          <a:prstGeom prst="rect">
            <a:avLst/>
          </a:prstGeom>
        </p:spPr>
      </p:pic>
      <p:pic>
        <p:nvPicPr>
          <p:cNvPr id="11" name="Picture 10">
            <a:extLst>
              <a:ext uri="{FF2B5EF4-FFF2-40B4-BE49-F238E27FC236}">
                <a16:creationId xmlns:a16="http://schemas.microsoft.com/office/drawing/2014/main" id="{0AA6C627-0F9A-4AFC-AFD3-9C44745276BE}"/>
              </a:ext>
            </a:extLst>
          </p:cNvPr>
          <p:cNvPicPr>
            <a:picLocks noChangeAspect="1"/>
          </p:cNvPicPr>
          <p:nvPr/>
        </p:nvPicPr>
        <p:blipFill rotWithShape="1">
          <a:blip r:embed="rId3">
            <a:extLst>
              <a:ext uri="{28A0092B-C50C-407E-A947-70E740481C1C}">
                <a14:useLocalDpi xmlns:a14="http://schemas.microsoft.com/office/drawing/2010/main" val="0"/>
              </a:ext>
            </a:extLst>
          </a:blip>
          <a:srcRect t="631" r="18242" b="4451"/>
          <a:stretch/>
        </p:blipFill>
        <p:spPr>
          <a:xfrm>
            <a:off x="5904088" y="1712075"/>
            <a:ext cx="2658484" cy="2314775"/>
          </a:xfrm>
          <a:prstGeom prst="roundRect">
            <a:avLst>
              <a:gd name="adj" fmla="val 9476"/>
            </a:avLst>
          </a:prstGeom>
          <a:ln w="57150">
            <a:solidFill>
              <a:schemeClr val="accent2"/>
            </a:solidFill>
          </a:ln>
        </p:spPr>
      </p:pic>
      <p:sp>
        <p:nvSpPr>
          <p:cNvPr id="3" name="TextBox 2">
            <a:extLst>
              <a:ext uri="{FF2B5EF4-FFF2-40B4-BE49-F238E27FC236}">
                <a16:creationId xmlns:a16="http://schemas.microsoft.com/office/drawing/2014/main" id="{26748AFA-7514-6AC2-55B0-1A9C0C6C31B9}"/>
              </a:ext>
            </a:extLst>
          </p:cNvPr>
          <p:cNvSpPr txBox="1"/>
          <p:nvPr/>
        </p:nvSpPr>
        <p:spPr>
          <a:xfrm>
            <a:off x="762000" y="4929149"/>
            <a:ext cx="7753350" cy="1200329"/>
          </a:xfrm>
          <a:prstGeom prst="rect">
            <a:avLst/>
          </a:prstGeom>
          <a:noFill/>
        </p:spPr>
        <p:txBody>
          <a:bodyPr wrap="square" rtlCol="0">
            <a:spAutoFit/>
          </a:bodyPr>
          <a:lstStyle/>
          <a:p>
            <a:r>
              <a:rPr lang="fr-FR" sz="2400">
                <a:solidFill>
                  <a:srgbClr val="000000"/>
                </a:solidFill>
                <a:latin typeface="system-ui"/>
              </a:rPr>
              <a:t>Ils lisent donc distinctement dans le livre, dans la Loi de Dieu ; et ils leur donnèrent le sens, et les aidèrent à comprendre la lecture (Néhémie 8 :8)</a:t>
            </a:r>
            <a:endParaRPr lang="en-US" sz="2400" dirty="0"/>
          </a:p>
        </p:txBody>
      </p:sp>
    </p:spTree>
    <p:extLst>
      <p:ext uri="{BB962C8B-B14F-4D97-AF65-F5344CB8AC3E}">
        <p14:creationId xmlns:p14="http://schemas.microsoft.com/office/powerpoint/2010/main" val="99027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628650" y="645111"/>
            <a:ext cx="7886700" cy="1325563"/>
          </a:xfrm>
        </p:spPr>
        <p:txBody>
          <a:bodyPr/>
          <a:lstStyle/>
          <a:p>
            <a:r>
              <a:rPr lang="fr-FR"/>
              <a:t>2. Rendre la traduction de la Bible accessible</a:t>
            </a:r>
            <a:endParaRPr lang="en-US" dirty="0"/>
          </a:p>
        </p:txBody>
      </p:sp>
      <p:sp>
        <p:nvSpPr>
          <p:cNvPr id="21" name="TextBox 20">
            <a:extLst>
              <a:ext uri="{FF2B5EF4-FFF2-40B4-BE49-F238E27FC236}">
                <a16:creationId xmlns:a16="http://schemas.microsoft.com/office/drawing/2014/main" id="{4F6A7E18-B3E5-4D51-815F-6644231D3C74}"/>
              </a:ext>
            </a:extLst>
          </p:cNvPr>
          <p:cNvSpPr txBox="1"/>
          <p:nvPr/>
        </p:nvSpPr>
        <p:spPr>
          <a:xfrm>
            <a:off x="379088" y="3532722"/>
            <a:ext cx="2497400" cy="461665"/>
          </a:xfrm>
          <a:prstGeom prst="rect">
            <a:avLst/>
          </a:prstGeom>
          <a:noFill/>
        </p:spPr>
        <p:txBody>
          <a:bodyPr wrap="square" rtlCol="0" anchor="ctr">
            <a:spAutoFit/>
          </a:bodyPr>
          <a:lstStyle/>
          <a:p>
            <a:pPr algn="ctr"/>
            <a:r>
              <a:rPr lang="en-US" sz="2400" b="1">
                <a:solidFill>
                  <a:srgbClr val="FBA93D"/>
                </a:solidFill>
              </a:rPr>
              <a:t>Église locale</a:t>
            </a:r>
            <a:endParaRPr lang="en-US" sz="2400" b="1" dirty="0">
              <a:solidFill>
                <a:srgbClr val="FBA93D"/>
              </a:solidFill>
            </a:endParaRPr>
          </a:p>
        </p:txBody>
      </p:sp>
      <p:pic>
        <p:nvPicPr>
          <p:cNvPr id="22" name="Picture 21">
            <a:extLst>
              <a:ext uri="{FF2B5EF4-FFF2-40B4-BE49-F238E27FC236}">
                <a16:creationId xmlns:a16="http://schemas.microsoft.com/office/drawing/2014/main" id="{C75447D1-EE9F-4CA9-BF10-91D0161DD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13" y="1919260"/>
            <a:ext cx="2454150" cy="1576605"/>
          </a:xfrm>
          <a:prstGeom prst="rect">
            <a:avLst/>
          </a:prstGeom>
        </p:spPr>
      </p:pic>
      <p:pic>
        <p:nvPicPr>
          <p:cNvPr id="30" name="Content Placeholder 36">
            <a:extLst>
              <a:ext uri="{FF2B5EF4-FFF2-40B4-BE49-F238E27FC236}">
                <a16:creationId xmlns:a16="http://schemas.microsoft.com/office/drawing/2014/main" id="{73F403FF-036C-42F6-B250-770001A9D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492" y="2328861"/>
            <a:ext cx="767155" cy="965846"/>
          </a:xfrm>
          <a:prstGeom prst="rect">
            <a:avLst/>
          </a:prstGeom>
        </p:spPr>
      </p:pic>
      <p:pic>
        <p:nvPicPr>
          <p:cNvPr id="32" name="Picture 31">
            <a:extLst>
              <a:ext uri="{FF2B5EF4-FFF2-40B4-BE49-F238E27FC236}">
                <a16:creationId xmlns:a16="http://schemas.microsoft.com/office/drawing/2014/main" id="{48A04DC3-8B5F-4CCC-B88B-F9463489D9CB}"/>
              </a:ext>
            </a:extLst>
          </p:cNvPr>
          <p:cNvPicPr>
            <a:picLocks noChangeAspect="1"/>
          </p:cNvPicPr>
          <p:nvPr/>
        </p:nvPicPr>
        <p:blipFill rotWithShape="1">
          <a:blip r:embed="rId4">
            <a:extLst>
              <a:ext uri="{28A0092B-C50C-407E-A947-70E740481C1C}">
                <a14:useLocalDpi xmlns:a14="http://schemas.microsoft.com/office/drawing/2010/main" val="0"/>
              </a:ext>
            </a:extLst>
          </a:blip>
          <a:srcRect l="9093" r="4639"/>
          <a:stretch/>
        </p:blipFill>
        <p:spPr>
          <a:xfrm>
            <a:off x="5856866" y="1551942"/>
            <a:ext cx="2658484" cy="2311239"/>
          </a:xfrm>
          <a:prstGeom prst="roundRect">
            <a:avLst>
              <a:gd name="adj" fmla="val 9476"/>
            </a:avLst>
          </a:prstGeom>
          <a:ln w="57150">
            <a:solidFill>
              <a:schemeClr val="accent2"/>
            </a:solidFill>
          </a:ln>
        </p:spPr>
      </p:pic>
      <p:sp>
        <p:nvSpPr>
          <p:cNvPr id="34" name="Arrow: Right 33">
            <a:extLst>
              <a:ext uri="{FF2B5EF4-FFF2-40B4-BE49-F238E27FC236}">
                <a16:creationId xmlns:a16="http://schemas.microsoft.com/office/drawing/2014/main" id="{C9BA4145-2512-44F8-869F-AC2DB0B0B262}"/>
              </a:ext>
            </a:extLst>
          </p:cNvPr>
          <p:cNvSpPr/>
          <p:nvPr/>
        </p:nvSpPr>
        <p:spPr>
          <a:xfrm>
            <a:off x="3305694" y="1970674"/>
            <a:ext cx="2286374" cy="1458326"/>
          </a:xfrm>
          <a:prstGeom prst="rightArrow">
            <a:avLst>
              <a:gd name="adj1" fmla="val 69896"/>
              <a:gd name="adj2" fmla="val 47179"/>
            </a:avLst>
          </a:prstGeom>
          <a:solidFill>
            <a:schemeClr val="bg1"/>
          </a:solidFill>
          <a:ln w="76200">
            <a:solidFill>
              <a:schemeClr val="accent3"/>
            </a:solidFill>
          </a:ln>
        </p:spPr>
        <p:txBody>
          <a:bodyPr wrap="none" rtlCol="0" anchor="ctr">
            <a:noAutofit/>
          </a:bodyPr>
          <a:lstStyle/>
          <a:p>
            <a:pPr algn="ctr"/>
            <a:r>
              <a:rPr lang="en-US" sz="2000" b="1">
                <a:solidFill>
                  <a:schemeClr val="tx2"/>
                </a:solidFill>
                <a:latin typeface="Arial" panose="020B0604020202020204" pitchFamily="34" charset="0"/>
                <a:cs typeface="Arial" panose="020B0604020202020204" pitchFamily="34" charset="0"/>
              </a:rPr>
              <a:t>Gère
  Accessibilité</a:t>
            </a:r>
            <a:endParaRPr lang="en-US" sz="20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C97141A-66D3-31E8-D804-0481B21F2885}"/>
              </a:ext>
            </a:extLst>
          </p:cNvPr>
          <p:cNvSpPr txBox="1"/>
          <p:nvPr/>
        </p:nvSpPr>
        <p:spPr>
          <a:xfrm>
            <a:off x="729343" y="4765285"/>
            <a:ext cx="7786007" cy="810478"/>
          </a:xfrm>
          <a:prstGeom prst="rect">
            <a:avLst/>
          </a:prstGeom>
          <a:noFill/>
        </p:spPr>
        <p:txBody>
          <a:bodyPr wrap="square" rtlCol="0">
            <a:spAutoFit/>
          </a:bodyPr>
          <a:lstStyle/>
          <a:p>
            <a:r>
              <a:rPr lang="fr-FR" sz="2800" baseline="30000">
                <a:solidFill>
                  <a:srgbClr val="000000"/>
                </a:solidFill>
              </a:rPr>
              <a:t>Et chaque jour, dans le temple et dans chaque maison, ils ne cessaient d’enseigner et de prêcher Jésus comme le Christ (Actes 5 :42).</a:t>
            </a:r>
            <a:endParaRPr lang="en-US" sz="3600" dirty="0"/>
          </a:p>
        </p:txBody>
      </p:sp>
    </p:spTree>
    <p:extLst>
      <p:ext uri="{BB962C8B-B14F-4D97-AF65-F5344CB8AC3E}">
        <p14:creationId xmlns:p14="http://schemas.microsoft.com/office/powerpoint/2010/main" val="327152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p:txBody>
          <a:bodyPr/>
          <a:lstStyle/>
          <a:p>
            <a:r>
              <a:rPr lang="fr-FR"/>
              <a:t>3. Affiner et réviser la traduction</a:t>
            </a:r>
            <a:endParaRPr lang="en-US" dirty="0"/>
          </a:p>
        </p:txBody>
      </p:sp>
      <p:sp>
        <p:nvSpPr>
          <p:cNvPr id="3" name="TextBox 2">
            <a:extLst>
              <a:ext uri="{FF2B5EF4-FFF2-40B4-BE49-F238E27FC236}">
                <a16:creationId xmlns:a16="http://schemas.microsoft.com/office/drawing/2014/main" id="{529E817C-FF4F-4F99-A252-3D0A29330AB6}"/>
              </a:ext>
            </a:extLst>
          </p:cNvPr>
          <p:cNvSpPr txBox="1"/>
          <p:nvPr/>
        </p:nvSpPr>
        <p:spPr>
          <a:xfrm>
            <a:off x="3386168" y="4411103"/>
            <a:ext cx="2798767" cy="523220"/>
          </a:xfrm>
          <a:prstGeom prst="rect">
            <a:avLst/>
          </a:prstGeom>
          <a:noFill/>
        </p:spPr>
        <p:txBody>
          <a:bodyPr wrap="square" rtlCol="0" anchor="ctr">
            <a:spAutoFit/>
          </a:bodyPr>
          <a:lstStyle/>
          <a:p>
            <a:pPr algn="ctr"/>
            <a:r>
              <a:rPr lang="en-US" sz="2800" b="1">
                <a:solidFill>
                  <a:srgbClr val="FBA93D"/>
                </a:solidFill>
              </a:rPr>
              <a:t>Église locale</a:t>
            </a:r>
            <a:endParaRPr lang="en-US" sz="2800" b="1" dirty="0">
              <a:solidFill>
                <a:srgbClr val="FBA93D"/>
              </a:solidFill>
            </a:endParaRPr>
          </a:p>
        </p:txBody>
      </p:sp>
      <p:pic>
        <p:nvPicPr>
          <p:cNvPr id="12" name="Picture 11">
            <a:extLst>
              <a:ext uri="{FF2B5EF4-FFF2-40B4-BE49-F238E27FC236}">
                <a16:creationId xmlns:a16="http://schemas.microsoft.com/office/drawing/2014/main" id="{5F81F21A-B169-48DB-B784-D4BAB7768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477" y="2841647"/>
            <a:ext cx="2454150" cy="1576605"/>
          </a:xfrm>
          <a:prstGeom prst="rect">
            <a:avLst/>
          </a:prstGeom>
        </p:spPr>
      </p:pic>
      <p:sp>
        <p:nvSpPr>
          <p:cNvPr id="83" name="Arc 82">
            <a:extLst>
              <a:ext uri="{FF2B5EF4-FFF2-40B4-BE49-F238E27FC236}">
                <a16:creationId xmlns:a16="http://schemas.microsoft.com/office/drawing/2014/main" id="{2AD29A58-F484-44FE-9EC6-35BBF9F82759}"/>
              </a:ext>
            </a:extLst>
          </p:cNvPr>
          <p:cNvSpPr/>
          <p:nvPr/>
        </p:nvSpPr>
        <p:spPr>
          <a:xfrm>
            <a:off x="1604642" y="1382934"/>
            <a:ext cx="6292606" cy="4162568"/>
          </a:xfrm>
          <a:prstGeom prst="arc">
            <a:avLst>
              <a:gd name="adj1" fmla="val 14962230"/>
              <a:gd name="adj2" fmla="val 17020470"/>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Arc 81">
            <a:extLst>
              <a:ext uri="{FF2B5EF4-FFF2-40B4-BE49-F238E27FC236}">
                <a16:creationId xmlns:a16="http://schemas.microsoft.com/office/drawing/2014/main" id="{948825FC-7053-41CE-8982-941C7B9A1635}"/>
              </a:ext>
            </a:extLst>
          </p:cNvPr>
          <p:cNvSpPr/>
          <p:nvPr/>
        </p:nvSpPr>
        <p:spPr>
          <a:xfrm>
            <a:off x="1602484" y="1319593"/>
            <a:ext cx="6231606" cy="4121452"/>
          </a:xfrm>
          <a:prstGeom prst="arc">
            <a:avLst>
              <a:gd name="adj1" fmla="val 11440894"/>
              <a:gd name="adj2" fmla="val 13310798"/>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id="{87FE01E2-5CC7-401E-ADCE-B3681BDC84CA}"/>
              </a:ext>
            </a:extLst>
          </p:cNvPr>
          <p:cNvSpPr/>
          <p:nvPr/>
        </p:nvSpPr>
        <p:spPr>
          <a:xfrm>
            <a:off x="1675118" y="1356187"/>
            <a:ext cx="6086338" cy="4162568"/>
          </a:xfrm>
          <a:prstGeom prst="arc">
            <a:avLst>
              <a:gd name="adj1" fmla="val 18540362"/>
              <a:gd name="adj2" fmla="val 20320856"/>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6F05325D-D71A-49CF-A2CA-983F544E63BE}"/>
              </a:ext>
            </a:extLst>
          </p:cNvPr>
          <p:cNvSpPr txBox="1"/>
          <p:nvPr/>
        </p:nvSpPr>
        <p:spPr>
          <a:xfrm>
            <a:off x="327808" y="3799777"/>
            <a:ext cx="2394548" cy="461666"/>
          </a:xfrm>
          <a:prstGeom prst="rect">
            <a:avLst/>
          </a:prstGeom>
          <a:noFill/>
        </p:spPr>
        <p:txBody>
          <a:bodyPr wrap="square" rtlCol="0" anchor="ctr">
            <a:spAutoFit/>
          </a:bodyPr>
          <a:lstStyle/>
          <a:p>
            <a:pPr algn="ctr"/>
            <a:r>
              <a:rPr lang="en-US" sz="2400" b="1">
                <a:solidFill>
                  <a:srgbClr val="83A83F"/>
                </a:solidFill>
              </a:rPr>
              <a:t>Traduire</a:t>
            </a:r>
            <a:endParaRPr lang="en-US" sz="2400" b="1" dirty="0">
              <a:solidFill>
                <a:srgbClr val="83A83F"/>
              </a:solidFill>
            </a:endParaRPr>
          </a:p>
        </p:txBody>
      </p:sp>
      <p:sp>
        <p:nvSpPr>
          <p:cNvPr id="63" name="TextBox 62">
            <a:extLst>
              <a:ext uri="{FF2B5EF4-FFF2-40B4-BE49-F238E27FC236}">
                <a16:creationId xmlns:a16="http://schemas.microsoft.com/office/drawing/2014/main" id="{6D5791BD-56B1-4862-A2B5-F5231CE3727D}"/>
              </a:ext>
            </a:extLst>
          </p:cNvPr>
          <p:cNvSpPr txBox="1"/>
          <p:nvPr/>
        </p:nvSpPr>
        <p:spPr>
          <a:xfrm>
            <a:off x="6421644" y="3640477"/>
            <a:ext cx="2394548" cy="461666"/>
          </a:xfrm>
          <a:prstGeom prst="rect">
            <a:avLst/>
          </a:prstGeom>
          <a:noFill/>
        </p:spPr>
        <p:txBody>
          <a:bodyPr wrap="square" rtlCol="0" anchor="ctr">
            <a:spAutoFit/>
          </a:bodyPr>
          <a:lstStyle/>
          <a:p>
            <a:pPr algn="ctr"/>
            <a:r>
              <a:rPr lang="en-US" sz="2400" b="1">
                <a:solidFill>
                  <a:srgbClr val="83A83F"/>
                </a:solidFill>
              </a:rPr>
              <a:t>Réviser</a:t>
            </a:r>
            <a:endParaRPr lang="en-US" sz="2400" b="1" dirty="0">
              <a:solidFill>
                <a:srgbClr val="83A83F"/>
              </a:solidFill>
            </a:endParaRPr>
          </a:p>
        </p:txBody>
      </p:sp>
      <p:grpSp>
        <p:nvGrpSpPr>
          <p:cNvPr id="39" name="Group 38">
            <a:extLst>
              <a:ext uri="{FF2B5EF4-FFF2-40B4-BE49-F238E27FC236}">
                <a16:creationId xmlns:a16="http://schemas.microsoft.com/office/drawing/2014/main" id="{3321A8D7-D1C1-48DE-9DEC-7326D90E713A}"/>
              </a:ext>
            </a:extLst>
          </p:cNvPr>
          <p:cNvGrpSpPr/>
          <p:nvPr/>
        </p:nvGrpSpPr>
        <p:grpSpPr>
          <a:xfrm>
            <a:off x="895899" y="2576352"/>
            <a:ext cx="1258367" cy="1258367"/>
            <a:chOff x="351561" y="4518731"/>
            <a:chExt cx="1258367" cy="1258367"/>
          </a:xfrm>
        </p:grpSpPr>
        <p:sp>
          <p:nvSpPr>
            <p:cNvPr id="44" name="Oval 43">
              <a:extLst>
                <a:ext uri="{FF2B5EF4-FFF2-40B4-BE49-F238E27FC236}">
                  <a16:creationId xmlns:a16="http://schemas.microsoft.com/office/drawing/2014/main" id="{A05FD78F-0D69-4D3B-80D0-C03E2C212DE2}"/>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46" name="Content Placeholder 36">
              <a:extLst>
                <a:ext uri="{FF2B5EF4-FFF2-40B4-BE49-F238E27FC236}">
                  <a16:creationId xmlns:a16="http://schemas.microsoft.com/office/drawing/2014/main" id="{DF4A19B0-E2A2-4166-82BF-3947B8B9B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616" y="4698176"/>
              <a:ext cx="704190" cy="893594"/>
            </a:xfrm>
            <a:prstGeom prst="rect">
              <a:avLst/>
            </a:prstGeom>
          </p:spPr>
        </p:pic>
      </p:grpSp>
      <p:grpSp>
        <p:nvGrpSpPr>
          <p:cNvPr id="47" name="Group 46">
            <a:extLst>
              <a:ext uri="{FF2B5EF4-FFF2-40B4-BE49-F238E27FC236}">
                <a16:creationId xmlns:a16="http://schemas.microsoft.com/office/drawing/2014/main" id="{4499AA64-3055-4C53-AF61-F7DD18CB2103}"/>
              </a:ext>
            </a:extLst>
          </p:cNvPr>
          <p:cNvGrpSpPr/>
          <p:nvPr/>
        </p:nvGrpSpPr>
        <p:grpSpPr>
          <a:xfrm>
            <a:off x="6981468" y="2422469"/>
            <a:ext cx="1258367" cy="1258367"/>
            <a:chOff x="351561" y="4518731"/>
            <a:chExt cx="1258367" cy="1258367"/>
          </a:xfrm>
        </p:grpSpPr>
        <p:sp>
          <p:nvSpPr>
            <p:cNvPr id="49" name="Oval 48">
              <a:extLst>
                <a:ext uri="{FF2B5EF4-FFF2-40B4-BE49-F238E27FC236}">
                  <a16:creationId xmlns:a16="http://schemas.microsoft.com/office/drawing/2014/main" id="{EA861ED7-FCF5-45DF-A751-B34B1EC9770A}"/>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53" name="Content Placeholder 36">
              <a:extLst>
                <a:ext uri="{FF2B5EF4-FFF2-40B4-BE49-F238E27FC236}">
                  <a16:creationId xmlns:a16="http://schemas.microsoft.com/office/drawing/2014/main" id="{76886336-038D-411C-9809-850E79EB0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sp>
        <p:nvSpPr>
          <p:cNvPr id="28" name="TextBox 27">
            <a:extLst>
              <a:ext uri="{FF2B5EF4-FFF2-40B4-BE49-F238E27FC236}">
                <a16:creationId xmlns:a16="http://schemas.microsoft.com/office/drawing/2014/main" id="{2BE46C19-CE54-4AD2-BBE2-7369F2B1258A}"/>
              </a:ext>
            </a:extLst>
          </p:cNvPr>
          <p:cNvSpPr txBox="1"/>
          <p:nvPr/>
        </p:nvSpPr>
        <p:spPr>
          <a:xfrm>
            <a:off x="2314211" y="2223756"/>
            <a:ext cx="2394548" cy="461665"/>
          </a:xfrm>
          <a:prstGeom prst="rect">
            <a:avLst/>
          </a:prstGeom>
          <a:noFill/>
        </p:spPr>
        <p:txBody>
          <a:bodyPr wrap="square" rtlCol="0" anchor="ctr">
            <a:spAutoFit/>
          </a:bodyPr>
          <a:lstStyle/>
          <a:p>
            <a:pPr algn="ctr"/>
            <a:r>
              <a:rPr lang="en-US" sz="2400" b="1">
                <a:solidFill>
                  <a:srgbClr val="83A83F"/>
                </a:solidFill>
              </a:rPr>
              <a:t>Vérification</a:t>
            </a:r>
            <a:endParaRPr lang="en-US" sz="2400" b="1" dirty="0">
              <a:solidFill>
                <a:srgbClr val="83A83F"/>
              </a:solidFill>
            </a:endParaRPr>
          </a:p>
        </p:txBody>
      </p:sp>
      <p:grpSp>
        <p:nvGrpSpPr>
          <p:cNvPr id="21" name="Group 20">
            <a:extLst>
              <a:ext uri="{FF2B5EF4-FFF2-40B4-BE49-F238E27FC236}">
                <a16:creationId xmlns:a16="http://schemas.microsoft.com/office/drawing/2014/main" id="{F74C0C41-CB2B-4AB8-AB36-80FBCF1712DB}"/>
              </a:ext>
            </a:extLst>
          </p:cNvPr>
          <p:cNvGrpSpPr/>
          <p:nvPr/>
        </p:nvGrpSpPr>
        <p:grpSpPr>
          <a:xfrm>
            <a:off x="2882302" y="944535"/>
            <a:ext cx="1258367" cy="1258367"/>
            <a:chOff x="2681340" y="1696113"/>
            <a:chExt cx="1122868" cy="1122868"/>
          </a:xfrm>
        </p:grpSpPr>
        <p:sp>
          <p:nvSpPr>
            <p:cNvPr id="29" name="Oval 28">
              <a:extLst>
                <a:ext uri="{FF2B5EF4-FFF2-40B4-BE49-F238E27FC236}">
                  <a16:creationId xmlns:a16="http://schemas.microsoft.com/office/drawing/2014/main" id="{3AD47872-6B38-4813-BCA6-12DD75BDD6A5}"/>
                </a:ext>
              </a:extLst>
            </p:cNvPr>
            <p:cNvSpPr/>
            <p:nvPr/>
          </p:nvSpPr>
          <p:spPr>
            <a:xfrm>
              <a:off x="2681340" y="1696113"/>
              <a:ext cx="1122868" cy="1122868"/>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06922E30-D19D-405C-BC87-43C470A3E45D}"/>
                </a:ext>
              </a:extLst>
            </p:cNvPr>
            <p:cNvGrpSpPr/>
            <p:nvPr/>
          </p:nvGrpSpPr>
          <p:grpSpPr>
            <a:xfrm>
              <a:off x="2986885" y="1919077"/>
              <a:ext cx="511779" cy="676941"/>
              <a:chOff x="1115823" y="2705690"/>
              <a:chExt cx="793401" cy="1049449"/>
            </a:xfrm>
          </p:grpSpPr>
          <p:sp>
            <p:nvSpPr>
              <p:cNvPr id="34" name="Rectangle: Rounded Corners 33">
                <a:extLst>
                  <a:ext uri="{FF2B5EF4-FFF2-40B4-BE49-F238E27FC236}">
                    <a16:creationId xmlns:a16="http://schemas.microsoft.com/office/drawing/2014/main" id="{7E522F26-2C85-4E2C-A75B-8F54A600B9DC}"/>
                  </a:ext>
                </a:extLst>
              </p:cNvPr>
              <p:cNvSpPr/>
              <p:nvPr/>
            </p:nvSpPr>
            <p:spPr>
              <a:xfrm>
                <a:off x="1115823" y="2705690"/>
                <a:ext cx="793401" cy="1049449"/>
              </a:xfrm>
              <a:prstGeom prst="roundRect">
                <a:avLst>
                  <a:gd name="adj" fmla="val 10743"/>
                </a:avLst>
              </a:prstGeom>
              <a:noFill/>
              <a:ln w="28575">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2000" dirty="0">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59D95204-18BA-4607-8FB5-0A3703CA9453}"/>
                  </a:ext>
                </a:extLst>
              </p:cNvPr>
              <p:cNvCxnSpPr/>
              <p:nvPr/>
            </p:nvCxnSpPr>
            <p:spPr>
              <a:xfrm>
                <a:off x="1512523" y="2885224"/>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88A1EA-E7DD-4DB7-BCE9-D1C55C019F1D}"/>
                  </a:ext>
                </a:extLst>
              </p:cNvPr>
              <p:cNvCxnSpPr/>
              <p:nvPr/>
            </p:nvCxnSpPr>
            <p:spPr>
              <a:xfrm>
                <a:off x="1512523" y="3110041"/>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E7EB187-8451-45AB-976C-C8CFD7693D2B}"/>
                  </a:ext>
                </a:extLst>
              </p:cNvPr>
              <p:cNvCxnSpPr/>
              <p:nvPr/>
            </p:nvCxnSpPr>
            <p:spPr>
              <a:xfrm>
                <a:off x="1512523" y="3334858"/>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CA6E1AA-1200-46F8-858F-F55B9CBDF6F5}"/>
                  </a:ext>
                </a:extLst>
              </p:cNvPr>
              <p:cNvCxnSpPr/>
              <p:nvPr/>
            </p:nvCxnSpPr>
            <p:spPr>
              <a:xfrm>
                <a:off x="1512523" y="3559675"/>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5C67C503-8873-4D78-B0B6-74ACB61BD22F}"/>
                  </a:ext>
                </a:extLst>
              </p:cNvPr>
              <p:cNvSpPr/>
              <p:nvPr/>
            </p:nvSpPr>
            <p:spPr>
              <a:xfrm>
                <a:off x="1209223" y="2822187"/>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1" name="Freeform: Shape 40">
                <a:extLst>
                  <a:ext uri="{FF2B5EF4-FFF2-40B4-BE49-F238E27FC236}">
                    <a16:creationId xmlns:a16="http://schemas.microsoft.com/office/drawing/2014/main" id="{EA6894BD-0935-40F3-B8BB-83649E5BBAC7}"/>
                  </a:ext>
                </a:extLst>
              </p:cNvPr>
              <p:cNvSpPr/>
              <p:nvPr/>
            </p:nvSpPr>
            <p:spPr>
              <a:xfrm>
                <a:off x="1209223" y="3047004"/>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2" name="Freeform: Shape 41">
                <a:extLst>
                  <a:ext uri="{FF2B5EF4-FFF2-40B4-BE49-F238E27FC236}">
                    <a16:creationId xmlns:a16="http://schemas.microsoft.com/office/drawing/2014/main" id="{EF41A264-CF93-4C40-9A37-BF4051C5FB60}"/>
                  </a:ext>
                </a:extLst>
              </p:cNvPr>
              <p:cNvSpPr/>
              <p:nvPr/>
            </p:nvSpPr>
            <p:spPr>
              <a:xfrm>
                <a:off x="1209223" y="3271821"/>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3" name="Freeform: Shape 42">
                <a:extLst>
                  <a:ext uri="{FF2B5EF4-FFF2-40B4-BE49-F238E27FC236}">
                    <a16:creationId xmlns:a16="http://schemas.microsoft.com/office/drawing/2014/main" id="{FB2E8E54-2D44-497B-BCDB-DAAE4EA82C0B}"/>
                  </a:ext>
                </a:extLst>
              </p:cNvPr>
              <p:cNvSpPr/>
              <p:nvPr/>
            </p:nvSpPr>
            <p:spPr>
              <a:xfrm>
                <a:off x="1209223" y="3496638"/>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grpSp>
      </p:grpSp>
      <p:sp>
        <p:nvSpPr>
          <p:cNvPr id="45" name="TextBox 44">
            <a:extLst>
              <a:ext uri="{FF2B5EF4-FFF2-40B4-BE49-F238E27FC236}">
                <a16:creationId xmlns:a16="http://schemas.microsoft.com/office/drawing/2014/main" id="{D2381893-4883-4D34-B80A-147201EC81B9}"/>
              </a:ext>
            </a:extLst>
          </p:cNvPr>
          <p:cNvSpPr txBox="1"/>
          <p:nvPr/>
        </p:nvSpPr>
        <p:spPr>
          <a:xfrm>
            <a:off x="4695157" y="2223755"/>
            <a:ext cx="2394548" cy="461666"/>
          </a:xfrm>
          <a:prstGeom prst="rect">
            <a:avLst/>
          </a:prstGeom>
          <a:noFill/>
        </p:spPr>
        <p:txBody>
          <a:bodyPr wrap="square" rtlCol="0" anchor="ctr">
            <a:spAutoFit/>
          </a:bodyPr>
          <a:lstStyle/>
          <a:p>
            <a:pPr algn="ctr"/>
            <a:r>
              <a:rPr lang="en-US" sz="2400" b="1">
                <a:solidFill>
                  <a:srgbClr val="83A83F"/>
                </a:solidFill>
              </a:rPr>
              <a:t>Raffiner</a:t>
            </a:r>
            <a:endParaRPr lang="en-US" sz="2400" b="1" dirty="0">
              <a:solidFill>
                <a:srgbClr val="83A83F"/>
              </a:solidFill>
            </a:endParaRPr>
          </a:p>
        </p:txBody>
      </p:sp>
      <p:grpSp>
        <p:nvGrpSpPr>
          <p:cNvPr id="19" name="Group 18">
            <a:extLst>
              <a:ext uri="{FF2B5EF4-FFF2-40B4-BE49-F238E27FC236}">
                <a16:creationId xmlns:a16="http://schemas.microsoft.com/office/drawing/2014/main" id="{7A264F6F-AFFA-4A18-ADE4-3819D127D633}"/>
              </a:ext>
            </a:extLst>
          </p:cNvPr>
          <p:cNvGrpSpPr/>
          <p:nvPr/>
        </p:nvGrpSpPr>
        <p:grpSpPr>
          <a:xfrm>
            <a:off x="5263248" y="944535"/>
            <a:ext cx="1258367" cy="1258367"/>
            <a:chOff x="5149619" y="1314650"/>
            <a:chExt cx="1258367" cy="1258367"/>
          </a:xfrm>
        </p:grpSpPr>
        <p:sp>
          <p:nvSpPr>
            <p:cNvPr id="48" name="Oval 47">
              <a:extLst>
                <a:ext uri="{FF2B5EF4-FFF2-40B4-BE49-F238E27FC236}">
                  <a16:creationId xmlns:a16="http://schemas.microsoft.com/office/drawing/2014/main" id="{466ECB9A-F2AE-7546-AE4B-D10EF71952EF}"/>
                </a:ext>
              </a:extLst>
            </p:cNvPr>
            <p:cNvSpPr/>
            <p:nvPr/>
          </p:nvSpPr>
          <p:spPr>
            <a:xfrm>
              <a:off x="5149619" y="1314650"/>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188B56FE-41AA-4189-8E18-A44535C8168F}"/>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421345" y="1542832"/>
              <a:ext cx="758458" cy="758458"/>
            </a:xfrm>
            <a:prstGeom prst="rect">
              <a:avLst/>
            </a:prstGeom>
          </p:spPr>
        </p:pic>
      </p:grpSp>
      <p:sp>
        <p:nvSpPr>
          <p:cNvPr id="4" name="TextBox 3">
            <a:extLst>
              <a:ext uri="{FF2B5EF4-FFF2-40B4-BE49-F238E27FC236}">
                <a16:creationId xmlns:a16="http://schemas.microsoft.com/office/drawing/2014/main" id="{D74B5E35-5793-511D-7429-42DE77192486}"/>
              </a:ext>
            </a:extLst>
          </p:cNvPr>
          <p:cNvSpPr txBox="1"/>
          <p:nvPr/>
        </p:nvSpPr>
        <p:spPr>
          <a:xfrm>
            <a:off x="628650" y="5355771"/>
            <a:ext cx="7777477" cy="1200329"/>
          </a:xfrm>
          <a:prstGeom prst="rect">
            <a:avLst/>
          </a:prstGeom>
          <a:noFill/>
        </p:spPr>
        <p:txBody>
          <a:bodyPr wrap="square" rtlCol="0">
            <a:spAutoFit/>
          </a:bodyPr>
          <a:lstStyle/>
          <a:p>
            <a:r>
              <a:rPr lang="fr-FR" sz="2400">
                <a:solidFill>
                  <a:srgbClr val="000000"/>
                </a:solidFill>
                <a:latin typeface="system-ui"/>
              </a:rPr>
              <a:t>Et ne nous lassons pas en faisant le bien, car au temps convenable nous moissonnerons si nous ne perdons pas courage (Galates 6 :9).</a:t>
            </a:r>
            <a:endParaRPr lang="en-US" sz="2400" dirty="0"/>
          </a:p>
        </p:txBody>
      </p:sp>
    </p:spTree>
    <p:extLst>
      <p:ext uri="{BB962C8B-B14F-4D97-AF65-F5344CB8AC3E}">
        <p14:creationId xmlns:p14="http://schemas.microsoft.com/office/powerpoint/2010/main" val="194399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313151" y="386512"/>
            <a:ext cx="8467594" cy="1325563"/>
          </a:xfrm>
        </p:spPr>
        <p:txBody>
          <a:bodyPr/>
          <a:lstStyle/>
          <a:p>
            <a:r>
              <a:rPr lang="fr-FR"/>
              <a:t>4. Impliquer la communauté dans l’utilisation des Écritures</a:t>
            </a:r>
            <a:endParaRPr lang="en-US" dirty="0"/>
          </a:p>
        </p:txBody>
      </p:sp>
      <p:pic>
        <p:nvPicPr>
          <p:cNvPr id="3" name="Picture 2">
            <a:extLst>
              <a:ext uri="{FF2B5EF4-FFF2-40B4-BE49-F238E27FC236}">
                <a16:creationId xmlns:a16="http://schemas.microsoft.com/office/drawing/2014/main" id="{E0944DA5-FA3C-424B-9587-8AF9D59C3518}"/>
              </a:ext>
            </a:extLst>
          </p:cNvPr>
          <p:cNvPicPr>
            <a:picLocks noChangeAspect="1"/>
          </p:cNvPicPr>
          <p:nvPr/>
        </p:nvPicPr>
        <p:blipFill rotWithShape="1">
          <a:blip r:embed="rId2">
            <a:extLst>
              <a:ext uri="{28A0092B-C50C-407E-A947-70E740481C1C}">
                <a14:useLocalDpi xmlns:a14="http://schemas.microsoft.com/office/drawing/2010/main" val="0"/>
              </a:ext>
            </a:extLst>
          </a:blip>
          <a:srcRect l="649" t="11403" r="649"/>
          <a:stretch/>
        </p:blipFill>
        <p:spPr>
          <a:xfrm>
            <a:off x="2303445" y="1477991"/>
            <a:ext cx="4537109" cy="3054505"/>
          </a:xfrm>
          <a:prstGeom prst="roundRect">
            <a:avLst>
              <a:gd name="adj" fmla="val 4609"/>
            </a:avLst>
          </a:prstGeom>
          <a:ln w="57150">
            <a:solidFill>
              <a:schemeClr val="accent2"/>
            </a:solidFill>
          </a:ln>
        </p:spPr>
      </p:pic>
      <p:sp>
        <p:nvSpPr>
          <p:cNvPr id="4" name="TextBox 3">
            <a:extLst>
              <a:ext uri="{FF2B5EF4-FFF2-40B4-BE49-F238E27FC236}">
                <a16:creationId xmlns:a16="http://schemas.microsoft.com/office/drawing/2014/main" id="{6F4FB853-6204-F946-CD73-DAFBA98F379F}"/>
              </a:ext>
            </a:extLst>
          </p:cNvPr>
          <p:cNvSpPr txBox="1"/>
          <p:nvPr/>
        </p:nvSpPr>
        <p:spPr>
          <a:xfrm>
            <a:off x="713013" y="4654479"/>
            <a:ext cx="7717971" cy="1938992"/>
          </a:xfrm>
          <a:prstGeom prst="rect">
            <a:avLst/>
          </a:prstGeom>
          <a:noFill/>
        </p:spPr>
        <p:txBody>
          <a:bodyPr wrap="square" rtlCol="0">
            <a:spAutoFit/>
          </a:bodyPr>
          <a:lstStyle/>
          <a:p>
            <a:r>
              <a:rPr lang="fr-FR" sz="2400" dirty="0">
                <a:solidFill>
                  <a:srgbClr val="000000"/>
                </a:solidFill>
                <a:latin typeface="system-ui"/>
              </a:rPr>
              <a:t>Toute l’Écriture est inspirée de Dieu, et elle est utile pour enseigner, pour convaincre, pour corriger, pour instruire dans la justice, 17 afin que l’homme de Dieu soit complet, parfaitement équipé pour toute bonne œuvre 
(2 Timothée 3 :16-17).</a:t>
            </a:r>
            <a:endParaRPr lang="en-US" sz="2400" dirty="0"/>
          </a:p>
        </p:txBody>
      </p:sp>
    </p:spTree>
    <p:extLst>
      <p:ext uri="{BB962C8B-B14F-4D97-AF65-F5344CB8AC3E}">
        <p14:creationId xmlns:p14="http://schemas.microsoft.com/office/powerpoint/2010/main" val="343685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p:txBody>
          <a:bodyPr/>
          <a:lstStyle/>
          <a:p>
            <a:r>
              <a:rPr lang="fr-FR"/>
              <a:t>5. Partagez COBT avec d’autres</a:t>
            </a:r>
            <a:endParaRPr lang="en-US" dirty="0"/>
          </a:p>
        </p:txBody>
      </p:sp>
      <p:grpSp>
        <p:nvGrpSpPr>
          <p:cNvPr id="6" name="Group 5">
            <a:extLst>
              <a:ext uri="{FF2B5EF4-FFF2-40B4-BE49-F238E27FC236}">
                <a16:creationId xmlns:a16="http://schemas.microsoft.com/office/drawing/2014/main" id="{C36B62FA-F033-40B4-A4D7-5F2AE89E8696}"/>
              </a:ext>
            </a:extLst>
          </p:cNvPr>
          <p:cNvGrpSpPr/>
          <p:nvPr/>
        </p:nvGrpSpPr>
        <p:grpSpPr>
          <a:xfrm>
            <a:off x="3579610" y="3258602"/>
            <a:ext cx="1474178" cy="1439605"/>
            <a:chOff x="4207941" y="1712074"/>
            <a:chExt cx="2066473" cy="2066473"/>
          </a:xfrm>
        </p:grpSpPr>
        <p:sp>
          <p:nvSpPr>
            <p:cNvPr id="9" name="Oval 8">
              <a:extLst>
                <a:ext uri="{FF2B5EF4-FFF2-40B4-BE49-F238E27FC236}">
                  <a16:creationId xmlns:a16="http://schemas.microsoft.com/office/drawing/2014/main" id="{691DA0D3-CD20-4EFE-80B3-CC18DF72AE1B}"/>
                </a:ext>
              </a:extLst>
            </p:cNvPr>
            <p:cNvSpPr/>
            <p:nvPr/>
          </p:nvSpPr>
          <p:spPr>
            <a:xfrm>
              <a:off x="4207941" y="1712074"/>
              <a:ext cx="2066473" cy="2066473"/>
            </a:xfrm>
            <a:prstGeom prst="ellipse">
              <a:avLst/>
            </a:prstGeom>
            <a:solidFill>
              <a:schemeClr val="accent1"/>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F6F22FF-E590-47B9-AB08-57630A7499A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374758" y="2188702"/>
              <a:ext cx="1732838" cy="1113216"/>
            </a:xfrm>
            <a:prstGeom prst="rect">
              <a:avLst/>
            </a:prstGeom>
          </p:spPr>
        </p:pic>
      </p:grpSp>
      <p:grpSp>
        <p:nvGrpSpPr>
          <p:cNvPr id="5" name="Group 4">
            <a:extLst>
              <a:ext uri="{FF2B5EF4-FFF2-40B4-BE49-F238E27FC236}">
                <a16:creationId xmlns:a16="http://schemas.microsoft.com/office/drawing/2014/main" id="{23F2BBE1-56B3-4B56-80C3-AE5056BF9A6C}"/>
              </a:ext>
            </a:extLst>
          </p:cNvPr>
          <p:cNvGrpSpPr/>
          <p:nvPr/>
        </p:nvGrpSpPr>
        <p:grpSpPr>
          <a:xfrm>
            <a:off x="1726846" y="2709197"/>
            <a:ext cx="1474178" cy="1439605"/>
            <a:chOff x="1100649" y="1928997"/>
            <a:chExt cx="2066473" cy="2066473"/>
          </a:xfrm>
        </p:grpSpPr>
        <p:sp>
          <p:nvSpPr>
            <p:cNvPr id="7" name="Oval 6">
              <a:extLst>
                <a:ext uri="{FF2B5EF4-FFF2-40B4-BE49-F238E27FC236}">
                  <a16:creationId xmlns:a16="http://schemas.microsoft.com/office/drawing/2014/main" id="{C2B0973C-6CA5-458D-9032-F05D9A36A04B}"/>
                </a:ext>
              </a:extLst>
            </p:cNvPr>
            <p:cNvSpPr/>
            <p:nvPr/>
          </p:nvSpPr>
          <p:spPr>
            <a:xfrm>
              <a:off x="1100649" y="1928997"/>
              <a:ext cx="2066473" cy="2066473"/>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F81F21A-B169-48DB-B784-D4BAB7768529}"/>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267466" y="2405625"/>
              <a:ext cx="1732838" cy="1113216"/>
            </a:xfrm>
            <a:prstGeom prst="rect">
              <a:avLst/>
            </a:prstGeom>
          </p:spPr>
        </p:pic>
      </p:grpSp>
      <p:grpSp>
        <p:nvGrpSpPr>
          <p:cNvPr id="16" name="Group 15">
            <a:extLst>
              <a:ext uri="{FF2B5EF4-FFF2-40B4-BE49-F238E27FC236}">
                <a16:creationId xmlns:a16="http://schemas.microsoft.com/office/drawing/2014/main" id="{505C79C4-3995-4C70-9B64-3DEBBF7BD512}"/>
              </a:ext>
            </a:extLst>
          </p:cNvPr>
          <p:cNvGrpSpPr/>
          <p:nvPr/>
        </p:nvGrpSpPr>
        <p:grpSpPr>
          <a:xfrm>
            <a:off x="5564391" y="2583435"/>
            <a:ext cx="1474178" cy="1439605"/>
            <a:chOff x="5976879" y="3955015"/>
            <a:chExt cx="2066473" cy="2066473"/>
          </a:xfrm>
        </p:grpSpPr>
        <p:sp>
          <p:nvSpPr>
            <p:cNvPr id="10" name="Oval 9">
              <a:extLst>
                <a:ext uri="{FF2B5EF4-FFF2-40B4-BE49-F238E27FC236}">
                  <a16:creationId xmlns:a16="http://schemas.microsoft.com/office/drawing/2014/main" id="{3081A674-D6DA-427D-AB7E-F36AA5D24DA6}"/>
                </a:ext>
              </a:extLst>
            </p:cNvPr>
            <p:cNvSpPr/>
            <p:nvPr/>
          </p:nvSpPr>
          <p:spPr>
            <a:xfrm>
              <a:off x="5976879" y="3955015"/>
              <a:ext cx="2066473" cy="2066473"/>
            </a:xfrm>
            <a:prstGeom prst="ellipse">
              <a:avLst/>
            </a:prstGeom>
            <a:solidFill>
              <a:schemeClr val="tx2"/>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E5B80786-AA63-49AA-BBB2-E36E3DF6CABA}"/>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6143696" y="4431643"/>
              <a:ext cx="1732838" cy="1113216"/>
            </a:xfrm>
            <a:prstGeom prst="rect">
              <a:avLst/>
            </a:prstGeom>
          </p:spPr>
        </p:pic>
      </p:grpSp>
      <p:grpSp>
        <p:nvGrpSpPr>
          <p:cNvPr id="11" name="Group 10">
            <a:extLst>
              <a:ext uri="{FF2B5EF4-FFF2-40B4-BE49-F238E27FC236}">
                <a16:creationId xmlns:a16="http://schemas.microsoft.com/office/drawing/2014/main" id="{0E4D9739-86A0-4E57-8D64-876FFE6161A8}"/>
              </a:ext>
            </a:extLst>
          </p:cNvPr>
          <p:cNvGrpSpPr/>
          <p:nvPr/>
        </p:nvGrpSpPr>
        <p:grpSpPr>
          <a:xfrm>
            <a:off x="3538764" y="998263"/>
            <a:ext cx="1474178" cy="1439605"/>
            <a:chOff x="2860243" y="4245166"/>
            <a:chExt cx="2066473" cy="2066473"/>
          </a:xfrm>
        </p:grpSpPr>
        <p:sp>
          <p:nvSpPr>
            <p:cNvPr id="8" name="Oval 7">
              <a:extLst>
                <a:ext uri="{FF2B5EF4-FFF2-40B4-BE49-F238E27FC236}">
                  <a16:creationId xmlns:a16="http://schemas.microsoft.com/office/drawing/2014/main" id="{176D4A84-5EB1-42FE-871A-A09611137276}"/>
                </a:ext>
              </a:extLst>
            </p:cNvPr>
            <p:cNvSpPr/>
            <p:nvPr/>
          </p:nvSpPr>
          <p:spPr>
            <a:xfrm>
              <a:off x="2860243" y="4245166"/>
              <a:ext cx="2066473" cy="2066473"/>
            </a:xfrm>
            <a:prstGeom prst="ellipse">
              <a:avLst/>
            </a:prstGeom>
            <a:solidFill>
              <a:srgbClr val="FBA93D"/>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E059F7A7-6BBE-4E44-8F6D-C2E1AD2A2DF9}"/>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3027060" y="4721794"/>
              <a:ext cx="1732838" cy="1113216"/>
            </a:xfrm>
            <a:prstGeom prst="rect">
              <a:avLst/>
            </a:prstGeom>
          </p:spPr>
        </p:pic>
      </p:grpSp>
      <p:sp>
        <p:nvSpPr>
          <p:cNvPr id="18" name="Down Arrow 17">
            <a:extLst>
              <a:ext uri="{FF2B5EF4-FFF2-40B4-BE49-F238E27FC236}">
                <a16:creationId xmlns:a16="http://schemas.microsoft.com/office/drawing/2014/main" id="{A291CE0D-DF81-E64C-B333-9B884F9DB7D3}"/>
              </a:ext>
            </a:extLst>
          </p:cNvPr>
          <p:cNvSpPr/>
          <p:nvPr/>
        </p:nvSpPr>
        <p:spPr>
          <a:xfrm>
            <a:off x="4102990" y="2528576"/>
            <a:ext cx="345726" cy="681607"/>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19" name="Down Arrow 18">
            <a:extLst>
              <a:ext uri="{FF2B5EF4-FFF2-40B4-BE49-F238E27FC236}">
                <a16:creationId xmlns:a16="http://schemas.microsoft.com/office/drawing/2014/main" id="{1BDC8CC4-F4FE-B849-AE8A-D9D57C872BCD}"/>
              </a:ext>
            </a:extLst>
          </p:cNvPr>
          <p:cNvSpPr/>
          <p:nvPr/>
        </p:nvSpPr>
        <p:spPr>
          <a:xfrm rot="2039566">
            <a:off x="2972537" y="2144230"/>
            <a:ext cx="345726" cy="681607"/>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20" name="Down Arrow 19">
            <a:extLst>
              <a:ext uri="{FF2B5EF4-FFF2-40B4-BE49-F238E27FC236}">
                <a16:creationId xmlns:a16="http://schemas.microsoft.com/office/drawing/2014/main" id="{7F684AE7-2AB0-3447-8E0A-D955162A974E}"/>
              </a:ext>
            </a:extLst>
          </p:cNvPr>
          <p:cNvSpPr/>
          <p:nvPr/>
        </p:nvSpPr>
        <p:spPr>
          <a:xfrm rot="18930298">
            <a:off x="5202235" y="2129908"/>
            <a:ext cx="345726" cy="681606"/>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69E0A0F-A541-D969-B26E-35CF476AF46C}"/>
              </a:ext>
            </a:extLst>
          </p:cNvPr>
          <p:cNvSpPr txBox="1"/>
          <p:nvPr/>
        </p:nvSpPr>
        <p:spPr>
          <a:xfrm>
            <a:off x="628650" y="4927530"/>
            <a:ext cx="7688036" cy="1200329"/>
          </a:xfrm>
          <a:prstGeom prst="rect">
            <a:avLst/>
          </a:prstGeom>
          <a:noFill/>
        </p:spPr>
        <p:txBody>
          <a:bodyPr wrap="square" rtlCol="0">
            <a:spAutoFit/>
          </a:bodyPr>
          <a:lstStyle/>
          <a:p>
            <a:r>
              <a:rPr lang="fr-FR" sz="2400">
                <a:solidFill>
                  <a:srgbClr val="000000"/>
                </a:solidFill>
                <a:latin typeface="system-ui"/>
              </a:rPr>
              <a:t>Il leur répondit : « Que celui qui a deux tuniques donne à celui qui n’en a pas ; et que celui qui a de la nourriture fasse de même. (Luc 3 :11).</a:t>
            </a:r>
            <a:endParaRPr lang="en-US" sz="2400" dirty="0"/>
          </a:p>
        </p:txBody>
      </p:sp>
    </p:spTree>
    <p:extLst>
      <p:ext uri="{BB962C8B-B14F-4D97-AF65-F5344CB8AC3E}">
        <p14:creationId xmlns:p14="http://schemas.microsoft.com/office/powerpoint/2010/main" val="37349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217826" y="386512"/>
            <a:ext cx="8705612" cy="1325563"/>
          </a:xfrm>
        </p:spPr>
        <p:txBody>
          <a:bodyPr/>
          <a:lstStyle/>
          <a:p>
            <a:r>
              <a:rPr lang="fr-FR"/>
              <a:t>6. Amener les générations futures à mettre à jour et à réviser.</a:t>
            </a:r>
            <a:endParaRPr lang="en-US" dirty="0"/>
          </a:p>
        </p:txBody>
      </p:sp>
      <p:grpSp>
        <p:nvGrpSpPr>
          <p:cNvPr id="4" name="Group 3">
            <a:extLst>
              <a:ext uri="{FF2B5EF4-FFF2-40B4-BE49-F238E27FC236}">
                <a16:creationId xmlns:a16="http://schemas.microsoft.com/office/drawing/2014/main" id="{5FFE372B-FA80-456A-AE54-2015AF9D39DE}"/>
              </a:ext>
            </a:extLst>
          </p:cNvPr>
          <p:cNvGrpSpPr/>
          <p:nvPr/>
        </p:nvGrpSpPr>
        <p:grpSpPr>
          <a:xfrm>
            <a:off x="1020369" y="3111115"/>
            <a:ext cx="911436" cy="898439"/>
            <a:chOff x="351561" y="4518731"/>
            <a:chExt cx="1258367" cy="1258367"/>
          </a:xfrm>
        </p:grpSpPr>
        <p:sp>
          <p:nvSpPr>
            <p:cNvPr id="21" name="Oval 20">
              <a:extLst>
                <a:ext uri="{FF2B5EF4-FFF2-40B4-BE49-F238E27FC236}">
                  <a16:creationId xmlns:a16="http://schemas.microsoft.com/office/drawing/2014/main" id="{92423BD0-D6D9-F942-8B81-225C2007C666}"/>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22" name="Content Placeholder 36">
              <a:extLst>
                <a:ext uri="{FF2B5EF4-FFF2-40B4-BE49-F238E27FC236}">
                  <a16:creationId xmlns:a16="http://schemas.microsoft.com/office/drawing/2014/main" id="{96B38ACC-109F-F845-A620-2208F654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pic>
        <p:nvPicPr>
          <p:cNvPr id="31" name="Picture 30">
            <a:extLst>
              <a:ext uri="{FF2B5EF4-FFF2-40B4-BE49-F238E27FC236}">
                <a16:creationId xmlns:a16="http://schemas.microsoft.com/office/drawing/2014/main" id="{3EB0D2AD-01A3-F14D-AC1E-CCF2510CD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89" y="1604153"/>
            <a:ext cx="1293664" cy="831081"/>
          </a:xfrm>
          <a:prstGeom prst="rect">
            <a:avLst/>
          </a:prstGeom>
        </p:spPr>
      </p:pic>
      <p:sp>
        <p:nvSpPr>
          <p:cNvPr id="3" name="TextBox 2">
            <a:extLst>
              <a:ext uri="{FF2B5EF4-FFF2-40B4-BE49-F238E27FC236}">
                <a16:creationId xmlns:a16="http://schemas.microsoft.com/office/drawing/2014/main" id="{E655A0C4-A8D7-D149-B953-682B076E8F32}"/>
              </a:ext>
            </a:extLst>
          </p:cNvPr>
          <p:cNvSpPr txBox="1"/>
          <p:nvPr/>
        </p:nvSpPr>
        <p:spPr>
          <a:xfrm>
            <a:off x="1020369" y="2472178"/>
            <a:ext cx="757904" cy="369332"/>
          </a:xfrm>
          <a:prstGeom prst="rect">
            <a:avLst/>
          </a:prstGeom>
          <a:noFill/>
        </p:spPr>
        <p:txBody>
          <a:bodyPr wrap="square" rtlCol="0">
            <a:spAutoFit/>
          </a:bodyPr>
          <a:lstStyle/>
          <a:p>
            <a:pPr algn="ctr"/>
            <a:r>
              <a:rPr lang="en-US">
                <a:solidFill>
                  <a:schemeClr val="tx2"/>
                </a:solidFill>
              </a:rPr>
              <a:t>Vous</a:t>
            </a:r>
            <a:endParaRPr lang="en-US" dirty="0">
              <a:solidFill>
                <a:schemeClr val="tx2"/>
              </a:solidFill>
            </a:endParaRPr>
          </a:p>
        </p:txBody>
      </p:sp>
      <p:pic>
        <p:nvPicPr>
          <p:cNvPr id="32" name="Picture 31">
            <a:extLst>
              <a:ext uri="{FF2B5EF4-FFF2-40B4-BE49-F238E27FC236}">
                <a16:creationId xmlns:a16="http://schemas.microsoft.com/office/drawing/2014/main" id="{CBA80236-8CFA-C445-AB84-F501FBAE2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428" y="1604153"/>
            <a:ext cx="1293664" cy="831081"/>
          </a:xfrm>
          <a:prstGeom prst="rect">
            <a:avLst/>
          </a:prstGeom>
        </p:spPr>
      </p:pic>
      <p:sp>
        <p:nvSpPr>
          <p:cNvPr id="17" name="Rectangle 16">
            <a:extLst>
              <a:ext uri="{FF2B5EF4-FFF2-40B4-BE49-F238E27FC236}">
                <a16:creationId xmlns:a16="http://schemas.microsoft.com/office/drawing/2014/main" id="{7B24B58C-2740-6640-803E-692608BD8E41}"/>
              </a:ext>
            </a:extLst>
          </p:cNvPr>
          <p:cNvSpPr/>
          <p:nvPr/>
        </p:nvSpPr>
        <p:spPr>
          <a:xfrm>
            <a:off x="4226758" y="2464784"/>
            <a:ext cx="1103004" cy="646331"/>
          </a:xfrm>
          <a:prstGeom prst="rect">
            <a:avLst/>
          </a:prstGeom>
        </p:spPr>
        <p:txBody>
          <a:bodyPr wrap="square">
            <a:spAutoFit/>
          </a:bodyPr>
          <a:lstStyle/>
          <a:p>
            <a:pPr algn="ctr"/>
            <a:r>
              <a:rPr lang="en-US">
                <a:solidFill>
                  <a:schemeClr val="tx2"/>
                </a:solidFill>
              </a:rPr>
              <a:t>Vos enfants</a:t>
            </a:r>
            <a:endParaRPr lang="en-US" dirty="0">
              <a:solidFill>
                <a:schemeClr val="tx2"/>
              </a:solidFill>
            </a:endParaRPr>
          </a:p>
        </p:txBody>
      </p:sp>
      <p:pic>
        <p:nvPicPr>
          <p:cNvPr id="34" name="Picture 33">
            <a:extLst>
              <a:ext uri="{FF2B5EF4-FFF2-40B4-BE49-F238E27FC236}">
                <a16:creationId xmlns:a16="http://schemas.microsoft.com/office/drawing/2014/main" id="{EF50749A-25D3-9C41-BF8D-587A3ABF5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847" y="1604153"/>
            <a:ext cx="1293664" cy="831081"/>
          </a:xfrm>
          <a:prstGeom prst="rect">
            <a:avLst/>
          </a:prstGeom>
        </p:spPr>
      </p:pic>
      <p:sp>
        <p:nvSpPr>
          <p:cNvPr id="35" name="TextBox 34">
            <a:extLst>
              <a:ext uri="{FF2B5EF4-FFF2-40B4-BE49-F238E27FC236}">
                <a16:creationId xmlns:a16="http://schemas.microsoft.com/office/drawing/2014/main" id="{AD5BF17B-61BE-6643-832C-EC1D2DE5EC17}"/>
              </a:ext>
            </a:extLst>
          </p:cNvPr>
          <p:cNvSpPr txBox="1"/>
          <p:nvPr/>
        </p:nvSpPr>
        <p:spPr>
          <a:xfrm>
            <a:off x="6908262" y="2491331"/>
            <a:ext cx="1630147" cy="646331"/>
          </a:xfrm>
          <a:prstGeom prst="rect">
            <a:avLst/>
          </a:prstGeom>
          <a:noFill/>
        </p:spPr>
        <p:txBody>
          <a:bodyPr wrap="square" rtlCol="0">
            <a:spAutoFit/>
          </a:bodyPr>
          <a:lstStyle/>
          <a:p>
            <a:pPr algn="ctr"/>
            <a:r>
              <a:rPr lang="en-US">
                <a:solidFill>
                  <a:schemeClr val="tx2"/>
                </a:solidFill>
              </a:rPr>
              <a:t>Vos petits-enfants</a:t>
            </a:r>
            <a:endParaRPr lang="en-US" dirty="0">
              <a:solidFill>
                <a:schemeClr val="tx2"/>
              </a:solidFill>
            </a:endParaRPr>
          </a:p>
        </p:txBody>
      </p:sp>
      <p:grpSp>
        <p:nvGrpSpPr>
          <p:cNvPr id="38" name="Group 37">
            <a:extLst>
              <a:ext uri="{FF2B5EF4-FFF2-40B4-BE49-F238E27FC236}">
                <a16:creationId xmlns:a16="http://schemas.microsoft.com/office/drawing/2014/main" id="{2CCB541B-DFEB-4F78-97DE-D74028F6E8CC}"/>
              </a:ext>
            </a:extLst>
          </p:cNvPr>
          <p:cNvGrpSpPr/>
          <p:nvPr/>
        </p:nvGrpSpPr>
        <p:grpSpPr>
          <a:xfrm>
            <a:off x="4327771" y="3111113"/>
            <a:ext cx="911436" cy="898439"/>
            <a:chOff x="351561" y="4518731"/>
            <a:chExt cx="1258367" cy="1258367"/>
          </a:xfrm>
        </p:grpSpPr>
        <p:sp>
          <p:nvSpPr>
            <p:cNvPr id="40" name="Oval 39">
              <a:extLst>
                <a:ext uri="{FF2B5EF4-FFF2-40B4-BE49-F238E27FC236}">
                  <a16:creationId xmlns:a16="http://schemas.microsoft.com/office/drawing/2014/main" id="{E03059F7-D65A-497B-A723-335EEDD5E95B}"/>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42" name="Content Placeholder 36">
              <a:extLst>
                <a:ext uri="{FF2B5EF4-FFF2-40B4-BE49-F238E27FC236}">
                  <a16:creationId xmlns:a16="http://schemas.microsoft.com/office/drawing/2014/main" id="{EC145C47-E61A-49DB-AA90-959050292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grpSp>
        <p:nvGrpSpPr>
          <p:cNvPr id="48" name="Group 47">
            <a:extLst>
              <a:ext uri="{FF2B5EF4-FFF2-40B4-BE49-F238E27FC236}">
                <a16:creationId xmlns:a16="http://schemas.microsoft.com/office/drawing/2014/main" id="{DC285E80-31C2-4BE2-838A-B2C9340DBA1D}"/>
              </a:ext>
            </a:extLst>
          </p:cNvPr>
          <p:cNvGrpSpPr/>
          <p:nvPr/>
        </p:nvGrpSpPr>
        <p:grpSpPr>
          <a:xfrm>
            <a:off x="7288961" y="3145491"/>
            <a:ext cx="911436" cy="898439"/>
            <a:chOff x="351561" y="4518731"/>
            <a:chExt cx="1258367" cy="1258367"/>
          </a:xfrm>
        </p:grpSpPr>
        <p:sp>
          <p:nvSpPr>
            <p:cNvPr id="49" name="Oval 48">
              <a:extLst>
                <a:ext uri="{FF2B5EF4-FFF2-40B4-BE49-F238E27FC236}">
                  <a16:creationId xmlns:a16="http://schemas.microsoft.com/office/drawing/2014/main" id="{719C30EA-14F8-4D38-BE27-27F30B3AA62C}"/>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50" name="Content Placeholder 36">
              <a:extLst>
                <a:ext uri="{FF2B5EF4-FFF2-40B4-BE49-F238E27FC236}">
                  <a16:creationId xmlns:a16="http://schemas.microsoft.com/office/drawing/2014/main" id="{85A48FFF-68AF-47F1-AF48-4E67AB81D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sp>
        <p:nvSpPr>
          <p:cNvPr id="5" name="Arrow: Right 4">
            <a:extLst>
              <a:ext uri="{FF2B5EF4-FFF2-40B4-BE49-F238E27FC236}">
                <a16:creationId xmlns:a16="http://schemas.microsoft.com/office/drawing/2014/main" id="{CD719ED2-AA04-42F9-A71D-7426E1527506}"/>
              </a:ext>
            </a:extLst>
          </p:cNvPr>
          <p:cNvSpPr/>
          <p:nvPr/>
        </p:nvSpPr>
        <p:spPr>
          <a:xfrm>
            <a:off x="2357606" y="3409218"/>
            <a:ext cx="1401845" cy="302231"/>
          </a:xfrm>
          <a:prstGeom prst="rightArrow">
            <a:avLst>
              <a:gd name="adj1" fmla="val 61677"/>
              <a:gd name="adj2" fmla="val 50000"/>
            </a:avLst>
          </a:prstGeom>
          <a:solidFill>
            <a:srgbClr val="B95659"/>
          </a:solidFill>
        </p:spPr>
        <p:txBody>
          <a:bodyPr wrap="square"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2" name="Arrow: Right 51">
            <a:extLst>
              <a:ext uri="{FF2B5EF4-FFF2-40B4-BE49-F238E27FC236}">
                <a16:creationId xmlns:a16="http://schemas.microsoft.com/office/drawing/2014/main" id="{E12DF47E-E278-4F26-A774-20EA42DF3186}"/>
              </a:ext>
            </a:extLst>
          </p:cNvPr>
          <p:cNvSpPr/>
          <p:nvPr/>
        </p:nvSpPr>
        <p:spPr>
          <a:xfrm>
            <a:off x="5686420" y="3409216"/>
            <a:ext cx="1401845" cy="302231"/>
          </a:xfrm>
          <a:prstGeom prst="rightArrow">
            <a:avLst>
              <a:gd name="adj1" fmla="val 61677"/>
              <a:gd name="adj2" fmla="val 50000"/>
            </a:avLst>
          </a:prstGeom>
          <a:solidFill>
            <a:srgbClr val="B95659"/>
          </a:solidFill>
        </p:spPr>
        <p:txBody>
          <a:bodyPr wrap="square"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59C386B-38F8-633D-0F75-003820893633}"/>
              </a:ext>
            </a:extLst>
          </p:cNvPr>
          <p:cNvSpPr txBox="1"/>
          <p:nvPr/>
        </p:nvSpPr>
        <p:spPr>
          <a:xfrm>
            <a:off x="752489" y="4376057"/>
            <a:ext cx="7639022" cy="2246769"/>
          </a:xfrm>
          <a:prstGeom prst="rect">
            <a:avLst/>
          </a:prstGeom>
          <a:noFill/>
        </p:spPr>
        <p:txBody>
          <a:bodyPr wrap="square" rtlCol="0">
            <a:spAutoFit/>
          </a:bodyPr>
          <a:lstStyle/>
          <a:p>
            <a:r>
              <a:rPr lang="fr-FR" sz="2000">
                <a:solidFill>
                  <a:srgbClr val="000000"/>
                </a:solidFill>
                <a:latin typeface="system-ui"/>
              </a:rPr>
              <a:t>« Et ces paroles que je vous prescris aujourd’hui seront dans votre cœur. 7 Tu les enseigneras à tes enfants, et tu en parleras quand tu seras assis dans ta maison, quand tu marcheras sur le chemin, quand tu te coucheras et quand tu te lèveras (Deutéronome 6 :6-7).
Ils lisent donc distinctement dans le livre, dans la Loi de Dieu ; et ils leur donnèrent le sens, et les aidèrent à comprendre la lecture (Néhémie 8 :8).</a:t>
            </a:r>
            <a:endParaRPr lang="en-US" sz="2000" dirty="0"/>
          </a:p>
        </p:txBody>
      </p:sp>
    </p:spTree>
    <p:extLst>
      <p:ext uri="{BB962C8B-B14F-4D97-AF65-F5344CB8AC3E}">
        <p14:creationId xmlns:p14="http://schemas.microsoft.com/office/powerpoint/2010/main" val="291512198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95659"/>
        </a:solidFill>
      </a:spPr>
      <a:bodyPr wrap="square" rtlCol="0" anchor="ctr">
        <a:no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81A373-84A0-4642-A7EA-B72C55C19AB4}">
  <ds:schemaRefs>
    <ds:schemaRef ds:uri="http://purl.org/dc/dcmitype/"/>
    <ds:schemaRef ds:uri="http://schemas.microsoft.com/office/2006/metadata/properties"/>
    <ds:schemaRef ds:uri="http://purl.org/dc/terms/"/>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9ede4979-7183-4f81-a394-71c40c9222c4"/>
    <ds:schemaRef ds:uri="038937e4-20c5-4a73-b245-175c4ead9603"/>
    <ds:schemaRef ds:uri="http://www.w3.org/XML/1998/namespace"/>
    <ds:schemaRef ds:uri="http://purl.org/dc/elements/1.1/"/>
  </ds:schemaRefs>
</ds:datastoreItem>
</file>

<file path=customXml/itemProps2.xml><?xml version="1.0" encoding="utf-8"?>
<ds:datastoreItem xmlns:ds="http://schemas.openxmlformats.org/officeDocument/2006/customXml" ds:itemID="{0AB5585E-14FB-4918-BB15-15BDBBD3AC10}"/>
</file>

<file path=customXml/itemProps3.xml><?xml version="1.0" encoding="utf-8"?>
<ds:datastoreItem xmlns:ds="http://schemas.openxmlformats.org/officeDocument/2006/customXml" ds:itemID="{CDEA7322-0E1B-4429-8004-2F91618EB4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1522</TotalTime>
  <Words>448</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Arial Black</vt:lpstr>
      <vt:lpstr>Calibri</vt:lpstr>
      <vt:lpstr>system-ui</vt:lpstr>
      <vt:lpstr>Times New Roman</vt:lpstr>
      <vt:lpstr>Office Theme</vt:lpstr>
      <vt:lpstr>Office Theme</vt:lpstr>
      <vt:lpstr>PowerPoint Presentation</vt:lpstr>
      <vt:lpstr>PowerPoint Presentation</vt:lpstr>
      <vt:lpstr>1. Acceptez la responsabilité de faire une traduction de la Bible</vt:lpstr>
      <vt:lpstr>2. Rendre la traduction de la Bible accessible</vt:lpstr>
      <vt:lpstr>3. Affiner et réviser la traduction</vt:lpstr>
      <vt:lpstr>4. Impliquer la communauté dans l’utilisation des Écritures</vt:lpstr>
      <vt:lpstr>5. Partagez COBT avec d’autres</vt:lpstr>
      <vt:lpstr>6. Amener les générations futures à mettre à jour et à réviser.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159</cp:revision>
  <dcterms:created xsi:type="dcterms:W3CDTF">2019-03-18T18:21:25Z</dcterms:created>
  <dcterms:modified xsi:type="dcterms:W3CDTF">2024-04-23T17:33:21Z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