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1"/>
  </p:notesMasterIdLst>
  <p:sldIdLst>
    <p:sldId id="311" r:id="rId6"/>
    <p:sldId id="264" r:id="rId7"/>
    <p:sldId id="295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8223F-539B-40A3-A626-CBAAE3E258F8}" v="27" dt="2024-04-23T21:53:28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0" autoAdjust="0"/>
    <p:restoredTop sz="95646" autoAdjust="0"/>
  </p:normalViewPr>
  <p:slideViewPr>
    <p:cSldViewPr snapToGrid="0">
      <p:cViewPr varScale="1">
        <p:scale>
          <a:sx n="66" d="100"/>
          <a:sy n="66" d="100"/>
        </p:scale>
        <p:origin x="1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0B526551-51A0-7B79-2626-F6EA608E2D2B}"/>
    <pc:docChg chg="addSld addMainMaster">
      <pc:chgData name="Deborah Shaw" userId="S::deborah_shaw@wycliffeassociates.org::79bf7848-a030-4096-934a-3abbfde4984a" providerId="AD" clId="Web-{0B526551-51A0-7B79-2626-F6EA608E2D2B}" dt="2023-12-19T04:47:46.891" v="0"/>
      <pc:docMkLst>
        <pc:docMk/>
      </pc:docMkLst>
      <pc:sldChg chg="add">
        <pc:chgData name="Deborah Shaw" userId="S::deborah_shaw@wycliffeassociates.org::79bf7848-a030-4096-934a-3abbfde4984a" providerId="AD" clId="Web-{0B526551-51A0-7B79-2626-F6EA608E2D2B}" dt="2023-12-19T04:47:46.891" v="0"/>
        <pc:sldMkLst>
          <pc:docMk/>
          <pc:sldMk cId="3629754069" sldId="311"/>
        </pc:sldMkLst>
      </pc:sldChg>
      <pc:sldMasterChg chg="add addSldLayout">
        <pc:chgData name="Deborah Shaw" userId="S::deborah_shaw@wycliffeassociates.org::79bf7848-a030-4096-934a-3abbfde4984a" providerId="AD" clId="Web-{0B526551-51A0-7B79-2626-F6EA608E2D2B}" dt="2023-12-19T04:47:46.89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0B526551-51A0-7B79-2626-F6EA608E2D2B}" dt="2023-12-19T04:47:46.89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clId="Web-{58ED30DB-5350-2224-6335-A55C51A07C81}"/>
    <pc:docChg chg="addSld">
      <pc:chgData name="" userId="" providerId="" clId="Web-{58ED30DB-5350-2224-6335-A55C51A07C81}" dt="2023-12-17T22:08:04.245" v="0"/>
      <pc:docMkLst>
        <pc:docMk/>
      </pc:docMkLst>
      <pc:sldChg chg="add">
        <pc:chgData name="" userId="" providerId="" clId="Web-{58ED30DB-5350-2224-6335-A55C51A07C81}" dt="2023-12-17T22:08:04.245" v="0"/>
        <pc:sldMkLst>
          <pc:docMk/>
          <pc:sldMk cId="3829610916" sldId="310"/>
        </pc:sldMkLst>
      </pc:sldChg>
    </pc:docChg>
  </pc:docChgLst>
  <pc:docChgLst>
    <pc:chgData name="Tina Slack" userId="S::tina_slack@wycliffeassociates.org::44bf6d8f-8440-4ec5-a765-802fe99ab0c9" providerId="AD" clId="Web-{4C32E97E-3774-E176-B28D-854D12FBC1B5}"/>
    <pc:docChg chg="modSld">
      <pc:chgData name="Tina Slack" userId="S::tina_slack@wycliffeassociates.org::44bf6d8f-8440-4ec5-a765-802fe99ab0c9" providerId="AD" clId="Web-{4C32E97E-3774-E176-B28D-854D12FBC1B5}" dt="2023-09-02T20:42:00.976" v="5" actId="20577"/>
      <pc:docMkLst>
        <pc:docMk/>
      </pc:docMkLst>
      <pc:sldChg chg="modSp">
        <pc:chgData name="Tina Slack" userId="S::tina_slack@wycliffeassociates.org::44bf6d8f-8440-4ec5-a765-802fe99ab0c9" providerId="AD" clId="Web-{4C32E97E-3774-E176-B28D-854D12FBC1B5}" dt="2023-09-02T20:42:00.976" v="5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4C32E97E-3774-E176-B28D-854D12FBC1B5}" dt="2023-09-02T20:42:00.976" v="5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79bf7848-a030-4096-934a-3abbfde4984a" providerId="ADAL" clId="{D4CA8091-26DB-42CA-81C3-E2950E9A8132}"/>
    <pc:docChg chg="custSel delSld modSld">
      <pc:chgData name="Deborah Shaw" userId="79bf7848-a030-4096-934a-3abbfde4984a" providerId="ADAL" clId="{D4CA8091-26DB-42CA-81C3-E2950E9A8132}" dt="2023-12-21T04:38:45.608" v="12" actId="2696"/>
      <pc:docMkLst>
        <pc:docMk/>
      </pc:docMkLst>
      <pc:sldChg chg="delSp modSp del mod">
        <pc:chgData name="Deborah Shaw" userId="79bf7848-a030-4096-934a-3abbfde4984a" providerId="ADAL" clId="{D4CA8091-26DB-42CA-81C3-E2950E9A8132}" dt="2023-12-21T04:38:45.608" v="1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D4CA8091-26DB-42CA-81C3-E2950E9A8132}" dt="2023-12-21T04:35:01.791" v="5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D4CA8091-26DB-42CA-81C3-E2950E9A8132}" dt="2023-12-21T04:34:43.763" v="1" actId="21"/>
          <ac:picMkLst>
            <pc:docMk/>
            <pc:sldMk cId="2126766571" sldId="260"/>
            <ac:picMk id="7" creationId="{5C7C6F9D-BB9E-4FC8-82AF-1EAB0656BA59}"/>
          </ac:picMkLst>
        </pc:picChg>
      </pc:sldChg>
      <pc:sldChg chg="del">
        <pc:chgData name="Deborah Shaw" userId="79bf7848-a030-4096-934a-3abbfde4984a" providerId="ADAL" clId="{D4CA8091-26DB-42CA-81C3-E2950E9A8132}" dt="2023-12-21T04:34:38.798" v="0" actId="2696"/>
        <pc:sldMkLst>
          <pc:docMk/>
          <pc:sldMk cId="3829610916" sldId="310"/>
        </pc:sldMkLst>
      </pc:sldChg>
      <pc:sldChg chg="delSp modSp mod">
        <pc:chgData name="Deborah Shaw" userId="79bf7848-a030-4096-934a-3abbfde4984a" providerId="ADAL" clId="{D4CA8091-26DB-42CA-81C3-E2950E9A8132}" dt="2023-12-21T04:35:30.307" v="11" actId="5793"/>
        <pc:sldMkLst>
          <pc:docMk/>
          <pc:sldMk cId="3629754069" sldId="311"/>
        </pc:sldMkLst>
        <pc:spChg chg="mod">
          <ac:chgData name="Deborah Shaw" userId="79bf7848-a030-4096-934a-3abbfde4984a" providerId="ADAL" clId="{D4CA8091-26DB-42CA-81C3-E2950E9A8132}" dt="2023-12-21T04:35:30.307" v="11" actId="5793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D4CA8091-26DB-42CA-81C3-E2950E9A8132}" dt="2023-12-21T04:35:15.343" v="8" actId="1076"/>
          <ac:spMkLst>
            <pc:docMk/>
            <pc:sldMk cId="3629754069" sldId="311"/>
            <ac:spMk id="7" creationId="{6D1C5468-2E27-9AF9-E8A7-9D00C2F6695F}"/>
          </ac:spMkLst>
        </pc:spChg>
        <pc:spChg chg="del">
          <ac:chgData name="Deborah Shaw" userId="79bf7848-a030-4096-934a-3abbfde4984a" providerId="ADAL" clId="{D4CA8091-26DB-42CA-81C3-E2950E9A8132}" dt="2023-12-21T04:35:11.136" v="7" actId="21"/>
          <ac:spMkLst>
            <pc:docMk/>
            <pc:sldMk cId="3629754069" sldId="311"/>
            <ac:spMk id="9" creationId="{EA4776F2-8249-1257-551D-80D9CD0F0596}"/>
          </ac:spMkLst>
        </pc:spChg>
        <pc:picChg chg="mod">
          <ac:chgData name="Deborah Shaw" userId="79bf7848-a030-4096-934a-3abbfde4984a" providerId="ADAL" clId="{D4CA8091-26DB-42CA-81C3-E2950E9A8132}" dt="2023-12-21T04:34:51.007" v="2" actId="14826"/>
          <ac:picMkLst>
            <pc:docMk/>
            <pc:sldMk cId="3629754069" sldId="311"/>
            <ac:picMk id="6" creationId="{4B1342BB-B465-1A3D-28BC-F5045ABD0A0E}"/>
          </ac:picMkLst>
        </pc:picChg>
      </pc:sldChg>
    </pc:docChg>
  </pc:docChgLst>
  <pc:docChgLst>
    <pc:chgData name="Mary Stout" userId="S::mary_stout@wycliffeassociates.org::aa3233c2-3252-4841-9088-85efb7bdb5d2" providerId="AD" clId="Web-{FC39D8C0-1633-4EC6-B210-0847EC371EC2}"/>
    <pc:docChg chg="modSld">
      <pc:chgData name="Mary Stout" userId="S::mary_stout@wycliffeassociates.org::aa3233c2-3252-4841-9088-85efb7bdb5d2" providerId="AD" clId="Web-{FC39D8C0-1633-4EC6-B210-0847EC371EC2}" dt="2023-12-15T00:14:26.041" v="2"/>
      <pc:docMkLst>
        <pc:docMk/>
      </pc:docMkLst>
      <pc:sldChg chg="delAnim">
        <pc:chgData name="Mary Stout" userId="S::mary_stout@wycliffeassociates.org::aa3233c2-3252-4841-9088-85efb7bdb5d2" providerId="AD" clId="Web-{FC39D8C0-1633-4EC6-B210-0847EC371EC2}" dt="2023-12-15T00:14:26.041" v="2"/>
        <pc:sldMkLst>
          <pc:docMk/>
          <pc:sldMk cId="3709445605" sldId="264"/>
        </pc:sldMkLst>
      </pc:sldChg>
    </pc:docChg>
  </pc:docChgLst>
  <pc:docChgLst>
    <pc:chgData name="Tina Slack" userId="5020e05b7d920362" providerId="LiveId" clId="{F0DE6C9B-4586-4DF6-B373-EE2D1F0E51DD}"/>
    <pc:docChg chg="undo custSel addSld delSld modSld sldOrd">
      <pc:chgData name="Tina Slack" userId="5020e05b7d920362" providerId="LiveId" clId="{F0DE6C9B-4586-4DF6-B373-EE2D1F0E51DD}" dt="2023-09-02T01:46:59.793" v="406" actId="20577"/>
      <pc:docMkLst>
        <pc:docMk/>
      </pc:docMkLst>
      <pc:sldChg chg="del">
        <pc:chgData name="Tina Slack" userId="5020e05b7d920362" providerId="LiveId" clId="{F0DE6C9B-4586-4DF6-B373-EE2D1F0E51DD}" dt="2023-08-24T14:00:34.100" v="0" actId="2696"/>
        <pc:sldMkLst>
          <pc:docMk/>
          <pc:sldMk cId="3072800876" sldId="280"/>
        </pc:sldMkLst>
      </pc:sldChg>
      <pc:sldChg chg="add del">
        <pc:chgData name="Tina Slack" userId="5020e05b7d920362" providerId="LiveId" clId="{F0DE6C9B-4586-4DF6-B373-EE2D1F0E51DD}" dt="2023-08-24T17:39:30.657" v="347" actId="2696"/>
        <pc:sldMkLst>
          <pc:docMk/>
          <pc:sldMk cId="1984317692" sldId="292"/>
        </pc:sldMkLst>
      </pc:sldChg>
      <pc:sldChg chg="del">
        <pc:chgData name="Tina Slack" userId="5020e05b7d920362" providerId="LiveId" clId="{F0DE6C9B-4586-4DF6-B373-EE2D1F0E51DD}" dt="2023-08-24T16:47:06.277" v="1" actId="2696"/>
        <pc:sldMkLst>
          <pc:docMk/>
          <pc:sldMk cId="145680934" sldId="294"/>
        </pc:sldMkLst>
      </pc:sldChg>
      <pc:sldChg chg="addSp delSp modSp mod modAnim">
        <pc:chgData name="Tina Slack" userId="5020e05b7d920362" providerId="LiveId" clId="{F0DE6C9B-4586-4DF6-B373-EE2D1F0E51DD}" dt="2023-08-24T17:23:45.003" v="341" actId="1076"/>
        <pc:sldMkLst>
          <pc:docMk/>
          <pc:sldMk cId="4156588459" sldId="295"/>
        </pc:sldMkLst>
        <pc:spChg chg="add mod">
          <ac:chgData name="Tina Slack" userId="5020e05b7d920362" providerId="LiveId" clId="{F0DE6C9B-4586-4DF6-B373-EE2D1F0E51DD}" dt="2023-08-24T17:14:18.042" v="102" actId="20577"/>
          <ac:spMkLst>
            <pc:docMk/>
            <pc:sldMk cId="4156588459" sldId="295"/>
            <ac:spMk id="2" creationId="{F94721E5-D890-4F28-F082-2FF68984A182}"/>
          </ac:spMkLst>
        </pc:spChg>
        <pc:spChg chg="add mod">
          <ac:chgData name="Tina Slack" userId="5020e05b7d920362" providerId="LiveId" clId="{F0DE6C9B-4586-4DF6-B373-EE2D1F0E51DD}" dt="2023-08-24T17:16:49.517" v="116" actId="1076"/>
          <ac:spMkLst>
            <pc:docMk/>
            <pc:sldMk cId="4156588459" sldId="295"/>
            <ac:spMk id="4" creationId="{38C077CC-9536-DB38-EE20-DAB070EE5AC6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5" creationId="{F1ED5599-9BB4-1F97-5AE4-55E5725E65FF}"/>
          </ac:spMkLst>
        </pc:spChg>
        <pc:spChg chg="del mod">
          <ac:chgData name="Tina Slack" userId="5020e05b7d920362" providerId="LiveId" clId="{F0DE6C9B-4586-4DF6-B373-EE2D1F0E51DD}" dt="2023-08-24T17:16:16.628" v="106" actId="478"/>
          <ac:spMkLst>
            <pc:docMk/>
            <pc:sldMk cId="4156588459" sldId="295"/>
            <ac:spMk id="6" creationId="{F1D487FB-FD89-4880-9F1E-823CEFE6BAF7}"/>
          </ac:spMkLst>
        </pc:spChg>
        <pc:spChg chg="mod">
          <ac:chgData name="Tina Slack" userId="5020e05b7d920362" providerId="LiveId" clId="{F0DE6C9B-4586-4DF6-B373-EE2D1F0E51DD}" dt="2023-08-24T17:13:43.606" v="81" actId="20577"/>
          <ac:spMkLst>
            <pc:docMk/>
            <pc:sldMk cId="4156588459" sldId="295"/>
            <ac:spMk id="7" creationId="{E448AFEB-E044-4CBA-909F-884F5AF63878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8" creationId="{B4CFC379-0711-8002-9E95-C5ADC27EE4DF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9" creationId="{1DD9BA44-719B-139C-2ED0-25C5772CD166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0" creationId="{C211C810-3E6B-6FA3-FA8B-B696993BF0D1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1" creationId="{3BD3C671-74E7-0D14-73F0-581174C72E5F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2" creationId="{82BA5177-E3DA-E38D-CC90-1192BB98B991}"/>
          </ac:spMkLst>
        </pc:spChg>
        <pc:spChg chg="add mod">
          <ac:chgData name="Tina Slack" userId="5020e05b7d920362" providerId="LiveId" clId="{F0DE6C9B-4586-4DF6-B373-EE2D1F0E51DD}" dt="2023-08-24T17:23:45.003" v="341" actId="1076"/>
          <ac:spMkLst>
            <pc:docMk/>
            <pc:sldMk cId="4156588459" sldId="295"/>
            <ac:spMk id="13" creationId="{A48DB39A-6F21-E05A-DD0C-4A15B53766B5}"/>
          </ac:spMkLst>
        </pc:spChg>
        <pc:picChg chg="del mod">
          <ac:chgData name="Tina Slack" userId="5020e05b7d920362" providerId="LiveId" clId="{F0DE6C9B-4586-4DF6-B373-EE2D1F0E51DD}" dt="2023-08-24T17:17:46.774" v="119" actId="478"/>
          <ac:picMkLst>
            <pc:docMk/>
            <pc:sldMk cId="4156588459" sldId="295"/>
            <ac:picMk id="1025" creationId="{0E0CA9F0-9922-FADC-F9AB-F000B4F910E8}"/>
          </ac:picMkLst>
        </pc:picChg>
      </pc:sldChg>
      <pc:sldChg chg="addSp modSp del mod ord">
        <pc:chgData name="Tina Slack" userId="5020e05b7d920362" providerId="LiveId" clId="{F0DE6C9B-4586-4DF6-B373-EE2D1F0E51DD}" dt="2023-08-24T19:02:59.069" v="396" actId="2696"/>
        <pc:sldMkLst>
          <pc:docMk/>
          <pc:sldMk cId="497074197" sldId="307"/>
        </pc:sldMkLst>
        <pc:graphicFrameChg chg="add modGraphic">
          <ac:chgData name="Tina Slack" userId="5020e05b7d920362" providerId="LiveId" clId="{F0DE6C9B-4586-4DF6-B373-EE2D1F0E51DD}" dt="2023-08-24T18:23:14.376" v="391" actId="27309"/>
          <ac:graphicFrameMkLst>
            <pc:docMk/>
            <pc:sldMk cId="497074197" sldId="307"/>
            <ac:graphicFrameMk id="10" creationId="{5D5207F5-9ABC-89DA-9238-F28E2A470B74}"/>
          </ac:graphicFrameMkLst>
        </pc:graphicFrameChg>
      </pc:sldChg>
      <pc:sldChg chg="modSp new add del mod">
        <pc:chgData name="Tina Slack" userId="5020e05b7d920362" providerId="LiveId" clId="{F0DE6C9B-4586-4DF6-B373-EE2D1F0E51DD}" dt="2023-09-02T01:46:02.869" v="400" actId="2696"/>
        <pc:sldMkLst>
          <pc:docMk/>
          <pc:sldMk cId="3361304108" sldId="308"/>
        </pc:sldMkLst>
        <pc:spChg chg="mod">
          <ac:chgData name="Tina Slack" userId="5020e05b7d920362" providerId="LiveId" clId="{F0DE6C9B-4586-4DF6-B373-EE2D1F0E51DD}" dt="2023-08-24T17:39:46.746" v="389" actId="20577"/>
          <ac:spMkLst>
            <pc:docMk/>
            <pc:sldMk cId="3361304108" sldId="308"/>
            <ac:spMk id="2" creationId="{2D1B7D0F-8C98-142C-E49E-8E0F238EBC9F}"/>
          </ac:spMkLst>
        </pc:spChg>
      </pc:sldChg>
      <pc:sldChg chg="add del">
        <pc:chgData name="Tina Slack" userId="5020e05b7d920362" providerId="LiveId" clId="{F0DE6C9B-4586-4DF6-B373-EE2D1F0E51DD}" dt="2023-08-24T17:39:21.802" v="346" actId="2890"/>
        <pc:sldMkLst>
          <pc:docMk/>
          <pc:sldMk cId="1544365457" sldId="309"/>
        </pc:sldMkLst>
      </pc:sldChg>
      <pc:sldChg chg="delSp modSp new add del mod">
        <pc:chgData name="Tina Slack" userId="5020e05b7d920362" providerId="LiveId" clId="{F0DE6C9B-4586-4DF6-B373-EE2D1F0E51DD}" dt="2023-09-02T01:46:59.793" v="406" actId="20577"/>
        <pc:sldMkLst>
          <pc:docMk/>
          <pc:sldMk cId="3885649953" sldId="309"/>
        </pc:sldMkLst>
        <pc:spChg chg="del">
          <ac:chgData name="Tina Slack" userId="5020e05b7d920362" providerId="LiveId" clId="{F0DE6C9B-4586-4DF6-B373-EE2D1F0E51DD}" dt="2023-09-02T01:46:24.320" v="401" actId="478"/>
          <ac:spMkLst>
            <pc:docMk/>
            <pc:sldMk cId="3885649953" sldId="309"/>
            <ac:spMk id="2" creationId="{4B3F9281-18BD-BBF3-56D1-F47D06BA6602}"/>
          </ac:spMkLst>
        </pc:spChg>
        <pc:spChg chg="mod">
          <ac:chgData name="Tina Slack" userId="5020e05b7d920362" providerId="LiveId" clId="{F0DE6C9B-4586-4DF6-B373-EE2D1F0E51DD}" dt="2023-09-02T01:46:59.793" v="406" actId="20577"/>
          <ac:spMkLst>
            <pc:docMk/>
            <pc:sldMk cId="3885649953" sldId="309"/>
            <ac:spMk id="3" creationId="{6220F4A6-996E-01E1-5809-7DC7947608BD}"/>
          </ac:spMkLst>
        </pc:spChg>
      </pc:sldChg>
    </pc:docChg>
  </pc:docChgLst>
  <pc:docChgLst>
    <pc:chgData name="Deborah Shaw" userId="79bf7848-a030-4096-934a-3abbfde4984a" providerId="ADAL" clId="{1948223F-539B-40A3-A626-CBAAE3E258F8}"/>
    <pc:docChg chg="modSld">
      <pc:chgData name="Deborah Shaw" userId="79bf7848-a030-4096-934a-3abbfde4984a" providerId="ADAL" clId="{1948223F-539B-40A3-A626-CBAAE3E258F8}" dt="2024-04-23T21:55:08.703" v="222" actId="20577"/>
      <pc:docMkLst>
        <pc:docMk/>
      </pc:docMkLst>
      <pc:sldChg chg="modSp mod">
        <pc:chgData name="Deborah Shaw" userId="79bf7848-a030-4096-934a-3abbfde4984a" providerId="ADAL" clId="{1948223F-539B-40A3-A626-CBAAE3E258F8}" dt="2024-04-23T18:35:25.085" v="18" actId="1076"/>
        <pc:sldMkLst>
          <pc:docMk/>
          <pc:sldMk cId="3709445605" sldId="264"/>
        </pc:sldMkLst>
        <pc:spChg chg="mod">
          <ac:chgData name="Deborah Shaw" userId="79bf7848-a030-4096-934a-3abbfde4984a" providerId="ADAL" clId="{1948223F-539B-40A3-A626-CBAAE3E258F8}" dt="2024-04-23T18:33:31.563" v="5" actId="1076"/>
          <ac:spMkLst>
            <pc:docMk/>
            <pc:sldMk cId="3709445605" sldId="264"/>
            <ac:spMk id="2" creationId="{C2007297-B443-43EA-ADFE-3FABCD20B870}"/>
          </ac:spMkLst>
        </pc:spChg>
        <pc:spChg chg="mod">
          <ac:chgData name="Deborah Shaw" userId="79bf7848-a030-4096-934a-3abbfde4984a" providerId="ADAL" clId="{1948223F-539B-40A3-A626-CBAAE3E258F8}" dt="2024-04-23T18:35:10.098" v="15" actId="14100"/>
          <ac:spMkLst>
            <pc:docMk/>
            <pc:sldMk cId="3709445605" sldId="264"/>
            <ac:spMk id="10" creationId="{85F8BF29-8E34-4214-92FB-3407A0045D5A}"/>
          </ac:spMkLst>
        </pc:spChg>
        <pc:spChg chg="mod">
          <ac:chgData name="Deborah Shaw" userId="79bf7848-a030-4096-934a-3abbfde4984a" providerId="ADAL" clId="{1948223F-539B-40A3-A626-CBAAE3E258F8}" dt="2024-04-23T18:34:05.261" v="7"/>
          <ac:spMkLst>
            <pc:docMk/>
            <pc:sldMk cId="3709445605" sldId="264"/>
            <ac:spMk id="15" creationId="{BC00BCB4-0DB3-4340-AAD1-F1823782AAD1}"/>
          </ac:spMkLst>
        </pc:spChg>
        <pc:spChg chg="mod">
          <ac:chgData name="Deborah Shaw" userId="79bf7848-a030-4096-934a-3abbfde4984a" providerId="ADAL" clId="{1948223F-539B-40A3-A626-CBAAE3E258F8}" dt="2024-04-23T18:35:25.085" v="18" actId="1076"/>
          <ac:spMkLst>
            <pc:docMk/>
            <pc:sldMk cId="3709445605" sldId="264"/>
            <ac:spMk id="17" creationId="{35AAF617-C9A9-4775-8419-07A090C06C10}"/>
          </ac:spMkLst>
        </pc:spChg>
        <pc:picChg chg="mod">
          <ac:chgData name="Deborah Shaw" userId="79bf7848-a030-4096-934a-3abbfde4984a" providerId="ADAL" clId="{1948223F-539B-40A3-A626-CBAAE3E258F8}" dt="2024-04-23T18:35:00.263" v="14" actId="1076"/>
          <ac:picMkLst>
            <pc:docMk/>
            <pc:sldMk cId="3709445605" sldId="264"/>
            <ac:picMk id="8" creationId="{98C11D2D-927C-4BD8-BF47-1C12640B772D}"/>
          </ac:picMkLst>
        </pc:picChg>
      </pc:sldChg>
      <pc:sldChg chg="modSp mod">
        <pc:chgData name="Deborah Shaw" userId="79bf7848-a030-4096-934a-3abbfde4984a" providerId="ADAL" clId="{1948223F-539B-40A3-A626-CBAAE3E258F8}" dt="2024-04-23T18:36:53.974" v="46" actId="20577"/>
        <pc:sldMkLst>
          <pc:docMk/>
          <pc:sldMk cId="4156588459" sldId="295"/>
        </pc:sldMkLst>
        <pc:spChg chg="mod">
          <ac:chgData name="Deborah Shaw" userId="79bf7848-a030-4096-934a-3abbfde4984a" providerId="ADAL" clId="{1948223F-539B-40A3-A626-CBAAE3E258F8}" dt="2024-04-23T18:36:10.122" v="19" actId="20577"/>
          <ac:spMkLst>
            <pc:docMk/>
            <pc:sldMk cId="4156588459" sldId="295"/>
            <ac:spMk id="7" creationId="{E448AFEB-E044-4CBA-909F-884F5AF63878}"/>
          </ac:spMkLst>
        </pc:spChg>
        <pc:spChg chg="mod">
          <ac:chgData name="Deborah Shaw" userId="79bf7848-a030-4096-934a-3abbfde4984a" providerId="ADAL" clId="{1948223F-539B-40A3-A626-CBAAE3E258F8}" dt="2024-04-23T18:36:53.974" v="46" actId="20577"/>
          <ac:spMkLst>
            <pc:docMk/>
            <pc:sldMk cId="4156588459" sldId="295"/>
            <ac:spMk id="13" creationId="{A48DB39A-6F21-E05A-DD0C-4A15B53766B5}"/>
          </ac:spMkLst>
        </pc:spChg>
      </pc:sldChg>
      <pc:sldChg chg="addSp modSp mod">
        <pc:chgData name="Deborah Shaw" userId="79bf7848-a030-4096-934a-3abbfde4984a" providerId="ADAL" clId="{1948223F-539B-40A3-A626-CBAAE3E258F8}" dt="2024-04-23T18:40:02.424" v="198" actId="403"/>
        <pc:sldMkLst>
          <pc:docMk/>
          <pc:sldMk cId="3361304108" sldId="308"/>
        </pc:sldMkLst>
        <pc:spChg chg="mod">
          <ac:chgData name="Deborah Shaw" userId="79bf7848-a030-4096-934a-3abbfde4984a" providerId="ADAL" clId="{1948223F-539B-40A3-A626-CBAAE3E258F8}" dt="2024-04-23T18:37:08.560" v="48" actId="1076"/>
          <ac:spMkLst>
            <pc:docMk/>
            <pc:sldMk cId="3361304108" sldId="308"/>
            <ac:spMk id="2" creationId="{2D1B7D0F-8C98-142C-E49E-8E0F238EBC9F}"/>
          </ac:spMkLst>
        </pc:spChg>
        <pc:spChg chg="add mod">
          <ac:chgData name="Deborah Shaw" userId="79bf7848-a030-4096-934a-3abbfde4984a" providerId="ADAL" clId="{1948223F-539B-40A3-A626-CBAAE3E258F8}" dt="2024-04-23T18:40:02.424" v="198" actId="403"/>
          <ac:spMkLst>
            <pc:docMk/>
            <pc:sldMk cId="3361304108" sldId="308"/>
            <ac:spMk id="4" creationId="{5780A184-6023-D378-4989-DA9B00332262}"/>
          </ac:spMkLst>
        </pc:spChg>
        <pc:picChg chg="mod modCrop">
          <ac:chgData name="Deborah Shaw" userId="79bf7848-a030-4096-934a-3abbfde4984a" providerId="ADAL" clId="{1948223F-539B-40A3-A626-CBAAE3E258F8}" dt="2024-04-23T18:37:55.750" v="58" actId="14100"/>
          <ac:picMkLst>
            <pc:docMk/>
            <pc:sldMk cId="3361304108" sldId="308"/>
            <ac:picMk id="3" creationId="{ABA85044-877B-7CF5-7E42-0E9C0514FCF8}"/>
          </ac:picMkLst>
        </pc:picChg>
      </pc:sldChg>
      <pc:sldChg chg="addSp modSp mod">
        <pc:chgData name="Deborah Shaw" userId="79bf7848-a030-4096-934a-3abbfde4984a" providerId="ADAL" clId="{1948223F-539B-40A3-A626-CBAAE3E258F8}" dt="2024-04-23T21:54:47.384" v="218" actId="208"/>
        <pc:sldMkLst>
          <pc:docMk/>
          <pc:sldMk cId="3885649953" sldId="309"/>
        </pc:sldMkLst>
        <pc:spChg chg="add mod">
          <ac:chgData name="Deborah Shaw" userId="79bf7848-a030-4096-934a-3abbfde4984a" providerId="ADAL" clId="{1948223F-539B-40A3-A626-CBAAE3E258F8}" dt="2024-04-23T21:54:47.384" v="218" actId="208"/>
          <ac:spMkLst>
            <pc:docMk/>
            <pc:sldMk cId="3885649953" sldId="309"/>
            <ac:spMk id="2" creationId="{174F5070-BFCD-5A91-F969-26F6B3DF1071}"/>
          </ac:spMkLst>
        </pc:spChg>
        <pc:spChg chg="mod">
          <ac:chgData name="Deborah Shaw" userId="79bf7848-a030-4096-934a-3abbfde4984a" providerId="ADAL" clId="{1948223F-539B-40A3-A626-CBAAE3E258F8}" dt="2024-04-23T21:54:37.907" v="216" actId="1582"/>
          <ac:spMkLst>
            <pc:docMk/>
            <pc:sldMk cId="3885649953" sldId="309"/>
            <ac:spMk id="3" creationId="{6220F4A6-996E-01E1-5809-7DC7947608BD}"/>
          </ac:spMkLst>
        </pc:spChg>
      </pc:sldChg>
      <pc:sldChg chg="modSp mod">
        <pc:chgData name="Deborah Shaw" userId="79bf7848-a030-4096-934a-3abbfde4984a" providerId="ADAL" clId="{1948223F-539B-40A3-A626-CBAAE3E258F8}" dt="2024-04-23T21:55:08.703" v="222" actId="20577"/>
        <pc:sldMkLst>
          <pc:docMk/>
          <pc:sldMk cId="3629754069" sldId="311"/>
        </pc:sldMkLst>
        <pc:spChg chg="mod">
          <ac:chgData name="Deborah Shaw" userId="79bf7848-a030-4096-934a-3abbfde4984a" providerId="ADAL" clId="{1948223F-539B-40A3-A626-CBAAE3E258F8}" dt="2024-04-23T18:33:08.653" v="2" actId="207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1948223F-539B-40A3-A626-CBAAE3E258F8}" dt="2024-04-23T21:55:08.703" v="222" actId="20577"/>
          <ac:spMkLst>
            <pc:docMk/>
            <pc:sldMk cId="3629754069" sldId="311"/>
            <ac:spMk id="7" creationId="{6D1C5468-2E27-9AF9-E8A7-9D00C2F6695F}"/>
          </ac:spMkLst>
        </pc:spChg>
      </pc:sldChg>
    </pc:docChg>
  </pc:docChgLst>
  <pc:docChgLst>
    <pc:chgData name="Deborah Shaw" userId="S::deborah_shaw@wycliffeassociates.org::79bf7848-a030-4096-934a-3abbfde4984a" providerId="AD" clId="Web-{A0D8680E-EDF1-4386-9BC5-9D51E706C85E}"/>
    <pc:docChg chg="modSld">
      <pc:chgData name="Deborah Shaw" userId="S::deborah_shaw@wycliffeassociates.org::79bf7848-a030-4096-934a-3abbfde4984a" providerId="AD" clId="Web-{A0D8680E-EDF1-4386-9BC5-9D51E706C85E}" dt="2023-10-25T21:15:14.935" v="36"/>
      <pc:docMkLst>
        <pc:docMk/>
      </pc:docMkLst>
      <pc:sldChg chg="addSp delSp modSp">
        <pc:chgData name="Deborah Shaw" userId="S::deborah_shaw@wycliffeassociates.org::79bf7848-a030-4096-934a-3abbfde4984a" providerId="AD" clId="Web-{A0D8680E-EDF1-4386-9BC5-9D51E706C85E}" dt="2023-10-25T21:15:14.935" v="36"/>
        <pc:sldMkLst>
          <pc:docMk/>
          <pc:sldMk cId="3361304108" sldId="308"/>
        </pc:sldMkLst>
        <pc:spChg chg="mod">
          <ac:chgData name="Deborah Shaw" userId="S::deborah_shaw@wycliffeassociates.org::79bf7848-a030-4096-934a-3abbfde4984a" providerId="AD" clId="Web-{A0D8680E-EDF1-4386-9BC5-9D51E706C85E}" dt="2023-10-25T19:41:16.104" v="11" actId="20577"/>
          <ac:spMkLst>
            <pc:docMk/>
            <pc:sldMk cId="3361304108" sldId="308"/>
            <ac:spMk id="2" creationId="{2D1B7D0F-8C98-142C-E49E-8E0F238EBC9F}"/>
          </ac:spMkLst>
        </pc:spChg>
        <pc:spChg chg="add del mod">
          <ac:chgData name="Deborah Shaw" userId="S::deborah_shaw@wycliffeassociates.org::79bf7848-a030-4096-934a-3abbfde4984a" providerId="AD" clId="Web-{A0D8680E-EDF1-4386-9BC5-9D51E706C85E}" dt="2023-10-25T21:15:14.935" v="36"/>
          <ac:spMkLst>
            <pc:docMk/>
            <pc:sldMk cId="3361304108" sldId="308"/>
            <ac:spMk id="5" creationId="{D1DB4852-1708-AABE-8245-2A825264CDD9}"/>
          </ac:spMkLst>
        </pc:spChg>
        <pc:picChg chg="add mod modCrop">
          <ac:chgData name="Deborah Shaw" userId="S::deborah_shaw@wycliffeassociates.org::79bf7848-a030-4096-934a-3abbfde4984a" providerId="AD" clId="Web-{A0D8680E-EDF1-4386-9BC5-9D51E706C85E}" dt="2023-10-25T19:42:19.106" v="14"/>
          <ac:picMkLst>
            <pc:docMk/>
            <pc:sldMk cId="3361304108" sldId="308"/>
            <ac:picMk id="3" creationId="{ABA85044-877B-7CF5-7E42-0E9C0514FCF8}"/>
          </ac:picMkLst>
        </pc:picChg>
        <pc:cxnChg chg="add del mod">
          <ac:chgData name="Deborah Shaw" userId="S::deborah_shaw@wycliffeassociates.org::79bf7848-a030-4096-934a-3abbfde4984a" providerId="AD" clId="Web-{A0D8680E-EDF1-4386-9BC5-9D51E706C85E}" dt="2023-10-25T21:14:02.683" v="26"/>
          <ac:cxnSpMkLst>
            <pc:docMk/>
            <pc:sldMk cId="3361304108" sldId="308"/>
            <ac:cxnSpMk id="4" creationId="{D6885CE8-D89E-447A-6509-42F6D226BB18}"/>
          </ac:cxnSpMkLst>
        </pc:cxnChg>
      </pc:sldChg>
    </pc:docChg>
  </pc:docChgLst>
  <pc:docChgLst>
    <pc:chgData name="Tina Slack" userId="S::tina_slack@wycliffeassociates.org::44bf6d8f-8440-4ec5-a765-802fe99ab0c9" providerId="AD" clId="Web-{F3511740-C5E5-ADEE-0F07-A421D78A8217}"/>
    <pc:docChg chg="modSld">
      <pc:chgData name="Tina Slack" userId="S::tina_slack@wycliffeassociates.org::44bf6d8f-8440-4ec5-a765-802fe99ab0c9" providerId="AD" clId="Web-{F3511740-C5E5-ADEE-0F07-A421D78A8217}" dt="2023-09-02T09:10:21.234" v="11" actId="20577"/>
      <pc:docMkLst>
        <pc:docMk/>
      </pc:docMkLst>
      <pc:sldChg chg="modSp">
        <pc:chgData name="Tina Slack" userId="S::tina_slack@wycliffeassociates.org::44bf6d8f-8440-4ec5-a765-802fe99ab0c9" providerId="AD" clId="Web-{F3511740-C5E5-ADEE-0F07-A421D78A8217}" dt="2023-09-02T09:10:21.234" v="11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F3511740-C5E5-ADEE-0F07-A421D78A8217}" dt="2023-09-02T09:10:21.234" v="11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S::deborah_shaw@wycliffeassociates.org::79bf7848-a030-4096-934a-3abbfde4984a" providerId="AD" clId="Web-{58ED30DB-5350-2224-6335-A55C51A07C81}"/>
    <pc:docChg chg="sldOrd">
      <pc:chgData name="Deborah Shaw" userId="S::deborah_shaw@wycliffeassociates.org::79bf7848-a030-4096-934a-3abbfde4984a" providerId="AD" clId="Web-{58ED30DB-5350-2224-6335-A55C51A07C81}" dt="2023-12-17T22:08:06.589" v="0"/>
      <pc:docMkLst>
        <pc:docMk/>
      </pc:docMkLst>
      <pc:sldChg chg="ord">
        <pc:chgData name="Deborah Shaw" userId="S::deborah_shaw@wycliffeassociates.org::79bf7848-a030-4096-934a-3abbfde4984a" providerId="AD" clId="Web-{58ED30DB-5350-2224-6335-A55C51A07C81}" dt="2023-12-17T22:08:06.589" v="0"/>
        <pc:sldMkLst>
          <pc:docMk/>
          <pc:sldMk cId="3829610916" sldId="310"/>
        </pc:sldMkLst>
      </pc:sldChg>
    </pc:docChg>
  </pc:docChgLst>
  <pc:docChgLst>
    <pc:chgData name="Deborah Shaw" userId="S::deborah_shaw@wycliffeassociates.org::79bf7848-a030-4096-934a-3abbfde4984a" providerId="AD" clId="Web-{65FC14CC-0343-4061-9434-F0C8AD39D6AD}"/>
    <pc:docChg chg="modSld">
      <pc:chgData name="Deborah Shaw" userId="S::deborah_shaw@wycliffeassociates.org::79bf7848-a030-4096-934a-3abbfde4984a" providerId="AD" clId="Web-{65FC14CC-0343-4061-9434-F0C8AD39D6AD}" dt="2023-12-16T18:20:18.231" v="3" actId="20577"/>
      <pc:docMkLst>
        <pc:docMk/>
      </pc:docMkLst>
      <pc:sldChg chg="modSp">
        <pc:chgData name="Deborah Shaw" userId="S::deborah_shaw@wycliffeassociates.org::79bf7848-a030-4096-934a-3abbfde4984a" providerId="AD" clId="Web-{65FC14CC-0343-4061-9434-F0C8AD39D6AD}" dt="2023-12-16T18:20:18.231" v="3" actId="20577"/>
        <pc:sldMkLst>
          <pc:docMk/>
          <pc:sldMk cId="4156588459" sldId="295"/>
        </pc:sldMkLst>
        <pc:spChg chg="mod">
          <ac:chgData name="Deborah Shaw" userId="S::deborah_shaw@wycliffeassociates.org::79bf7848-a030-4096-934a-3abbfde4984a" providerId="AD" clId="Web-{65FC14CC-0343-4061-9434-F0C8AD39D6AD}" dt="2023-12-16T18:20:18.231" v="3" actId="20577"/>
          <ac:spMkLst>
            <pc:docMk/>
            <pc:sldMk cId="4156588459" sldId="295"/>
            <ac:spMk id="13" creationId="{A48DB39A-6F21-E05A-DD0C-4A15B53766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 b="1370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Arial" panose="020B0604020202020204" pitchFamily="34" charset="0"/>
              </a:rPr>
              <a:t>Ils lisent donc distinctement dans le livre, dans la Loi de Dieu ; et ils leur donnèrent le sens, et les aidèrent à comprendre la lecture (Néhémie 8 :8)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Calibri"/>
                <a:ea typeface="Times New Roman" panose="02020603050405020304" pitchFamily="18" charset="0"/>
                <a:cs typeface="Arial"/>
              </a:rPr>
              <a:t>Toutes les Écritures sont tirées de la New King James Version®. © 1982 par Thomas Nelson, Inc. Utilisé avec permission. Tous droits réservés.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Traduction Basée sur le Sens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437961"/>
            <a:ext cx="8562753" cy="1325563"/>
          </a:xfrm>
        </p:spPr>
        <p:txBody>
          <a:bodyPr/>
          <a:lstStyle/>
          <a:p>
            <a:r>
              <a:rPr lang="fr-FR"/>
              <a:t>Traduction littérale ou basée sur le sens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011348" y="1178008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Littéral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312780" y="4074454"/>
            <a:ext cx="3680749" cy="2313145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Basé sur le sens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Concentrez-vous sur la reformulation de chaque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mot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dans le texte source, un par un</a:t>
            </a:r>
            <a:endParaRPr lang="en-US" sz="20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312779" y="4642302"/>
            <a:ext cx="3680749" cy="1715021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Concentrez-vous sur la traduction du 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 texte source de sorte que son 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signification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compris</a:t>
            </a:r>
            <a:endParaRPr lang="en-US" sz="20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1081" y="2999319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60579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Langue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source
Message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Interprétation orale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4721E5-D890-4F28-F082-2FF68984A182}"/>
              </a:ext>
            </a:extLst>
          </p:cNvPr>
          <p:cNvSpPr/>
          <p:nvPr/>
        </p:nvSpPr>
        <p:spPr>
          <a:xfrm>
            <a:off x="659841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>
                <a:solidFill>
                  <a:schemeClr val="tx2"/>
                </a:solidFill>
              </a:rPr>
              <a:t>Cible 
Langue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077CC-9536-DB38-EE20-DAB070EE5AC6}"/>
              </a:ext>
            </a:extLst>
          </p:cNvPr>
          <p:cNvSpPr/>
          <p:nvPr/>
        </p:nvSpPr>
        <p:spPr>
          <a:xfrm>
            <a:off x="3050750" y="1416830"/>
            <a:ext cx="2748620" cy="79480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Signification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1C810-3E6B-6FA3-FA8B-B696993BF0D1}"/>
              </a:ext>
            </a:extLst>
          </p:cNvPr>
          <p:cNvSpPr/>
          <p:nvPr/>
        </p:nvSpPr>
        <p:spPr>
          <a:xfrm>
            <a:off x="605790" y="2832907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3C671-74E7-0D14-73F0-581174C72E5F}"/>
              </a:ext>
            </a:extLst>
          </p:cNvPr>
          <p:cNvSpPr/>
          <p:nvPr/>
        </p:nvSpPr>
        <p:spPr>
          <a:xfrm>
            <a:off x="617220" y="4116523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A5177-E3DA-E38D-CC90-1192BB98B991}"/>
              </a:ext>
            </a:extLst>
          </p:cNvPr>
          <p:cNvSpPr/>
          <p:nvPr/>
        </p:nvSpPr>
        <p:spPr>
          <a:xfrm>
            <a:off x="628650" y="5407246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B39A-6F21-E05A-DD0C-4A15B53766B5}"/>
              </a:ext>
            </a:extLst>
          </p:cNvPr>
          <p:cNvSpPr txBox="1"/>
          <p:nvPr/>
        </p:nvSpPr>
        <p:spPr>
          <a:xfrm>
            <a:off x="2023866" y="3332464"/>
            <a:ext cx="5096267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2400" b="1" dirty="0"/>
              <a:t>Précis = même signification</a:t>
            </a:r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
     Clair = facile à comprendre</a:t>
            </a:r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  <a:p>
            <a:pPr algn="ctr"/>
            <a:r>
              <a:rPr lang="fr-FR" sz="2400" b="1" dirty="0"/>
              <a:t>
   Naturel = Flux conversationnel</a:t>
            </a:r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D0F-8C98-142C-E49E-8E0F238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8807"/>
            <a:ext cx="7886700" cy="1974723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δὲ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εἶ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Ἐλθέ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 καὶ καταβ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ὰς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ἀπὸ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τοῦ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λοίου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Πέτρος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εριε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πάτησεν ἐπὶ τὰ ὕδατα καὶ ἦλθεν πρὸς τὸν Ἰησοῦν.</a:t>
            </a:r>
            <a:br>
              <a:rPr lang="en-US" b="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b="0" dirty="0">
                <a:latin typeface="Times New Roman"/>
                <a:cs typeface="Times New Roman"/>
              </a:rPr>
            </a:b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A85044-877B-7CF5-7E42-0E9C0514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49" r="4276" b="6984"/>
          <a:stretch/>
        </p:blipFill>
        <p:spPr>
          <a:xfrm>
            <a:off x="277792" y="2153530"/>
            <a:ext cx="8426370" cy="2638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80A184-6023-D378-4989-DA9B00332262}"/>
              </a:ext>
            </a:extLst>
          </p:cNvPr>
          <p:cNvSpPr txBox="1"/>
          <p:nvPr/>
        </p:nvSpPr>
        <p:spPr>
          <a:xfrm>
            <a:off x="628650" y="5397274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+mj-lt"/>
              </a:rPr>
              <a:t>Il dit : « Viens et descendit de la barque, Pierre marcha sur l’eau et s’approcha de Jésus. »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13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4A6-996E-01E1-5809-7DC79476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9362"/>
            <a:ext cx="7886700" cy="2387560"/>
          </a:xfrm>
          <a:ln w="38100"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“I am very blessed to be here today.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God’s grace and the power of the Holy Spirit, Scripture will be translated into our own tongue.”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4F5070-BFCD-5A91-F969-26F6B3DF1071}"/>
              </a:ext>
            </a:extLst>
          </p:cNvPr>
          <p:cNvSpPr txBox="1">
            <a:spLocks/>
          </p:cNvSpPr>
          <p:nvPr/>
        </p:nvSpPr>
        <p:spPr>
          <a:xfrm>
            <a:off x="628650" y="3691078"/>
            <a:ext cx="7886700" cy="251295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fr-FR" sz="2800" kern="100">
                <a:solidFill>
                  <a:srgbClr val="000000"/>
                </a:solidFill>
                <a:ea typeface="Arial" panose="020B0604020202020204" pitchFamily="34" charset="0"/>
              </a:rPr>
              <a:t>« Je suis très chanceux d’être ici aujourd’hui. 
Par la grâce de Dieu et la puissance du Saint-Esprit, l’Écriture sera traduite dans notre propre langue.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AB3F0-F8E5-40F2-9686-B1CE91033699}"/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038937e4-20c5-4a73-b245-175c4ead9603"/>
    <ds:schemaRef ds:uri="http://schemas.microsoft.com/office/2006/metadata/properties"/>
    <ds:schemaRef ds:uri="http://purl.org/dc/elements/1.1/"/>
    <ds:schemaRef ds:uri="http://schemas.microsoft.com/office/infopath/2007/PartnerControls"/>
    <ds:schemaRef ds:uri="9ede4979-7183-4f81-a394-71c40c9222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245</Words>
  <Application>Microsoft Office PowerPoint</Application>
  <PresentationFormat>On-screen Show (4:3)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PowerPoint Presentation</vt:lpstr>
      <vt:lpstr>Traduction littérale ou basée sur le sens</vt:lpstr>
      <vt:lpstr>PowerPoint Presentation</vt:lpstr>
      <vt:lpstr>ὁ δὲ εἶπεν, Ἐλθέ. καὶ καταβὰς ἀπὸ τοῦ πλοίου ὁ Πέτρος περιεπάτησεν ἐπὶ τὰ ὕδατα καὶ ἦλθεν πρὸς τὸν Ἰησοῦν.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244</cp:revision>
  <dcterms:created xsi:type="dcterms:W3CDTF">2019-03-18T18:21:25Z</dcterms:created>
  <dcterms:modified xsi:type="dcterms:W3CDTF">2024-04-23T21:55:12Z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