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1"/>
  </p:notesMasterIdLst>
  <p:sldIdLst>
    <p:sldId id="318" r:id="rId6"/>
    <p:sldId id="292" r:id="rId7"/>
    <p:sldId id="300" r:id="rId8"/>
    <p:sldId id="297" r:id="rId9"/>
    <p:sldId id="313" r:id="rId10"/>
    <p:sldId id="302" r:id="rId11"/>
    <p:sldId id="306" r:id="rId12"/>
    <p:sldId id="314" r:id="rId13"/>
    <p:sldId id="307" r:id="rId14"/>
    <p:sldId id="315" r:id="rId15"/>
    <p:sldId id="316" r:id="rId16"/>
    <p:sldId id="317" r:id="rId17"/>
    <p:sldId id="319" r:id="rId18"/>
    <p:sldId id="298" r:id="rId19"/>
    <p:sldId id="30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A93D"/>
    <a:srgbClr val="83A83F"/>
    <a:srgbClr val="B95659"/>
    <a:srgbClr val="716557"/>
    <a:srgbClr val="C3D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096C9-23FD-44FF-8B49-FFA4360D4205}" v="67" dt="2024-04-24T13:24:04.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2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8551B6B7-C2B6-40E6-8F84-1DBF7CD2466E}"/>
    <pc:docChg chg="modSld sldOrd">
      <pc:chgData name="Deborah Shaw" userId="S::deborah_shaw@wycliffeassociates.org::79bf7848-a030-4096-934a-3abbfde4984a" providerId="AD" clId="Web-{8551B6B7-C2B6-40E6-8F84-1DBF7CD2466E}" dt="2023-09-09T15:11:15.155" v="116" actId="14100"/>
      <pc:docMkLst>
        <pc:docMk/>
      </pc:docMkLst>
      <pc:sldChg chg="delSp modSp">
        <pc:chgData name="Deborah Shaw" userId="S::deborah_shaw@wycliffeassociates.org::79bf7848-a030-4096-934a-3abbfde4984a" providerId="AD" clId="Web-{8551B6B7-C2B6-40E6-8F84-1DBF7CD2466E}" dt="2023-09-09T15:10:15.137" v="65" actId="14100"/>
        <pc:sldMkLst>
          <pc:docMk/>
          <pc:sldMk cId="1892282180" sldId="302"/>
        </pc:sldMkLst>
        <pc:spChg chg="mod">
          <ac:chgData name="Deborah Shaw" userId="S::deborah_shaw@wycliffeassociates.org::79bf7848-a030-4096-934a-3abbfde4984a" providerId="AD" clId="Web-{8551B6B7-C2B6-40E6-8F84-1DBF7CD2466E}" dt="2023-09-09T15:10:15.137" v="65" actId="14100"/>
          <ac:spMkLst>
            <pc:docMk/>
            <pc:sldMk cId="1892282180" sldId="302"/>
            <ac:spMk id="31" creationId="{00B40B78-1C98-CB37-6B8B-69C6274C4433}"/>
          </ac:spMkLst>
        </pc:spChg>
        <pc:spChg chg="del mod">
          <ac:chgData name="Deborah Shaw" userId="S::deborah_shaw@wycliffeassociates.org::79bf7848-a030-4096-934a-3abbfde4984a" providerId="AD" clId="Web-{8551B6B7-C2B6-40E6-8F84-1DBF7CD2466E}" dt="2023-09-09T15:10:09.840" v="64"/>
          <ac:spMkLst>
            <pc:docMk/>
            <pc:sldMk cId="1892282180" sldId="302"/>
            <ac:spMk id="33" creationId="{F05309B9-813B-D869-20A7-7AB4200F265A}"/>
          </ac:spMkLst>
        </pc:spChg>
        <pc:spChg chg="del">
          <ac:chgData name="Deborah Shaw" userId="S::deborah_shaw@wycliffeassociates.org::79bf7848-a030-4096-934a-3abbfde4984a" providerId="AD" clId="Web-{8551B6B7-C2B6-40E6-8F84-1DBF7CD2466E}" dt="2023-09-09T15:10:01.293" v="63"/>
          <ac:spMkLst>
            <pc:docMk/>
            <pc:sldMk cId="1892282180" sldId="302"/>
            <ac:spMk id="37" creationId="{AAD41FFA-E9B0-F442-1A55-5C831263DE0B}"/>
          </ac:spMkLst>
        </pc:spChg>
      </pc:sldChg>
      <pc:sldChg chg="delSp modSp ord">
        <pc:chgData name="Deborah Shaw" userId="S::deborah_shaw@wycliffeassociates.org::79bf7848-a030-4096-934a-3abbfde4984a" providerId="AD" clId="Web-{8551B6B7-C2B6-40E6-8F84-1DBF7CD2466E}" dt="2023-09-09T15:11:15.155" v="116" actId="14100"/>
        <pc:sldMkLst>
          <pc:docMk/>
          <pc:sldMk cId="3805135025" sldId="303"/>
        </pc:sldMkLst>
        <pc:spChg chg="mod">
          <ac:chgData name="Deborah Shaw" userId="S::deborah_shaw@wycliffeassociates.org::79bf7848-a030-4096-934a-3abbfde4984a" providerId="AD" clId="Web-{8551B6B7-C2B6-40E6-8F84-1DBF7CD2466E}" dt="2023-09-09T15:11:15.155" v="116" actId="14100"/>
          <ac:spMkLst>
            <pc:docMk/>
            <pc:sldMk cId="3805135025" sldId="303"/>
            <ac:spMk id="31" creationId="{00B40B78-1C98-CB37-6B8B-69C6274C4433}"/>
          </ac:spMkLst>
        </pc:spChg>
        <pc:spChg chg="del">
          <ac:chgData name="Deborah Shaw" userId="S::deborah_shaw@wycliffeassociates.org::79bf7848-a030-4096-934a-3abbfde4984a" providerId="AD" clId="Web-{8551B6B7-C2B6-40E6-8F84-1DBF7CD2466E}" dt="2023-09-09T15:10:35.373" v="67"/>
          <ac:spMkLst>
            <pc:docMk/>
            <pc:sldMk cId="3805135025" sldId="303"/>
            <ac:spMk id="33" creationId="{F05309B9-813B-D869-20A7-7AB4200F265A}"/>
          </ac:spMkLst>
        </pc:spChg>
        <pc:spChg chg="del">
          <ac:chgData name="Deborah Shaw" userId="S::deborah_shaw@wycliffeassociates.org::79bf7848-a030-4096-934a-3abbfde4984a" providerId="AD" clId="Web-{8551B6B7-C2B6-40E6-8F84-1DBF7CD2466E}" dt="2023-09-09T15:10:27.482" v="66"/>
          <ac:spMkLst>
            <pc:docMk/>
            <pc:sldMk cId="3805135025" sldId="303"/>
            <ac:spMk id="37" creationId="{AAD41FFA-E9B0-F442-1A55-5C831263DE0B}"/>
          </ac:spMkLst>
        </pc:spChg>
      </pc:sldChg>
    </pc:docChg>
  </pc:docChgLst>
  <pc:docChgLst>
    <pc:chgData name="Deborah Shaw" userId="79bf7848-a030-4096-934a-3abbfde4984a" providerId="ADAL" clId="{62A2DA10-3DCC-4566-949E-3F5127E034B5}"/>
    <pc:docChg chg="custSel delSld modSld">
      <pc:chgData name="Deborah Shaw" userId="79bf7848-a030-4096-934a-3abbfde4984a" providerId="ADAL" clId="{62A2DA10-3DCC-4566-949E-3F5127E034B5}" dt="2023-12-22T06:18:21.263" v="71" actId="21"/>
      <pc:docMkLst>
        <pc:docMk/>
      </pc:docMkLst>
      <pc:sldChg chg="delSp modSp del mod">
        <pc:chgData name="Deborah Shaw" userId="79bf7848-a030-4096-934a-3abbfde4984a" providerId="ADAL" clId="{62A2DA10-3DCC-4566-949E-3F5127E034B5}" dt="2023-12-21T05:24:11.693" v="22" actId="2696"/>
        <pc:sldMkLst>
          <pc:docMk/>
          <pc:sldMk cId="2126766571" sldId="260"/>
        </pc:sldMkLst>
        <pc:spChg chg="del mod">
          <ac:chgData name="Deborah Shaw" userId="79bf7848-a030-4096-934a-3abbfde4984a" providerId="ADAL" clId="{62A2DA10-3DCC-4566-949E-3F5127E034B5}" dt="2023-12-21T05:19:24.153" v="6"/>
          <ac:spMkLst>
            <pc:docMk/>
            <pc:sldMk cId="2126766571" sldId="260"/>
            <ac:spMk id="18" creationId="{4694CCB8-A161-4308-BC33-DD746CEBFA8D}"/>
          </ac:spMkLst>
        </pc:spChg>
        <pc:picChg chg="del">
          <ac:chgData name="Deborah Shaw" userId="79bf7848-a030-4096-934a-3abbfde4984a" providerId="ADAL" clId="{62A2DA10-3DCC-4566-949E-3F5127E034B5}" dt="2023-12-21T05:18:47.835" v="1" actId="21"/>
          <ac:picMkLst>
            <pc:docMk/>
            <pc:sldMk cId="2126766571" sldId="260"/>
            <ac:picMk id="29" creationId="{C7200F9B-D193-6980-2E4B-A49E74ACDBDA}"/>
          </ac:picMkLst>
        </pc:picChg>
      </pc:sldChg>
      <pc:sldChg chg="del">
        <pc:chgData name="Deborah Shaw" userId="79bf7848-a030-4096-934a-3abbfde4984a" providerId="ADAL" clId="{62A2DA10-3DCC-4566-949E-3F5127E034B5}" dt="2023-12-21T05:18:43.700" v="0" actId="2696"/>
        <pc:sldMkLst>
          <pc:docMk/>
          <pc:sldMk cId="3829610916" sldId="295"/>
        </pc:sldMkLst>
      </pc:sldChg>
      <pc:sldChg chg="modSp mod">
        <pc:chgData name="Deborah Shaw" userId="79bf7848-a030-4096-934a-3abbfde4984a" providerId="ADAL" clId="{62A2DA10-3DCC-4566-949E-3F5127E034B5}" dt="2023-12-21T06:11:55.758" v="70" actId="1076"/>
        <pc:sldMkLst>
          <pc:docMk/>
          <pc:sldMk cId="2840709157" sldId="298"/>
        </pc:sldMkLst>
        <pc:spChg chg="mod">
          <ac:chgData name="Deborah Shaw" userId="79bf7848-a030-4096-934a-3abbfde4984a" providerId="ADAL" clId="{62A2DA10-3DCC-4566-949E-3F5127E034B5}" dt="2023-12-21T06:11:55.758" v="70" actId="1076"/>
          <ac:spMkLst>
            <pc:docMk/>
            <pc:sldMk cId="2840709157" sldId="298"/>
            <ac:spMk id="4" creationId="{40AC9AF9-6AC5-E2B5-04B4-8A04C4D3212B}"/>
          </ac:spMkLst>
        </pc:spChg>
      </pc:sldChg>
      <pc:sldChg chg="delSp mod">
        <pc:chgData name="Deborah Shaw" userId="79bf7848-a030-4096-934a-3abbfde4984a" providerId="ADAL" clId="{62A2DA10-3DCC-4566-949E-3F5127E034B5}" dt="2023-12-22T06:18:21.263" v="71" actId="21"/>
        <pc:sldMkLst>
          <pc:docMk/>
          <pc:sldMk cId="3951749472" sldId="301"/>
        </pc:sldMkLst>
        <pc:spChg chg="del">
          <ac:chgData name="Deborah Shaw" userId="79bf7848-a030-4096-934a-3abbfde4984a" providerId="ADAL" clId="{62A2DA10-3DCC-4566-949E-3F5127E034B5}" dt="2023-12-22T06:18:21.263" v="71" actId="21"/>
          <ac:spMkLst>
            <pc:docMk/>
            <pc:sldMk cId="3951749472" sldId="301"/>
            <ac:spMk id="2" creationId="{902F933C-1472-8C90-827D-428A4D21EA6B}"/>
          </ac:spMkLst>
        </pc:spChg>
      </pc:sldChg>
      <pc:sldChg chg="delSp modSp mod">
        <pc:chgData name="Deborah Shaw" userId="79bf7848-a030-4096-934a-3abbfde4984a" providerId="ADAL" clId="{62A2DA10-3DCC-4566-949E-3F5127E034B5}" dt="2023-12-21T05:20:38.340" v="21" actId="27636"/>
        <pc:sldMkLst>
          <pc:docMk/>
          <pc:sldMk cId="3629754069" sldId="318"/>
        </pc:sldMkLst>
        <pc:spChg chg="mod">
          <ac:chgData name="Deborah Shaw" userId="79bf7848-a030-4096-934a-3abbfde4984a" providerId="ADAL" clId="{62A2DA10-3DCC-4566-949E-3F5127E034B5}" dt="2023-12-21T05:20:38.340" v="21" actId="27636"/>
          <ac:spMkLst>
            <pc:docMk/>
            <pc:sldMk cId="3629754069" sldId="318"/>
            <ac:spMk id="3" creationId="{117E80A5-0A88-072D-D373-1B79DB1B2DCA}"/>
          </ac:spMkLst>
        </pc:spChg>
        <pc:spChg chg="mod">
          <ac:chgData name="Deborah Shaw" userId="79bf7848-a030-4096-934a-3abbfde4984a" providerId="ADAL" clId="{62A2DA10-3DCC-4566-949E-3F5127E034B5}" dt="2023-12-21T05:19:36.152" v="9" actId="1076"/>
          <ac:spMkLst>
            <pc:docMk/>
            <pc:sldMk cId="3629754069" sldId="318"/>
            <ac:spMk id="7" creationId="{6D1C5468-2E27-9AF9-E8A7-9D00C2F6695F}"/>
          </ac:spMkLst>
        </pc:spChg>
        <pc:spChg chg="del">
          <ac:chgData name="Deborah Shaw" userId="79bf7848-a030-4096-934a-3abbfde4984a" providerId="ADAL" clId="{62A2DA10-3DCC-4566-949E-3F5127E034B5}" dt="2023-12-21T05:19:31.741" v="8" actId="21"/>
          <ac:spMkLst>
            <pc:docMk/>
            <pc:sldMk cId="3629754069" sldId="318"/>
            <ac:spMk id="9" creationId="{EA4776F2-8249-1257-551D-80D9CD0F0596}"/>
          </ac:spMkLst>
        </pc:spChg>
        <pc:picChg chg="mod modCrop">
          <ac:chgData name="Deborah Shaw" userId="79bf7848-a030-4096-934a-3abbfde4984a" providerId="ADAL" clId="{62A2DA10-3DCC-4566-949E-3F5127E034B5}" dt="2023-12-21T05:19:10.558" v="3" actId="18131"/>
          <ac:picMkLst>
            <pc:docMk/>
            <pc:sldMk cId="3629754069" sldId="318"/>
            <ac:picMk id="6" creationId="{4B1342BB-B465-1A3D-28BC-F5045ABD0A0E}"/>
          </ac:picMkLst>
        </pc:picChg>
      </pc:sldChg>
    </pc:docChg>
  </pc:docChgLst>
  <pc:docChgLst>
    <pc:chgData name="Deborah Shaw" userId="79bf7848-a030-4096-934a-3abbfde4984a" providerId="ADAL" clId="{C7D096C9-23FD-44FF-8B49-FFA4360D4205}"/>
    <pc:docChg chg="undo custSel modSld">
      <pc:chgData name="Deborah Shaw" userId="79bf7848-a030-4096-934a-3abbfde4984a" providerId="ADAL" clId="{C7D096C9-23FD-44FF-8B49-FFA4360D4205}" dt="2024-04-24T13:23:16.609" v="94" actId="1076"/>
      <pc:docMkLst>
        <pc:docMk/>
      </pc:docMkLst>
      <pc:sldChg chg="modSp">
        <pc:chgData name="Deborah Shaw" userId="79bf7848-a030-4096-934a-3abbfde4984a" providerId="ADAL" clId="{C7D096C9-23FD-44FF-8B49-FFA4360D4205}" dt="2024-04-24T13:03:01.911" v="8"/>
        <pc:sldMkLst>
          <pc:docMk/>
          <pc:sldMk cId="1051157856" sldId="297"/>
        </pc:sldMkLst>
        <pc:spChg chg="mod">
          <ac:chgData name="Deborah Shaw" userId="79bf7848-a030-4096-934a-3abbfde4984a" providerId="ADAL" clId="{C7D096C9-23FD-44FF-8B49-FFA4360D4205}" dt="2024-04-24T13:03:01.911" v="8"/>
          <ac:spMkLst>
            <pc:docMk/>
            <pc:sldMk cId="1051157856" sldId="297"/>
            <ac:spMk id="2" creationId="{3A933760-CA5F-62C5-E3D5-562DB2C74049}"/>
          </ac:spMkLst>
        </pc:spChg>
      </pc:sldChg>
      <pc:sldChg chg="modSp mod">
        <pc:chgData name="Deborah Shaw" userId="79bf7848-a030-4096-934a-3abbfde4984a" providerId="ADAL" clId="{C7D096C9-23FD-44FF-8B49-FFA4360D4205}" dt="2024-04-24T13:23:16.609" v="94" actId="1076"/>
        <pc:sldMkLst>
          <pc:docMk/>
          <pc:sldMk cId="2840709157" sldId="298"/>
        </pc:sldMkLst>
        <pc:spChg chg="mod">
          <ac:chgData name="Deborah Shaw" userId="79bf7848-a030-4096-934a-3abbfde4984a" providerId="ADAL" clId="{C7D096C9-23FD-44FF-8B49-FFA4360D4205}" dt="2024-04-24T13:19:48.950" v="44" actId="1076"/>
          <ac:spMkLst>
            <pc:docMk/>
            <pc:sldMk cId="2840709157" sldId="298"/>
            <ac:spMk id="2" creationId="{B41B8C4E-E4C7-9727-748D-9A9485544475}"/>
          </ac:spMkLst>
        </pc:spChg>
        <pc:spChg chg="mod">
          <ac:chgData name="Deborah Shaw" userId="79bf7848-a030-4096-934a-3abbfde4984a" providerId="ADAL" clId="{C7D096C9-23FD-44FF-8B49-FFA4360D4205}" dt="2024-04-24T13:19:52.180" v="45"/>
          <ac:spMkLst>
            <pc:docMk/>
            <pc:sldMk cId="2840709157" sldId="298"/>
            <ac:spMk id="4" creationId="{40AC9AF9-6AC5-E2B5-04B4-8A04C4D3212B}"/>
          </ac:spMkLst>
        </pc:spChg>
        <pc:spChg chg="mod">
          <ac:chgData name="Deborah Shaw" userId="79bf7848-a030-4096-934a-3abbfde4984a" providerId="ADAL" clId="{C7D096C9-23FD-44FF-8B49-FFA4360D4205}" dt="2024-04-24T13:23:12.839" v="93" actId="14100"/>
          <ac:spMkLst>
            <pc:docMk/>
            <pc:sldMk cId="2840709157" sldId="298"/>
            <ac:spMk id="6" creationId="{AB5671C2-3743-F940-D05E-8C9F47076FC4}"/>
          </ac:spMkLst>
        </pc:spChg>
        <pc:spChg chg="mod">
          <ac:chgData name="Deborah Shaw" userId="79bf7848-a030-4096-934a-3abbfde4984a" providerId="ADAL" clId="{C7D096C9-23FD-44FF-8B49-FFA4360D4205}" dt="2024-04-24T13:23:16.609" v="94" actId="1076"/>
          <ac:spMkLst>
            <pc:docMk/>
            <pc:sldMk cId="2840709157" sldId="298"/>
            <ac:spMk id="7" creationId="{F906E830-0451-DFF8-1BAF-C8CF01C64059}"/>
          </ac:spMkLst>
        </pc:spChg>
      </pc:sldChg>
      <pc:sldChg chg="modSp mod">
        <pc:chgData name="Deborah Shaw" userId="79bf7848-a030-4096-934a-3abbfde4984a" providerId="ADAL" clId="{C7D096C9-23FD-44FF-8B49-FFA4360D4205}" dt="2024-04-24T13:00:08.854" v="7" actId="122"/>
        <pc:sldMkLst>
          <pc:docMk/>
          <pc:sldMk cId="1097191094" sldId="300"/>
        </pc:sldMkLst>
        <pc:spChg chg="mod">
          <ac:chgData name="Deborah Shaw" userId="79bf7848-a030-4096-934a-3abbfde4984a" providerId="ADAL" clId="{C7D096C9-23FD-44FF-8B49-FFA4360D4205}" dt="2024-04-24T13:00:03.924" v="6" actId="122"/>
          <ac:spMkLst>
            <pc:docMk/>
            <pc:sldMk cId="1097191094" sldId="300"/>
            <ac:spMk id="33" creationId="{DC17D1E7-9279-E2A5-9F40-81C965BC94A6}"/>
          </ac:spMkLst>
        </pc:spChg>
        <pc:spChg chg="mod">
          <ac:chgData name="Deborah Shaw" userId="79bf7848-a030-4096-934a-3abbfde4984a" providerId="ADAL" clId="{C7D096C9-23FD-44FF-8B49-FFA4360D4205}" dt="2024-04-24T13:00:08.854" v="7" actId="122"/>
          <ac:spMkLst>
            <pc:docMk/>
            <pc:sldMk cId="1097191094" sldId="300"/>
            <ac:spMk id="41" creationId="{324BEBC4-EB2D-8794-7A09-C53A1507B6B1}"/>
          </ac:spMkLst>
        </pc:spChg>
      </pc:sldChg>
      <pc:sldChg chg="modSp mod">
        <pc:chgData name="Deborah Shaw" userId="79bf7848-a030-4096-934a-3abbfde4984a" providerId="ADAL" clId="{C7D096C9-23FD-44FF-8B49-FFA4360D4205}" dt="2024-04-24T13:05:00.103" v="15"/>
        <pc:sldMkLst>
          <pc:docMk/>
          <pc:sldMk cId="1892282180" sldId="302"/>
        </pc:sldMkLst>
        <pc:spChg chg="mod">
          <ac:chgData name="Deborah Shaw" userId="79bf7848-a030-4096-934a-3abbfde4984a" providerId="ADAL" clId="{C7D096C9-23FD-44FF-8B49-FFA4360D4205}" dt="2024-04-24T13:04:37.173" v="12" actId="1076"/>
          <ac:spMkLst>
            <pc:docMk/>
            <pc:sldMk cId="1892282180" sldId="302"/>
            <ac:spMk id="26" creationId="{072FC29B-0403-095E-67D8-B9D834DF622D}"/>
          </ac:spMkLst>
        </pc:spChg>
        <pc:spChg chg="mod">
          <ac:chgData name="Deborah Shaw" userId="79bf7848-a030-4096-934a-3abbfde4984a" providerId="ADAL" clId="{C7D096C9-23FD-44FF-8B49-FFA4360D4205}" dt="2024-04-24T13:05:00.103" v="15"/>
          <ac:spMkLst>
            <pc:docMk/>
            <pc:sldMk cId="1892282180" sldId="302"/>
            <ac:spMk id="31" creationId="{00B40B78-1C98-CB37-6B8B-69C6274C4433}"/>
          </ac:spMkLst>
        </pc:spChg>
      </pc:sldChg>
      <pc:sldChg chg="addSp modSp mod">
        <pc:chgData name="Deborah Shaw" userId="79bf7848-a030-4096-934a-3abbfde4984a" providerId="ADAL" clId="{C7D096C9-23FD-44FF-8B49-FFA4360D4205}" dt="2024-04-24T13:07:17.035" v="24" actId="1076"/>
        <pc:sldMkLst>
          <pc:docMk/>
          <pc:sldMk cId="2045108129" sldId="306"/>
        </pc:sldMkLst>
        <pc:spChg chg="mod">
          <ac:chgData name="Deborah Shaw" userId="79bf7848-a030-4096-934a-3abbfde4984a" providerId="ADAL" clId="{C7D096C9-23FD-44FF-8B49-FFA4360D4205}" dt="2024-04-24T13:06:08.903" v="21" actId="164"/>
          <ac:spMkLst>
            <pc:docMk/>
            <pc:sldMk cId="2045108129" sldId="306"/>
            <ac:spMk id="16" creationId="{800CA832-4F4D-9888-3452-64DFDE867C2E}"/>
          </ac:spMkLst>
        </pc:spChg>
        <pc:spChg chg="mod">
          <ac:chgData name="Deborah Shaw" userId="79bf7848-a030-4096-934a-3abbfde4984a" providerId="ADAL" clId="{C7D096C9-23FD-44FF-8B49-FFA4360D4205}" dt="2024-04-24T13:07:12.653" v="23" actId="1076"/>
          <ac:spMkLst>
            <pc:docMk/>
            <pc:sldMk cId="2045108129" sldId="306"/>
            <ac:spMk id="17" creationId="{D9690595-F18E-01D4-9882-07B63913779E}"/>
          </ac:spMkLst>
        </pc:spChg>
        <pc:spChg chg="mod">
          <ac:chgData name="Deborah Shaw" userId="79bf7848-a030-4096-934a-3abbfde4984a" providerId="ADAL" clId="{C7D096C9-23FD-44FF-8B49-FFA4360D4205}" dt="2024-04-24T13:06:08.903" v="21" actId="164"/>
          <ac:spMkLst>
            <pc:docMk/>
            <pc:sldMk cId="2045108129" sldId="306"/>
            <ac:spMk id="26" creationId="{072FC29B-0403-095E-67D8-B9D834DF622D}"/>
          </ac:spMkLst>
        </pc:spChg>
        <pc:spChg chg="mod">
          <ac:chgData name="Deborah Shaw" userId="79bf7848-a030-4096-934a-3abbfde4984a" providerId="ADAL" clId="{C7D096C9-23FD-44FF-8B49-FFA4360D4205}" dt="2024-04-24T13:07:12.653" v="23" actId="1076"/>
          <ac:spMkLst>
            <pc:docMk/>
            <pc:sldMk cId="2045108129" sldId="306"/>
            <ac:spMk id="27" creationId="{C757D08A-490F-208E-9956-8EA3619BFF75}"/>
          </ac:spMkLst>
        </pc:spChg>
        <pc:spChg chg="mod">
          <ac:chgData name="Deborah Shaw" userId="79bf7848-a030-4096-934a-3abbfde4984a" providerId="ADAL" clId="{C7D096C9-23FD-44FF-8B49-FFA4360D4205}" dt="2024-04-24T13:06:08.903" v="21" actId="164"/>
          <ac:spMkLst>
            <pc:docMk/>
            <pc:sldMk cId="2045108129" sldId="306"/>
            <ac:spMk id="29" creationId="{F432EF3C-1B69-D261-D5FB-5721691CAFC7}"/>
          </ac:spMkLst>
        </pc:spChg>
        <pc:spChg chg="mod">
          <ac:chgData name="Deborah Shaw" userId="79bf7848-a030-4096-934a-3abbfde4984a" providerId="ADAL" clId="{C7D096C9-23FD-44FF-8B49-FFA4360D4205}" dt="2024-04-24T13:07:17.035" v="24" actId="1076"/>
          <ac:spMkLst>
            <pc:docMk/>
            <pc:sldMk cId="2045108129" sldId="306"/>
            <ac:spMk id="31" creationId="{00B40B78-1C98-CB37-6B8B-69C6274C4433}"/>
          </ac:spMkLst>
        </pc:spChg>
        <pc:spChg chg="mod">
          <ac:chgData name="Deborah Shaw" userId="79bf7848-a030-4096-934a-3abbfde4984a" providerId="ADAL" clId="{C7D096C9-23FD-44FF-8B49-FFA4360D4205}" dt="2024-04-24T13:06:00.253" v="20" actId="14100"/>
          <ac:spMkLst>
            <pc:docMk/>
            <pc:sldMk cId="2045108129" sldId="306"/>
            <ac:spMk id="38" creationId="{2784E481-1DB4-2B06-DBA5-C52E9117930A}"/>
          </ac:spMkLst>
        </pc:spChg>
        <pc:grpChg chg="add mod">
          <ac:chgData name="Deborah Shaw" userId="79bf7848-a030-4096-934a-3abbfde4984a" providerId="ADAL" clId="{C7D096C9-23FD-44FF-8B49-FFA4360D4205}" dt="2024-04-24T13:06:50.843" v="22" actId="1076"/>
          <ac:grpSpMkLst>
            <pc:docMk/>
            <pc:sldMk cId="2045108129" sldId="306"/>
            <ac:grpSpMk id="2" creationId="{2BA90AEC-8D3A-8AD2-64C1-EA5F3F28CF55}"/>
          </ac:grpSpMkLst>
        </pc:grpChg>
        <pc:picChg chg="mod">
          <ac:chgData name="Deborah Shaw" userId="79bf7848-a030-4096-934a-3abbfde4984a" providerId="ADAL" clId="{C7D096C9-23FD-44FF-8B49-FFA4360D4205}" dt="2024-04-24T13:07:12.653" v="23" actId="1076"/>
          <ac:picMkLst>
            <pc:docMk/>
            <pc:sldMk cId="2045108129" sldId="306"/>
            <ac:picMk id="23" creationId="{01E09CEA-BCB0-7D54-0EF6-07A60DADA175}"/>
          </ac:picMkLst>
        </pc:picChg>
        <pc:picChg chg="mod">
          <ac:chgData name="Deborah Shaw" userId="79bf7848-a030-4096-934a-3abbfde4984a" providerId="ADAL" clId="{C7D096C9-23FD-44FF-8B49-FFA4360D4205}" dt="2024-04-24T13:06:08.903" v="21" actId="164"/>
          <ac:picMkLst>
            <pc:docMk/>
            <pc:sldMk cId="2045108129" sldId="306"/>
            <ac:picMk id="24" creationId="{5E5ABED2-5BA4-C54A-012B-9DAFA2C6445E}"/>
          </ac:picMkLst>
        </pc:picChg>
      </pc:sldChg>
      <pc:sldChg chg="modSp mod">
        <pc:chgData name="Deborah Shaw" userId="79bf7848-a030-4096-934a-3abbfde4984a" providerId="ADAL" clId="{C7D096C9-23FD-44FF-8B49-FFA4360D4205}" dt="2024-04-24T13:09:29.973" v="28" actId="1076"/>
        <pc:sldMkLst>
          <pc:docMk/>
          <pc:sldMk cId="1271603357" sldId="307"/>
        </pc:sldMkLst>
        <pc:spChg chg="mod">
          <ac:chgData name="Deborah Shaw" userId="79bf7848-a030-4096-934a-3abbfde4984a" providerId="ADAL" clId="{C7D096C9-23FD-44FF-8B49-FFA4360D4205}" dt="2024-04-24T13:09:29.973" v="28" actId="1076"/>
          <ac:spMkLst>
            <pc:docMk/>
            <pc:sldMk cId="1271603357" sldId="307"/>
            <ac:spMk id="27" creationId="{C757D08A-490F-208E-9956-8EA3619BFF75}"/>
          </ac:spMkLst>
        </pc:spChg>
        <pc:spChg chg="mod">
          <ac:chgData name="Deborah Shaw" userId="79bf7848-a030-4096-934a-3abbfde4984a" providerId="ADAL" clId="{C7D096C9-23FD-44FF-8B49-FFA4360D4205}" dt="2024-04-24T13:09:16.843" v="27" actId="14100"/>
          <ac:spMkLst>
            <pc:docMk/>
            <pc:sldMk cId="1271603357" sldId="307"/>
            <ac:spMk id="38" creationId="{2784E481-1DB4-2B06-DBA5-C52E9117930A}"/>
          </ac:spMkLst>
        </pc:spChg>
      </pc:sldChg>
      <pc:sldChg chg="modSp mod">
        <pc:chgData name="Deborah Shaw" userId="79bf7848-a030-4096-934a-3abbfde4984a" providerId="ADAL" clId="{C7D096C9-23FD-44FF-8B49-FFA4360D4205}" dt="2024-04-24T13:03:53.344" v="11" actId="948"/>
        <pc:sldMkLst>
          <pc:docMk/>
          <pc:sldMk cId="3195275041" sldId="313"/>
        </pc:sldMkLst>
        <pc:spChg chg="mod">
          <ac:chgData name="Deborah Shaw" userId="79bf7848-a030-4096-934a-3abbfde4984a" providerId="ADAL" clId="{C7D096C9-23FD-44FF-8B49-FFA4360D4205}" dt="2024-04-24T13:03:53.344" v="11" actId="948"/>
          <ac:spMkLst>
            <pc:docMk/>
            <pc:sldMk cId="3195275041" sldId="313"/>
            <ac:spMk id="7" creationId="{B4D86480-ED2B-BA46-AD6B-176982988375}"/>
          </ac:spMkLst>
        </pc:spChg>
      </pc:sldChg>
      <pc:sldChg chg="modSp mod">
        <pc:chgData name="Deborah Shaw" userId="79bf7848-a030-4096-934a-3abbfde4984a" providerId="ADAL" clId="{C7D096C9-23FD-44FF-8B49-FFA4360D4205}" dt="2024-04-24T13:07:34.243" v="26" actId="14100"/>
        <pc:sldMkLst>
          <pc:docMk/>
          <pc:sldMk cId="3555691817" sldId="314"/>
        </pc:sldMkLst>
        <pc:spChg chg="mod">
          <ac:chgData name="Deborah Shaw" userId="79bf7848-a030-4096-934a-3abbfde4984a" providerId="ADAL" clId="{C7D096C9-23FD-44FF-8B49-FFA4360D4205}" dt="2024-04-24T13:07:26.463" v="25" actId="1076"/>
          <ac:spMkLst>
            <pc:docMk/>
            <pc:sldMk cId="3555691817" sldId="314"/>
            <ac:spMk id="31" creationId="{00B40B78-1C98-CB37-6B8B-69C6274C4433}"/>
          </ac:spMkLst>
        </pc:spChg>
        <pc:spChg chg="mod">
          <ac:chgData name="Deborah Shaw" userId="79bf7848-a030-4096-934a-3abbfde4984a" providerId="ADAL" clId="{C7D096C9-23FD-44FF-8B49-FFA4360D4205}" dt="2024-04-24T13:07:34.243" v="26" actId="14100"/>
          <ac:spMkLst>
            <pc:docMk/>
            <pc:sldMk cId="3555691817" sldId="314"/>
            <ac:spMk id="38" creationId="{2784E481-1DB4-2B06-DBA5-C52E9117930A}"/>
          </ac:spMkLst>
        </pc:spChg>
      </pc:sldChg>
      <pc:sldChg chg="modSp mod">
        <pc:chgData name="Deborah Shaw" userId="79bf7848-a030-4096-934a-3abbfde4984a" providerId="ADAL" clId="{C7D096C9-23FD-44FF-8B49-FFA4360D4205}" dt="2024-04-24T13:11:14.033" v="36" actId="14100"/>
        <pc:sldMkLst>
          <pc:docMk/>
          <pc:sldMk cId="542063590" sldId="315"/>
        </pc:sldMkLst>
        <pc:spChg chg="mod">
          <ac:chgData name="Deborah Shaw" userId="79bf7848-a030-4096-934a-3abbfde4984a" providerId="ADAL" clId="{C7D096C9-23FD-44FF-8B49-FFA4360D4205}" dt="2024-04-24T13:11:14.033" v="36" actId="14100"/>
          <ac:spMkLst>
            <pc:docMk/>
            <pc:sldMk cId="542063590" sldId="315"/>
            <ac:spMk id="31" creationId="{00B40B78-1C98-CB37-6B8B-69C6274C4433}"/>
          </ac:spMkLst>
        </pc:spChg>
      </pc:sldChg>
      <pc:sldChg chg="modSp mod">
        <pc:chgData name="Deborah Shaw" userId="79bf7848-a030-4096-934a-3abbfde4984a" providerId="ADAL" clId="{C7D096C9-23FD-44FF-8B49-FFA4360D4205}" dt="2024-04-24T13:11:45.452" v="38"/>
        <pc:sldMkLst>
          <pc:docMk/>
          <pc:sldMk cId="3206897375" sldId="316"/>
        </pc:sldMkLst>
        <pc:spChg chg="mod">
          <ac:chgData name="Deborah Shaw" userId="79bf7848-a030-4096-934a-3abbfde4984a" providerId="ADAL" clId="{C7D096C9-23FD-44FF-8B49-FFA4360D4205}" dt="2024-04-24T13:11:34.842" v="37" actId="1076"/>
          <ac:spMkLst>
            <pc:docMk/>
            <pc:sldMk cId="3206897375" sldId="316"/>
            <ac:spMk id="27" creationId="{C757D08A-490F-208E-9956-8EA3619BFF75}"/>
          </ac:spMkLst>
        </pc:spChg>
        <pc:spChg chg="mod">
          <ac:chgData name="Deborah Shaw" userId="79bf7848-a030-4096-934a-3abbfde4984a" providerId="ADAL" clId="{C7D096C9-23FD-44FF-8B49-FFA4360D4205}" dt="2024-04-24T13:11:45.452" v="38"/>
          <ac:spMkLst>
            <pc:docMk/>
            <pc:sldMk cId="3206897375" sldId="316"/>
            <ac:spMk id="31" creationId="{00B40B78-1C98-CB37-6B8B-69C6274C4433}"/>
          </ac:spMkLst>
        </pc:spChg>
      </pc:sldChg>
      <pc:sldChg chg="modSp mod">
        <pc:chgData name="Deborah Shaw" userId="79bf7848-a030-4096-934a-3abbfde4984a" providerId="ADAL" clId="{C7D096C9-23FD-44FF-8B49-FFA4360D4205}" dt="2024-04-24T13:19:16" v="42"/>
        <pc:sldMkLst>
          <pc:docMk/>
          <pc:sldMk cId="3069738979" sldId="317"/>
        </pc:sldMkLst>
        <pc:spChg chg="mod">
          <ac:chgData name="Deborah Shaw" userId="79bf7848-a030-4096-934a-3abbfde4984a" providerId="ADAL" clId="{C7D096C9-23FD-44FF-8B49-FFA4360D4205}" dt="2024-04-24T13:18:58.760" v="40" actId="14100"/>
          <ac:spMkLst>
            <pc:docMk/>
            <pc:sldMk cId="3069738979" sldId="317"/>
            <ac:spMk id="26" creationId="{072FC29B-0403-095E-67D8-B9D834DF622D}"/>
          </ac:spMkLst>
        </pc:spChg>
        <pc:spChg chg="mod">
          <ac:chgData name="Deborah Shaw" userId="79bf7848-a030-4096-934a-3abbfde4984a" providerId="ADAL" clId="{C7D096C9-23FD-44FF-8B49-FFA4360D4205}" dt="2024-04-24T13:19:03.980" v="41" actId="1076"/>
          <ac:spMkLst>
            <pc:docMk/>
            <pc:sldMk cId="3069738979" sldId="317"/>
            <ac:spMk id="27" creationId="{C757D08A-490F-208E-9956-8EA3619BFF75}"/>
          </ac:spMkLst>
        </pc:spChg>
        <pc:spChg chg="mod">
          <ac:chgData name="Deborah Shaw" userId="79bf7848-a030-4096-934a-3abbfde4984a" providerId="ADAL" clId="{C7D096C9-23FD-44FF-8B49-FFA4360D4205}" dt="2024-04-24T13:19:16" v="42"/>
          <ac:spMkLst>
            <pc:docMk/>
            <pc:sldMk cId="3069738979" sldId="317"/>
            <ac:spMk id="31" creationId="{00B40B78-1C98-CB37-6B8B-69C6274C4433}"/>
          </ac:spMkLst>
        </pc:spChg>
      </pc:sldChg>
      <pc:sldChg chg="modSp mod">
        <pc:chgData name="Deborah Shaw" userId="79bf7848-a030-4096-934a-3abbfde4984a" providerId="ADAL" clId="{C7D096C9-23FD-44FF-8B49-FFA4360D4205}" dt="2024-04-24T12:54:28.535" v="4" actId="207"/>
        <pc:sldMkLst>
          <pc:docMk/>
          <pc:sldMk cId="3629754069" sldId="318"/>
        </pc:sldMkLst>
        <pc:spChg chg="mod">
          <ac:chgData name="Deborah Shaw" userId="79bf7848-a030-4096-934a-3abbfde4984a" providerId="ADAL" clId="{C7D096C9-23FD-44FF-8B49-FFA4360D4205}" dt="2024-04-24T12:54:28.535" v="4" actId="207"/>
          <ac:spMkLst>
            <pc:docMk/>
            <pc:sldMk cId="3629754069" sldId="318"/>
            <ac:spMk id="3" creationId="{117E80A5-0A88-072D-D373-1B79DB1B2DCA}"/>
          </ac:spMkLst>
        </pc:spChg>
        <pc:spChg chg="mod">
          <ac:chgData name="Deborah Shaw" userId="79bf7848-a030-4096-934a-3abbfde4984a" providerId="ADAL" clId="{C7D096C9-23FD-44FF-8B49-FFA4360D4205}" dt="2024-04-23T22:02:00.288" v="1" actId="20577"/>
          <ac:spMkLst>
            <pc:docMk/>
            <pc:sldMk cId="3629754069" sldId="318"/>
            <ac:spMk id="7" creationId="{6D1C5468-2E27-9AF9-E8A7-9D00C2F6695F}"/>
          </ac:spMkLst>
        </pc:spChg>
      </pc:sldChg>
    </pc:docChg>
  </pc:docChgLst>
  <pc:docChgLst>
    <pc:chgData name="Deborah Shaw" userId="S::deborah_shaw@wycliffeassociates.org::79bf7848-a030-4096-934a-3abbfde4984a" providerId="AD" clId="Web-{414CD0AD-D6DB-4B9C-8C62-191A7533052D}"/>
    <pc:docChg chg="sldOrd">
      <pc:chgData name="Deborah Shaw" userId="S::deborah_shaw@wycliffeassociates.org::79bf7848-a030-4096-934a-3abbfde4984a" providerId="AD" clId="Web-{414CD0AD-D6DB-4B9C-8C62-191A7533052D}" dt="2023-12-17T22:08:22.007" v="0"/>
      <pc:docMkLst>
        <pc:docMk/>
      </pc:docMkLst>
      <pc:sldChg chg="ord">
        <pc:chgData name="Deborah Shaw" userId="S::deborah_shaw@wycliffeassociates.org::79bf7848-a030-4096-934a-3abbfde4984a" providerId="AD" clId="Web-{414CD0AD-D6DB-4B9C-8C62-191A7533052D}" dt="2023-12-17T22:08:22.007" v="0"/>
        <pc:sldMkLst>
          <pc:docMk/>
          <pc:sldMk cId="3829610916" sldId="295"/>
        </pc:sldMkLst>
      </pc:sldChg>
    </pc:docChg>
  </pc:docChgLst>
  <pc:docChgLst>
    <pc:chgData clId="Web-{414CD0AD-D6DB-4B9C-8C62-191A7533052D}"/>
    <pc:docChg chg="addSld">
      <pc:chgData name="" userId="" providerId="" clId="Web-{414CD0AD-D6DB-4B9C-8C62-191A7533052D}" dt="2023-12-17T22:08:18.835" v="0"/>
      <pc:docMkLst>
        <pc:docMk/>
      </pc:docMkLst>
      <pc:sldChg chg="add">
        <pc:chgData name="" userId="" providerId="" clId="Web-{414CD0AD-D6DB-4B9C-8C62-191A7533052D}" dt="2023-12-17T22:08:18.835" v="0"/>
        <pc:sldMkLst>
          <pc:docMk/>
          <pc:sldMk cId="3829610916" sldId="295"/>
        </pc:sldMkLst>
      </pc:sldChg>
    </pc:docChg>
  </pc:docChgLst>
  <pc:docChgLst>
    <pc:chgData name="Deborah Shaw" userId="79bf7848-a030-4096-934a-3abbfde4984a" providerId="ADAL" clId="{E53BAA07-D5B5-4A51-8911-01962A2CBD85}"/>
    <pc:docChg chg="undo custSel addSld delSld modSld">
      <pc:chgData name="Deborah Shaw" userId="79bf7848-a030-4096-934a-3abbfde4984a" providerId="ADAL" clId="{E53BAA07-D5B5-4A51-8911-01962A2CBD85}" dt="2023-12-01T04:25:52.675" v="246" actId="22"/>
      <pc:docMkLst>
        <pc:docMk/>
      </pc:docMkLst>
      <pc:sldChg chg="addSp delSp modSp mod">
        <pc:chgData name="Deborah Shaw" userId="79bf7848-a030-4096-934a-3abbfde4984a" providerId="ADAL" clId="{E53BAA07-D5B5-4A51-8911-01962A2CBD85}" dt="2023-11-30T05:49:05.226" v="5" actId="1076"/>
        <pc:sldMkLst>
          <pc:docMk/>
          <pc:sldMk cId="1984317692" sldId="292"/>
        </pc:sldMkLst>
        <pc:picChg chg="add mod">
          <ac:chgData name="Deborah Shaw" userId="79bf7848-a030-4096-934a-3abbfde4984a" providerId="ADAL" clId="{E53BAA07-D5B5-4A51-8911-01962A2CBD85}" dt="2023-11-30T05:49:05.226" v="5" actId="1076"/>
          <ac:picMkLst>
            <pc:docMk/>
            <pc:sldMk cId="1984317692" sldId="292"/>
            <ac:picMk id="4" creationId="{B4B7A661-79F0-CC28-3527-954F2E0C9661}"/>
          </ac:picMkLst>
        </pc:picChg>
        <pc:picChg chg="del">
          <ac:chgData name="Deborah Shaw" userId="79bf7848-a030-4096-934a-3abbfde4984a" providerId="ADAL" clId="{E53BAA07-D5B5-4A51-8911-01962A2CBD85}" dt="2023-11-30T05:48:36.290" v="0" actId="21"/>
          <ac:picMkLst>
            <pc:docMk/>
            <pc:sldMk cId="1984317692" sldId="292"/>
            <ac:picMk id="29" creationId="{34A9DCF4-04A6-BFB9-FBEE-EB4906B1F6D7}"/>
          </ac:picMkLst>
        </pc:picChg>
      </pc:sldChg>
      <pc:sldChg chg="addSp delSp mod">
        <pc:chgData name="Deborah Shaw" userId="79bf7848-a030-4096-934a-3abbfde4984a" providerId="ADAL" clId="{E53BAA07-D5B5-4A51-8911-01962A2CBD85}" dt="2023-12-01T04:25:52.675" v="246" actId="22"/>
        <pc:sldMkLst>
          <pc:docMk/>
          <pc:sldMk cId="2840709157" sldId="298"/>
        </pc:sldMkLst>
        <pc:spChg chg="add del">
          <ac:chgData name="Deborah Shaw" userId="79bf7848-a030-4096-934a-3abbfde4984a" providerId="ADAL" clId="{E53BAA07-D5B5-4A51-8911-01962A2CBD85}" dt="2023-12-01T04:25:52.675" v="246" actId="22"/>
          <ac:spMkLst>
            <pc:docMk/>
            <pc:sldMk cId="2840709157" sldId="298"/>
            <ac:spMk id="5" creationId="{6EDF5D86-B5F4-0532-BA4C-6EEC2B51615F}"/>
          </ac:spMkLst>
        </pc:spChg>
      </pc:sldChg>
      <pc:sldChg chg="delSp modSp del mod">
        <pc:chgData name="Deborah Shaw" userId="79bf7848-a030-4096-934a-3abbfde4984a" providerId="ADAL" clId="{E53BAA07-D5B5-4A51-8911-01962A2CBD85}" dt="2023-12-01T04:12:34.507" v="55" actId="2696"/>
        <pc:sldMkLst>
          <pc:docMk/>
          <pc:sldMk cId="3728960799" sldId="301"/>
        </pc:sldMkLst>
        <pc:spChg chg="mod">
          <ac:chgData name="Deborah Shaw" userId="79bf7848-a030-4096-934a-3abbfde4984a" providerId="ADAL" clId="{E53BAA07-D5B5-4A51-8911-01962A2CBD85}" dt="2023-12-01T03:31:15.520" v="38" actId="255"/>
          <ac:spMkLst>
            <pc:docMk/>
            <pc:sldMk cId="3728960799" sldId="301"/>
            <ac:spMk id="26" creationId="{072FC29B-0403-095E-67D8-B9D834DF622D}"/>
          </ac:spMkLst>
        </pc:spChg>
        <pc:spChg chg="del">
          <ac:chgData name="Deborah Shaw" userId="79bf7848-a030-4096-934a-3abbfde4984a" providerId="ADAL" clId="{E53BAA07-D5B5-4A51-8911-01962A2CBD85}" dt="2023-12-01T03:30:50.871" v="32" actId="21"/>
          <ac:spMkLst>
            <pc:docMk/>
            <pc:sldMk cId="3728960799" sldId="301"/>
            <ac:spMk id="32" creationId="{457A6183-CDE6-39E8-F71D-7307AFD45A17}"/>
          </ac:spMkLst>
        </pc:spChg>
        <pc:spChg chg="del">
          <ac:chgData name="Deborah Shaw" userId="79bf7848-a030-4096-934a-3abbfde4984a" providerId="ADAL" clId="{E53BAA07-D5B5-4A51-8911-01962A2CBD85}" dt="2023-12-01T03:30:45.446" v="31" actId="21"/>
          <ac:spMkLst>
            <pc:docMk/>
            <pc:sldMk cId="3728960799" sldId="301"/>
            <ac:spMk id="35" creationId="{4CB0BE9E-D74A-3DD2-97A0-47FAFB87E843}"/>
          </ac:spMkLst>
        </pc:spChg>
        <pc:picChg chg="mod">
          <ac:chgData name="Deborah Shaw" userId="79bf7848-a030-4096-934a-3abbfde4984a" providerId="ADAL" clId="{E53BAA07-D5B5-4A51-8911-01962A2CBD85}" dt="2023-12-01T03:31:24.054" v="39" actId="1076"/>
          <ac:picMkLst>
            <pc:docMk/>
            <pc:sldMk cId="3728960799" sldId="301"/>
            <ac:picMk id="10" creationId="{8D762E9C-F08C-2F8A-E2FE-493D7EADF292}"/>
          </ac:picMkLst>
        </pc:picChg>
      </pc:sldChg>
      <pc:sldChg chg="modSp mod">
        <pc:chgData name="Deborah Shaw" userId="79bf7848-a030-4096-934a-3abbfde4984a" providerId="ADAL" clId="{E53BAA07-D5B5-4A51-8911-01962A2CBD85}" dt="2023-12-01T04:09:18.937" v="47" actId="14100"/>
        <pc:sldMkLst>
          <pc:docMk/>
          <pc:sldMk cId="1892282180" sldId="302"/>
        </pc:sldMkLst>
        <pc:spChg chg="mod">
          <ac:chgData name="Deborah Shaw" userId="79bf7848-a030-4096-934a-3abbfde4984a" providerId="ADAL" clId="{E53BAA07-D5B5-4A51-8911-01962A2CBD85}" dt="2023-12-01T04:09:18.937" v="47" actId="14100"/>
          <ac:spMkLst>
            <pc:docMk/>
            <pc:sldMk cId="1892282180" sldId="302"/>
            <ac:spMk id="31" creationId="{00B40B78-1C98-CB37-6B8B-69C6274C4433}"/>
          </ac:spMkLst>
        </pc:spChg>
      </pc:sldChg>
      <pc:sldChg chg="del">
        <pc:chgData name="Deborah Shaw" userId="79bf7848-a030-4096-934a-3abbfde4984a" providerId="ADAL" clId="{E53BAA07-D5B5-4A51-8911-01962A2CBD85}" dt="2023-12-01T04:23:17.566" v="242" actId="2696"/>
        <pc:sldMkLst>
          <pc:docMk/>
          <pc:sldMk cId="3805135025" sldId="303"/>
        </pc:sldMkLst>
      </pc:sldChg>
      <pc:sldChg chg="del">
        <pc:chgData name="Deborah Shaw" userId="79bf7848-a030-4096-934a-3abbfde4984a" providerId="ADAL" clId="{E53BAA07-D5B5-4A51-8911-01962A2CBD85}" dt="2023-12-01T04:24:50.870" v="243" actId="2696"/>
        <pc:sldMkLst>
          <pc:docMk/>
          <pc:sldMk cId="1429245659" sldId="304"/>
        </pc:sldMkLst>
      </pc:sldChg>
      <pc:sldChg chg="del">
        <pc:chgData name="Deborah Shaw" userId="79bf7848-a030-4096-934a-3abbfde4984a" providerId="ADAL" clId="{E53BAA07-D5B5-4A51-8911-01962A2CBD85}" dt="2023-12-01T04:24:55.015" v="244" actId="2696"/>
        <pc:sldMkLst>
          <pc:docMk/>
          <pc:sldMk cId="2055131150" sldId="305"/>
        </pc:sldMkLst>
      </pc:sldChg>
      <pc:sldChg chg="delSp modSp add mod">
        <pc:chgData name="Deborah Shaw" userId="79bf7848-a030-4096-934a-3abbfde4984a" providerId="ADAL" clId="{E53BAA07-D5B5-4A51-8911-01962A2CBD85}" dt="2023-12-01T04:16:05.686" v="116" actId="14100"/>
        <pc:sldMkLst>
          <pc:docMk/>
          <pc:sldMk cId="2045108129" sldId="306"/>
        </pc:sldMkLst>
        <pc:spChg chg="mod">
          <ac:chgData name="Deborah Shaw" userId="79bf7848-a030-4096-934a-3abbfde4984a" providerId="ADAL" clId="{E53BAA07-D5B5-4A51-8911-01962A2CBD85}" dt="2023-12-01T04:13:28.149" v="87" actId="20577"/>
          <ac:spMkLst>
            <pc:docMk/>
            <pc:sldMk cId="2045108129" sldId="306"/>
            <ac:spMk id="26" creationId="{072FC29B-0403-095E-67D8-B9D834DF622D}"/>
          </ac:spMkLst>
        </pc:spChg>
        <pc:spChg chg="mod">
          <ac:chgData name="Deborah Shaw" userId="79bf7848-a030-4096-934a-3abbfde4984a" providerId="ADAL" clId="{E53BAA07-D5B5-4A51-8911-01962A2CBD85}" dt="2023-12-01T04:13:47.290" v="90" actId="1076"/>
          <ac:spMkLst>
            <pc:docMk/>
            <pc:sldMk cId="2045108129" sldId="306"/>
            <ac:spMk id="29" creationId="{F432EF3C-1B69-D261-D5FB-5721691CAFC7}"/>
          </ac:spMkLst>
        </pc:spChg>
        <pc:spChg chg="mod">
          <ac:chgData name="Deborah Shaw" userId="79bf7848-a030-4096-934a-3abbfde4984a" providerId="ADAL" clId="{E53BAA07-D5B5-4A51-8911-01962A2CBD85}" dt="2023-12-01T04:16:05.686" v="116" actId="14100"/>
          <ac:spMkLst>
            <pc:docMk/>
            <pc:sldMk cId="2045108129" sldId="306"/>
            <ac:spMk id="31" creationId="{00B40B78-1C98-CB37-6B8B-69C6274C4433}"/>
          </ac:spMkLst>
        </pc:spChg>
        <pc:spChg chg="del">
          <ac:chgData name="Deborah Shaw" userId="79bf7848-a030-4096-934a-3abbfde4984a" providerId="ADAL" clId="{E53BAA07-D5B5-4A51-8911-01962A2CBD85}" dt="2023-12-01T04:13:42.949" v="89" actId="21"/>
          <ac:spMkLst>
            <pc:docMk/>
            <pc:sldMk cId="2045108129" sldId="306"/>
            <ac:spMk id="32" creationId="{457A6183-CDE6-39E8-F71D-7307AFD45A17}"/>
          </ac:spMkLst>
        </pc:spChg>
        <pc:spChg chg="del">
          <ac:chgData name="Deborah Shaw" userId="79bf7848-a030-4096-934a-3abbfde4984a" providerId="ADAL" clId="{E53BAA07-D5B5-4A51-8911-01962A2CBD85}" dt="2023-12-01T04:13:35.815" v="88" actId="21"/>
          <ac:spMkLst>
            <pc:docMk/>
            <pc:sldMk cId="2045108129" sldId="306"/>
            <ac:spMk id="35" creationId="{4CB0BE9E-D74A-3DD2-97A0-47FAFB87E843}"/>
          </ac:spMkLst>
        </pc:spChg>
      </pc:sldChg>
      <pc:sldChg chg="delSp modSp add mod">
        <pc:chgData name="Deborah Shaw" userId="79bf7848-a030-4096-934a-3abbfde4984a" providerId="ADAL" clId="{E53BAA07-D5B5-4A51-8911-01962A2CBD85}" dt="2023-12-01T04:19:37.835" v="138" actId="1076"/>
        <pc:sldMkLst>
          <pc:docMk/>
          <pc:sldMk cId="1271603357" sldId="307"/>
        </pc:sldMkLst>
        <pc:spChg chg="mod">
          <ac:chgData name="Deborah Shaw" userId="79bf7848-a030-4096-934a-3abbfde4984a" providerId="ADAL" clId="{E53BAA07-D5B5-4A51-8911-01962A2CBD85}" dt="2023-12-01T04:19:19.386" v="135" actId="20577"/>
          <ac:spMkLst>
            <pc:docMk/>
            <pc:sldMk cId="1271603357" sldId="307"/>
            <ac:spMk id="26" creationId="{072FC29B-0403-095E-67D8-B9D834DF622D}"/>
          </ac:spMkLst>
        </pc:spChg>
        <pc:spChg chg="mod">
          <ac:chgData name="Deborah Shaw" userId="79bf7848-a030-4096-934a-3abbfde4984a" providerId="ADAL" clId="{E53BAA07-D5B5-4A51-8911-01962A2CBD85}" dt="2023-12-01T04:19:37.835" v="138" actId="1076"/>
          <ac:spMkLst>
            <pc:docMk/>
            <pc:sldMk cId="1271603357" sldId="307"/>
            <ac:spMk id="29" creationId="{F432EF3C-1B69-D261-D5FB-5721691CAFC7}"/>
          </ac:spMkLst>
        </pc:spChg>
        <pc:spChg chg="mod">
          <ac:chgData name="Deborah Shaw" userId="79bf7848-a030-4096-934a-3abbfde4984a" providerId="ADAL" clId="{E53BAA07-D5B5-4A51-8911-01962A2CBD85}" dt="2023-12-01T04:19:04.943" v="120" actId="255"/>
          <ac:spMkLst>
            <pc:docMk/>
            <pc:sldMk cId="1271603357" sldId="307"/>
            <ac:spMk id="31" creationId="{00B40B78-1C98-CB37-6B8B-69C6274C4433}"/>
          </ac:spMkLst>
        </pc:spChg>
        <pc:spChg chg="del">
          <ac:chgData name="Deborah Shaw" userId="79bf7848-a030-4096-934a-3abbfde4984a" providerId="ADAL" clId="{E53BAA07-D5B5-4A51-8911-01962A2CBD85}" dt="2023-12-01T04:19:30.454" v="136" actId="21"/>
          <ac:spMkLst>
            <pc:docMk/>
            <pc:sldMk cId="1271603357" sldId="307"/>
            <ac:spMk id="32" creationId="{457A6183-CDE6-39E8-F71D-7307AFD45A17}"/>
          </ac:spMkLst>
        </pc:spChg>
        <pc:spChg chg="del">
          <ac:chgData name="Deborah Shaw" userId="79bf7848-a030-4096-934a-3abbfde4984a" providerId="ADAL" clId="{E53BAA07-D5B5-4A51-8911-01962A2CBD85}" dt="2023-12-01T04:19:33.666" v="137" actId="21"/>
          <ac:spMkLst>
            <pc:docMk/>
            <pc:sldMk cId="1271603357" sldId="307"/>
            <ac:spMk id="35" creationId="{4CB0BE9E-D74A-3DD2-97A0-47FAFB87E843}"/>
          </ac:spMkLst>
        </pc:spChg>
      </pc:sldChg>
      <pc:sldChg chg="add del">
        <pc:chgData name="Deborah Shaw" userId="79bf7848-a030-4096-934a-3abbfde4984a" providerId="ADAL" clId="{E53BAA07-D5B5-4A51-8911-01962A2CBD85}" dt="2023-12-01T04:22:56.936" v="237" actId="2696"/>
        <pc:sldMkLst>
          <pc:docMk/>
          <pc:sldMk cId="393978270" sldId="308"/>
        </pc:sldMkLst>
      </pc:sldChg>
      <pc:sldChg chg="add del">
        <pc:chgData name="Deborah Shaw" userId="79bf7848-a030-4096-934a-3abbfde4984a" providerId="ADAL" clId="{E53BAA07-D5B5-4A51-8911-01962A2CBD85}" dt="2023-12-01T04:23:12.186" v="241" actId="2696"/>
        <pc:sldMkLst>
          <pc:docMk/>
          <pc:sldMk cId="1421291273" sldId="309"/>
        </pc:sldMkLst>
      </pc:sldChg>
      <pc:sldChg chg="add del">
        <pc:chgData name="Deborah Shaw" userId="79bf7848-a030-4096-934a-3abbfde4984a" providerId="ADAL" clId="{E53BAA07-D5B5-4A51-8911-01962A2CBD85}" dt="2023-12-01T04:23:07.896" v="240" actId="2696"/>
        <pc:sldMkLst>
          <pc:docMk/>
          <pc:sldMk cId="1086245726" sldId="310"/>
        </pc:sldMkLst>
      </pc:sldChg>
      <pc:sldChg chg="add del">
        <pc:chgData name="Deborah Shaw" userId="79bf7848-a030-4096-934a-3abbfde4984a" providerId="ADAL" clId="{E53BAA07-D5B5-4A51-8911-01962A2CBD85}" dt="2023-12-01T04:23:04.062" v="239" actId="2696"/>
        <pc:sldMkLst>
          <pc:docMk/>
          <pc:sldMk cId="351001070" sldId="311"/>
        </pc:sldMkLst>
      </pc:sldChg>
      <pc:sldChg chg="add del">
        <pc:chgData name="Deborah Shaw" userId="79bf7848-a030-4096-934a-3abbfde4984a" providerId="ADAL" clId="{E53BAA07-D5B5-4A51-8911-01962A2CBD85}" dt="2023-12-01T04:23:00.459" v="238" actId="2696"/>
        <pc:sldMkLst>
          <pc:docMk/>
          <pc:sldMk cId="4119387191" sldId="312"/>
        </pc:sldMkLst>
      </pc:sldChg>
      <pc:sldChg chg="modSp add mod">
        <pc:chgData name="Deborah Shaw" userId="79bf7848-a030-4096-934a-3abbfde4984a" providerId="ADAL" clId="{E53BAA07-D5B5-4A51-8911-01962A2CBD85}" dt="2023-12-01T04:18:36.402" v="118" actId="255"/>
        <pc:sldMkLst>
          <pc:docMk/>
          <pc:sldMk cId="3555691817" sldId="314"/>
        </pc:sldMkLst>
        <pc:spChg chg="mod">
          <ac:chgData name="Deborah Shaw" userId="79bf7848-a030-4096-934a-3abbfde4984a" providerId="ADAL" clId="{E53BAA07-D5B5-4A51-8911-01962A2CBD85}" dt="2023-12-01T04:15:49.615" v="115" actId="20577"/>
          <ac:spMkLst>
            <pc:docMk/>
            <pc:sldMk cId="3555691817" sldId="314"/>
            <ac:spMk id="26" creationId="{072FC29B-0403-095E-67D8-B9D834DF622D}"/>
          </ac:spMkLst>
        </pc:spChg>
        <pc:spChg chg="mod">
          <ac:chgData name="Deborah Shaw" userId="79bf7848-a030-4096-934a-3abbfde4984a" providerId="ADAL" clId="{E53BAA07-D5B5-4A51-8911-01962A2CBD85}" dt="2023-12-01T04:18:36.402" v="118" actId="255"/>
          <ac:spMkLst>
            <pc:docMk/>
            <pc:sldMk cId="3555691817" sldId="314"/>
            <ac:spMk id="31" creationId="{00B40B78-1C98-CB37-6B8B-69C6274C4433}"/>
          </ac:spMkLst>
        </pc:spChg>
      </pc:sldChg>
      <pc:sldChg chg="modSp add mod">
        <pc:chgData name="Deborah Shaw" userId="79bf7848-a030-4096-934a-3abbfde4984a" providerId="ADAL" clId="{E53BAA07-D5B5-4A51-8911-01962A2CBD85}" dt="2023-12-01T04:20:14.972" v="156" actId="255"/>
        <pc:sldMkLst>
          <pc:docMk/>
          <pc:sldMk cId="542063590" sldId="315"/>
        </pc:sldMkLst>
        <pc:spChg chg="mod">
          <ac:chgData name="Deborah Shaw" userId="79bf7848-a030-4096-934a-3abbfde4984a" providerId="ADAL" clId="{E53BAA07-D5B5-4A51-8911-01962A2CBD85}" dt="2023-12-01T04:19:55.112" v="154" actId="20577"/>
          <ac:spMkLst>
            <pc:docMk/>
            <pc:sldMk cId="542063590" sldId="315"/>
            <ac:spMk id="26" creationId="{072FC29B-0403-095E-67D8-B9D834DF622D}"/>
          </ac:spMkLst>
        </pc:spChg>
        <pc:spChg chg="mod">
          <ac:chgData name="Deborah Shaw" userId="79bf7848-a030-4096-934a-3abbfde4984a" providerId="ADAL" clId="{E53BAA07-D5B5-4A51-8911-01962A2CBD85}" dt="2023-12-01T04:20:14.972" v="156" actId="255"/>
          <ac:spMkLst>
            <pc:docMk/>
            <pc:sldMk cId="542063590" sldId="315"/>
            <ac:spMk id="31" creationId="{00B40B78-1C98-CB37-6B8B-69C6274C4433}"/>
          </ac:spMkLst>
        </pc:spChg>
      </pc:sldChg>
      <pc:sldChg chg="modSp add mod">
        <pc:chgData name="Deborah Shaw" userId="79bf7848-a030-4096-934a-3abbfde4984a" providerId="ADAL" clId="{E53BAA07-D5B5-4A51-8911-01962A2CBD85}" dt="2023-12-01T04:21:23.254" v="187" actId="14100"/>
        <pc:sldMkLst>
          <pc:docMk/>
          <pc:sldMk cId="3206897375" sldId="316"/>
        </pc:sldMkLst>
        <pc:spChg chg="mod">
          <ac:chgData name="Deborah Shaw" userId="79bf7848-a030-4096-934a-3abbfde4984a" providerId="ADAL" clId="{E53BAA07-D5B5-4A51-8911-01962A2CBD85}" dt="2023-12-01T04:21:15.980" v="186" actId="1076"/>
          <ac:spMkLst>
            <pc:docMk/>
            <pc:sldMk cId="3206897375" sldId="316"/>
            <ac:spMk id="17" creationId="{D9690595-F18E-01D4-9882-07B63913779E}"/>
          </ac:spMkLst>
        </pc:spChg>
        <pc:spChg chg="mod">
          <ac:chgData name="Deborah Shaw" userId="79bf7848-a030-4096-934a-3abbfde4984a" providerId="ADAL" clId="{E53BAA07-D5B5-4A51-8911-01962A2CBD85}" dt="2023-12-01T04:21:02.998" v="185" actId="20577"/>
          <ac:spMkLst>
            <pc:docMk/>
            <pc:sldMk cId="3206897375" sldId="316"/>
            <ac:spMk id="26" creationId="{072FC29B-0403-095E-67D8-B9D834DF622D}"/>
          </ac:spMkLst>
        </pc:spChg>
        <pc:spChg chg="mod">
          <ac:chgData name="Deborah Shaw" userId="79bf7848-a030-4096-934a-3abbfde4984a" providerId="ADAL" clId="{E53BAA07-D5B5-4A51-8911-01962A2CBD85}" dt="2023-12-01T04:21:15.980" v="186" actId="1076"/>
          <ac:spMkLst>
            <pc:docMk/>
            <pc:sldMk cId="3206897375" sldId="316"/>
            <ac:spMk id="27" creationId="{C757D08A-490F-208E-9956-8EA3619BFF75}"/>
          </ac:spMkLst>
        </pc:spChg>
        <pc:spChg chg="mod">
          <ac:chgData name="Deborah Shaw" userId="79bf7848-a030-4096-934a-3abbfde4984a" providerId="ADAL" clId="{E53BAA07-D5B5-4A51-8911-01962A2CBD85}" dt="2023-12-01T04:20:50.634" v="163" actId="20577"/>
          <ac:spMkLst>
            <pc:docMk/>
            <pc:sldMk cId="3206897375" sldId="316"/>
            <ac:spMk id="29" creationId="{F432EF3C-1B69-D261-D5FB-5721691CAFC7}"/>
          </ac:spMkLst>
        </pc:spChg>
        <pc:spChg chg="mod">
          <ac:chgData name="Deborah Shaw" userId="79bf7848-a030-4096-934a-3abbfde4984a" providerId="ADAL" clId="{E53BAA07-D5B5-4A51-8911-01962A2CBD85}" dt="2023-12-01T04:21:23.254" v="187" actId="14100"/>
          <ac:spMkLst>
            <pc:docMk/>
            <pc:sldMk cId="3206897375" sldId="316"/>
            <ac:spMk id="31" creationId="{00B40B78-1C98-CB37-6B8B-69C6274C4433}"/>
          </ac:spMkLst>
        </pc:spChg>
        <pc:picChg chg="mod">
          <ac:chgData name="Deborah Shaw" userId="79bf7848-a030-4096-934a-3abbfde4984a" providerId="ADAL" clId="{E53BAA07-D5B5-4A51-8911-01962A2CBD85}" dt="2023-12-01T04:21:15.980" v="186" actId="1076"/>
          <ac:picMkLst>
            <pc:docMk/>
            <pc:sldMk cId="3206897375" sldId="316"/>
            <ac:picMk id="23" creationId="{01E09CEA-BCB0-7D54-0EF6-07A60DADA175}"/>
          </ac:picMkLst>
        </pc:picChg>
      </pc:sldChg>
      <pc:sldChg chg="modSp add mod">
        <pc:chgData name="Deborah Shaw" userId="79bf7848-a030-4096-934a-3abbfde4984a" providerId="ADAL" clId="{E53BAA07-D5B5-4A51-8911-01962A2CBD85}" dt="2023-12-01T04:22:38.912" v="236" actId="14100"/>
        <pc:sldMkLst>
          <pc:docMk/>
          <pc:sldMk cId="3069738979" sldId="317"/>
        </pc:sldMkLst>
        <pc:spChg chg="mod">
          <ac:chgData name="Deborah Shaw" userId="79bf7848-a030-4096-934a-3abbfde4984a" providerId="ADAL" clId="{E53BAA07-D5B5-4A51-8911-01962A2CBD85}" dt="2023-12-01T04:22:24.846" v="222" actId="14100"/>
          <ac:spMkLst>
            <pc:docMk/>
            <pc:sldMk cId="3069738979" sldId="317"/>
            <ac:spMk id="26" creationId="{072FC29B-0403-095E-67D8-B9D834DF622D}"/>
          </ac:spMkLst>
        </pc:spChg>
        <pc:spChg chg="mod">
          <ac:chgData name="Deborah Shaw" userId="79bf7848-a030-4096-934a-3abbfde4984a" providerId="ADAL" clId="{E53BAA07-D5B5-4A51-8911-01962A2CBD85}" dt="2023-12-01T04:22:38.912" v="236" actId="14100"/>
          <ac:spMkLst>
            <pc:docMk/>
            <pc:sldMk cId="3069738979" sldId="317"/>
            <ac:spMk id="29" creationId="{F432EF3C-1B69-D261-D5FB-5721691CAFC7}"/>
          </ac:spMkLst>
        </pc:spChg>
        <pc:spChg chg="mod">
          <ac:chgData name="Deborah Shaw" userId="79bf7848-a030-4096-934a-3abbfde4984a" providerId="ADAL" clId="{E53BAA07-D5B5-4A51-8911-01962A2CBD85}" dt="2023-12-01T04:22:08.249" v="190" actId="255"/>
          <ac:spMkLst>
            <pc:docMk/>
            <pc:sldMk cId="3069738979" sldId="317"/>
            <ac:spMk id="31" creationId="{00B40B78-1C98-CB37-6B8B-69C6274C4433}"/>
          </ac:spMkLst>
        </pc:spChg>
      </pc:sldChg>
    </pc:docChg>
  </pc:docChgLst>
  <pc:docChgLst>
    <pc:chgData name="Tina Slack" userId="S::tina_slack@wycliffeassociates.org::44bf6d8f-8440-4ec5-a765-802fe99ab0c9" providerId="AD" clId="Web-{CE495E99-3FD4-1160-75F5-11CFC7F5E17F}"/>
    <pc:docChg chg="sldOrd">
      <pc:chgData name="Tina Slack" userId="S::tina_slack@wycliffeassociates.org::44bf6d8f-8440-4ec5-a765-802fe99ab0c9" providerId="AD" clId="Web-{CE495E99-3FD4-1160-75F5-11CFC7F5E17F}" dt="2023-09-02T20:18:25.886" v="0"/>
      <pc:docMkLst>
        <pc:docMk/>
      </pc:docMkLst>
      <pc:sldChg chg="ord">
        <pc:chgData name="Tina Slack" userId="S::tina_slack@wycliffeassociates.org::44bf6d8f-8440-4ec5-a765-802fe99ab0c9" providerId="AD" clId="Web-{CE495E99-3FD4-1160-75F5-11CFC7F5E17F}" dt="2023-09-02T20:18:25.886" v="0"/>
        <pc:sldMkLst>
          <pc:docMk/>
          <pc:sldMk cId="1892282180" sldId="302"/>
        </pc:sldMkLst>
      </pc:sldChg>
    </pc:docChg>
  </pc:docChgLst>
  <pc:docChgLst>
    <pc:chgData name="Tina Slack" userId="5020e05b7d920362" providerId="LiveId" clId="{6B243F18-A0F8-49E4-A0A0-2F2A8DA00155}"/>
    <pc:docChg chg="undo custSel addSld delSld modSld sldOrd">
      <pc:chgData name="Tina Slack" userId="5020e05b7d920362" providerId="LiveId" clId="{6B243F18-A0F8-49E4-A0A0-2F2A8DA00155}" dt="2023-09-02T09:14:15.054" v="118" actId="1076"/>
      <pc:docMkLst>
        <pc:docMk/>
      </pc:docMkLst>
      <pc:sldChg chg="del">
        <pc:chgData name="Tina Slack" userId="5020e05b7d920362" providerId="LiveId" clId="{6B243F18-A0F8-49E4-A0A0-2F2A8DA00155}" dt="2023-08-24T22:07:03.581" v="25" actId="2696"/>
        <pc:sldMkLst>
          <pc:docMk/>
          <pc:sldMk cId="3709445605" sldId="264"/>
        </pc:sldMkLst>
      </pc:sldChg>
      <pc:sldChg chg="del">
        <pc:chgData name="Tina Slack" userId="5020e05b7d920362" providerId="LiveId" clId="{6B243F18-A0F8-49E4-A0A0-2F2A8DA00155}" dt="2023-08-24T20:56:11.111" v="0" actId="2696"/>
        <pc:sldMkLst>
          <pc:docMk/>
          <pc:sldMk cId="3072800876" sldId="280"/>
        </pc:sldMkLst>
      </pc:sldChg>
      <pc:sldChg chg="delSp modSp mod delAnim modAnim">
        <pc:chgData name="Tina Slack" userId="5020e05b7d920362" providerId="LiveId" clId="{6B243F18-A0F8-49E4-A0A0-2F2A8DA00155}" dt="2023-09-02T09:14:15.054" v="118" actId="1076"/>
        <pc:sldMkLst>
          <pc:docMk/>
          <pc:sldMk cId="1984317692" sldId="292"/>
        </pc:sldMkLst>
        <pc:spChg chg="del">
          <ac:chgData name="Tina Slack" userId="5020e05b7d920362" providerId="LiveId" clId="{6B243F18-A0F8-49E4-A0A0-2F2A8DA00155}" dt="2023-08-24T21:05:13.732" v="6" actId="478"/>
          <ac:spMkLst>
            <pc:docMk/>
            <pc:sldMk cId="1984317692" sldId="292"/>
            <ac:spMk id="33" creationId="{DC17D1E7-9279-E2A5-9F40-81C965BC94A6}"/>
          </ac:spMkLst>
        </pc:spChg>
        <pc:spChg chg="del">
          <ac:chgData name="Tina Slack" userId="5020e05b7d920362" providerId="LiveId" clId="{6B243F18-A0F8-49E4-A0A0-2F2A8DA00155}" dt="2023-08-24T21:05:08.504" v="5" actId="478"/>
          <ac:spMkLst>
            <pc:docMk/>
            <pc:sldMk cId="1984317692" sldId="292"/>
            <ac:spMk id="37" creationId="{9CDA5F3C-8FC6-49DA-7083-BC4BF1A3293A}"/>
          </ac:spMkLst>
        </pc:spChg>
        <pc:spChg chg="del">
          <ac:chgData name="Tina Slack" userId="5020e05b7d920362" providerId="LiveId" clId="{6B243F18-A0F8-49E4-A0A0-2F2A8DA00155}" dt="2023-08-24T21:05:08.504" v="5" actId="478"/>
          <ac:spMkLst>
            <pc:docMk/>
            <pc:sldMk cId="1984317692" sldId="292"/>
            <ac:spMk id="38" creationId="{1BBA7A68-AEE4-2088-5A40-ABF18F6BAD0C}"/>
          </ac:spMkLst>
        </pc:spChg>
        <pc:spChg chg="del">
          <ac:chgData name="Tina Slack" userId="5020e05b7d920362" providerId="LiveId" clId="{6B243F18-A0F8-49E4-A0A0-2F2A8DA00155}" dt="2023-08-24T21:05:08.504" v="5" actId="478"/>
          <ac:spMkLst>
            <pc:docMk/>
            <pc:sldMk cId="1984317692" sldId="292"/>
            <ac:spMk id="41" creationId="{324BEBC4-EB2D-8794-7A09-C53A1507B6B1}"/>
          </ac:spMkLst>
        </pc:spChg>
        <pc:picChg chg="mod">
          <ac:chgData name="Tina Slack" userId="5020e05b7d920362" providerId="LiveId" clId="{6B243F18-A0F8-49E4-A0A0-2F2A8DA00155}" dt="2023-09-02T09:14:15.054" v="118" actId="1076"/>
          <ac:picMkLst>
            <pc:docMk/>
            <pc:sldMk cId="1984317692" sldId="292"/>
            <ac:picMk id="29" creationId="{34A9DCF4-04A6-BFB9-FBEE-EB4906B1F6D7}"/>
          </ac:picMkLst>
        </pc:picChg>
        <pc:picChg chg="del">
          <ac:chgData name="Tina Slack" userId="5020e05b7d920362" providerId="LiveId" clId="{6B243F18-A0F8-49E4-A0A0-2F2A8DA00155}" dt="2023-08-24T21:05:08.504" v="5" actId="478"/>
          <ac:picMkLst>
            <pc:docMk/>
            <pc:sldMk cId="1984317692" sldId="292"/>
            <ac:picMk id="30" creationId="{85652EDF-4411-1BB7-CF12-953857E2CA3E}"/>
          </ac:picMkLst>
        </pc:picChg>
        <pc:picChg chg="del">
          <ac:chgData name="Tina Slack" userId="5020e05b7d920362" providerId="LiveId" clId="{6B243F18-A0F8-49E4-A0A0-2F2A8DA00155}" dt="2023-08-24T21:04:06.084" v="3" actId="478"/>
          <ac:picMkLst>
            <pc:docMk/>
            <pc:sldMk cId="1984317692" sldId="292"/>
            <ac:picMk id="34" creationId="{3DDC4ECF-F35D-C3F9-A186-A9EB2EF15988}"/>
          </ac:picMkLst>
        </pc:picChg>
        <pc:picChg chg="del">
          <ac:chgData name="Tina Slack" userId="5020e05b7d920362" providerId="LiveId" clId="{6B243F18-A0F8-49E4-A0A0-2F2A8DA00155}" dt="2023-08-24T21:05:08.504" v="5" actId="478"/>
          <ac:picMkLst>
            <pc:docMk/>
            <pc:sldMk cId="1984317692" sldId="292"/>
            <ac:picMk id="35" creationId="{BE283DEB-0C48-0AA9-0FF8-8670EBD6B301}"/>
          </ac:picMkLst>
        </pc:picChg>
        <pc:picChg chg="del">
          <ac:chgData name="Tina Slack" userId="5020e05b7d920362" providerId="LiveId" clId="{6B243F18-A0F8-49E4-A0A0-2F2A8DA00155}" dt="2023-08-24T21:05:08.504" v="5" actId="478"/>
          <ac:picMkLst>
            <pc:docMk/>
            <pc:sldMk cId="1984317692" sldId="292"/>
            <ac:picMk id="36" creationId="{ABF33F49-1316-1E62-8516-E4411A46318D}"/>
          </ac:picMkLst>
        </pc:picChg>
        <pc:picChg chg="del">
          <ac:chgData name="Tina Slack" userId="5020e05b7d920362" providerId="LiveId" clId="{6B243F18-A0F8-49E4-A0A0-2F2A8DA00155}" dt="2023-08-24T21:05:08.504" v="5" actId="478"/>
          <ac:picMkLst>
            <pc:docMk/>
            <pc:sldMk cId="1984317692" sldId="292"/>
            <ac:picMk id="40" creationId="{00349704-1FE9-8F41-9681-DD49C4987603}"/>
          </ac:picMkLst>
        </pc:picChg>
      </pc:sldChg>
      <pc:sldChg chg="del">
        <pc:chgData name="Tina Slack" userId="5020e05b7d920362" providerId="LiveId" clId="{6B243F18-A0F8-49E4-A0A0-2F2A8DA00155}" dt="2023-08-24T21:02:13.514" v="1" actId="2696"/>
        <pc:sldMkLst>
          <pc:docMk/>
          <pc:sldMk cId="1633996774" sldId="296"/>
        </pc:sldMkLst>
      </pc:sldChg>
      <pc:sldChg chg="addSp modSp mod ord modAnim">
        <pc:chgData name="Tina Slack" userId="5020e05b7d920362" providerId="LiveId" clId="{6B243F18-A0F8-49E4-A0A0-2F2A8DA00155}" dt="2023-08-24T21:44:15.731" v="24" actId="20577"/>
        <pc:sldMkLst>
          <pc:docMk/>
          <pc:sldMk cId="1051157856" sldId="297"/>
        </pc:sldMkLst>
        <pc:spChg chg="add mod">
          <ac:chgData name="Tina Slack" userId="5020e05b7d920362" providerId="LiveId" clId="{6B243F18-A0F8-49E4-A0A0-2F2A8DA00155}" dt="2023-08-24T21:44:15.731" v="24" actId="20577"/>
          <ac:spMkLst>
            <pc:docMk/>
            <pc:sldMk cId="1051157856" sldId="297"/>
            <ac:spMk id="2" creationId="{3A933760-CA5F-62C5-E3D5-562DB2C74049}"/>
          </ac:spMkLst>
        </pc:spChg>
      </pc:sldChg>
      <pc:sldChg chg="ord">
        <pc:chgData name="Tina Slack" userId="5020e05b7d920362" providerId="LiveId" clId="{6B243F18-A0F8-49E4-A0A0-2F2A8DA00155}" dt="2023-08-25T14:08:13.195" v="115"/>
        <pc:sldMkLst>
          <pc:docMk/>
          <pc:sldMk cId="2840709157" sldId="298"/>
        </pc:sldMkLst>
      </pc:sldChg>
      <pc:sldChg chg="del">
        <pc:chgData name="Tina Slack" userId="5020e05b7d920362" providerId="LiveId" clId="{6B243F18-A0F8-49E4-A0A0-2F2A8DA00155}" dt="2023-08-25T14:23:15.641" v="116" actId="2696"/>
        <pc:sldMkLst>
          <pc:docMk/>
          <pc:sldMk cId="2728910945" sldId="299"/>
        </pc:sldMkLst>
      </pc:sldChg>
      <pc:sldChg chg="add modAnim">
        <pc:chgData name="Tina Slack" userId="5020e05b7d920362" providerId="LiveId" clId="{6B243F18-A0F8-49E4-A0A0-2F2A8DA00155}" dt="2023-08-24T21:06:11.833" v="7"/>
        <pc:sldMkLst>
          <pc:docMk/>
          <pc:sldMk cId="1097191094" sldId="300"/>
        </pc:sldMkLst>
      </pc:sldChg>
      <pc:sldChg chg="new del">
        <pc:chgData name="Tina Slack" userId="5020e05b7d920362" providerId="LiveId" clId="{6B243F18-A0F8-49E4-A0A0-2F2A8DA00155}" dt="2023-08-25T13:18:25.236" v="31" actId="2696"/>
        <pc:sldMkLst>
          <pc:docMk/>
          <pc:sldMk cId="3088028639" sldId="301"/>
        </pc:sldMkLst>
      </pc:sldChg>
      <pc:sldChg chg="delSp modSp add mod">
        <pc:chgData name="Tina Slack" userId="5020e05b7d920362" providerId="LiveId" clId="{6B243F18-A0F8-49E4-A0A0-2F2A8DA00155}" dt="2023-08-25T13:19:23.289" v="52" actId="478"/>
        <pc:sldMkLst>
          <pc:docMk/>
          <pc:sldMk cId="3728960799" sldId="301"/>
        </pc:sldMkLst>
        <pc:spChg chg="del">
          <ac:chgData name="Tina Slack" userId="5020e05b7d920362" providerId="LiveId" clId="{6B243F18-A0F8-49E4-A0A0-2F2A8DA00155}" dt="2023-08-25T13:18:43.601" v="33" actId="478"/>
          <ac:spMkLst>
            <pc:docMk/>
            <pc:sldMk cId="3728960799" sldId="301"/>
            <ac:spMk id="2" creationId="{3A933760-CA5F-62C5-E3D5-562DB2C74049}"/>
          </ac:spMkLst>
        </pc:spChg>
        <pc:spChg chg="del">
          <ac:chgData name="Tina Slack" userId="5020e05b7d920362" providerId="LiveId" clId="{6B243F18-A0F8-49E4-A0A0-2F2A8DA00155}" dt="2023-08-25T13:18:43.601" v="33" actId="478"/>
          <ac:spMkLst>
            <pc:docMk/>
            <pc:sldMk cId="3728960799" sldId="301"/>
            <ac:spMk id="17" creationId="{D9690595-F18E-01D4-9882-07B63913779E}"/>
          </ac:spMkLst>
        </pc:spChg>
        <pc:spChg chg="del">
          <ac:chgData name="Tina Slack" userId="5020e05b7d920362" providerId="LiveId" clId="{6B243F18-A0F8-49E4-A0A0-2F2A8DA00155}" dt="2023-08-25T13:18:43.601" v="33" actId="478"/>
          <ac:spMkLst>
            <pc:docMk/>
            <pc:sldMk cId="3728960799" sldId="301"/>
            <ac:spMk id="18" creationId="{C1500362-2F24-1AF0-F568-91312B0D0635}"/>
          </ac:spMkLst>
        </pc:spChg>
        <pc:spChg chg="mod">
          <ac:chgData name="Tina Slack" userId="5020e05b7d920362" providerId="LiveId" clId="{6B243F18-A0F8-49E4-A0A0-2F2A8DA00155}" dt="2023-08-25T13:19:03.831" v="50" actId="20577"/>
          <ac:spMkLst>
            <pc:docMk/>
            <pc:sldMk cId="3728960799" sldId="301"/>
            <ac:spMk id="26" creationId="{072FC29B-0403-095E-67D8-B9D834DF622D}"/>
          </ac:spMkLst>
        </pc:spChg>
        <pc:spChg chg="del">
          <ac:chgData name="Tina Slack" userId="5020e05b7d920362" providerId="LiveId" clId="{6B243F18-A0F8-49E4-A0A0-2F2A8DA00155}" dt="2023-08-25T13:18:43.601" v="33" actId="478"/>
          <ac:spMkLst>
            <pc:docMk/>
            <pc:sldMk cId="3728960799" sldId="301"/>
            <ac:spMk id="27" creationId="{C757D08A-490F-208E-9956-8EA3619BFF75}"/>
          </ac:spMkLst>
        </pc:spChg>
        <pc:spChg chg="del">
          <ac:chgData name="Tina Slack" userId="5020e05b7d920362" providerId="LiveId" clId="{6B243F18-A0F8-49E4-A0A0-2F2A8DA00155}" dt="2023-08-25T13:18:43.601" v="33" actId="478"/>
          <ac:spMkLst>
            <pc:docMk/>
            <pc:sldMk cId="3728960799" sldId="301"/>
            <ac:spMk id="28" creationId="{2AEE9634-47C0-F6C7-882C-49D64823656F}"/>
          </ac:spMkLst>
        </pc:spChg>
        <pc:spChg chg="del">
          <ac:chgData name="Tina Slack" userId="5020e05b7d920362" providerId="LiveId" clId="{6B243F18-A0F8-49E4-A0A0-2F2A8DA00155}" dt="2023-08-25T13:19:23.289" v="52" actId="478"/>
          <ac:spMkLst>
            <pc:docMk/>
            <pc:sldMk cId="3728960799" sldId="301"/>
            <ac:spMk id="29" creationId="{F432EF3C-1B69-D261-D5FB-5721691CAFC7}"/>
          </ac:spMkLst>
        </pc:spChg>
        <pc:spChg chg="del">
          <ac:chgData name="Tina Slack" userId="5020e05b7d920362" providerId="LiveId" clId="{6B243F18-A0F8-49E4-A0A0-2F2A8DA00155}" dt="2023-08-25T13:18:43.601" v="33" actId="478"/>
          <ac:spMkLst>
            <pc:docMk/>
            <pc:sldMk cId="3728960799" sldId="301"/>
            <ac:spMk id="30" creationId="{099841F3-9007-3351-BF35-09E09215E7A4}"/>
          </ac:spMkLst>
        </pc:spChg>
        <pc:spChg chg="del">
          <ac:chgData name="Tina Slack" userId="5020e05b7d920362" providerId="LiveId" clId="{6B243F18-A0F8-49E4-A0A0-2F2A8DA00155}" dt="2023-08-25T13:18:43.601" v="33" actId="478"/>
          <ac:spMkLst>
            <pc:docMk/>
            <pc:sldMk cId="3728960799" sldId="301"/>
            <ac:spMk id="31" creationId="{00B40B78-1C98-CB37-6B8B-69C6274C4433}"/>
          </ac:spMkLst>
        </pc:spChg>
        <pc:spChg chg="mod">
          <ac:chgData name="Tina Slack" userId="5020e05b7d920362" providerId="LiveId" clId="{6B243F18-A0F8-49E4-A0A0-2F2A8DA00155}" dt="2023-08-25T13:19:19.358" v="51" actId="1076"/>
          <ac:spMkLst>
            <pc:docMk/>
            <pc:sldMk cId="3728960799" sldId="301"/>
            <ac:spMk id="32" creationId="{457A6183-CDE6-39E8-F71D-7307AFD45A17}"/>
          </ac:spMkLst>
        </pc:spChg>
        <pc:spChg chg="del">
          <ac:chgData name="Tina Slack" userId="5020e05b7d920362" providerId="LiveId" clId="{6B243F18-A0F8-49E4-A0A0-2F2A8DA00155}" dt="2023-08-25T13:18:43.601" v="33" actId="478"/>
          <ac:spMkLst>
            <pc:docMk/>
            <pc:sldMk cId="3728960799" sldId="301"/>
            <ac:spMk id="33" creationId="{F05309B9-813B-D869-20A7-7AB4200F265A}"/>
          </ac:spMkLst>
        </pc:spChg>
        <pc:spChg chg="del">
          <ac:chgData name="Tina Slack" userId="5020e05b7d920362" providerId="LiveId" clId="{6B243F18-A0F8-49E4-A0A0-2F2A8DA00155}" dt="2023-08-25T13:18:43.601" v="33" actId="478"/>
          <ac:spMkLst>
            <pc:docMk/>
            <pc:sldMk cId="3728960799" sldId="301"/>
            <ac:spMk id="34" creationId="{FA1F52FD-8F05-DA23-1877-CC6A1DC499DD}"/>
          </ac:spMkLst>
        </pc:spChg>
        <pc:spChg chg="mod">
          <ac:chgData name="Tina Slack" userId="5020e05b7d920362" providerId="LiveId" clId="{6B243F18-A0F8-49E4-A0A0-2F2A8DA00155}" dt="2023-08-25T13:19:19.358" v="51" actId="1076"/>
          <ac:spMkLst>
            <pc:docMk/>
            <pc:sldMk cId="3728960799" sldId="301"/>
            <ac:spMk id="35" creationId="{4CB0BE9E-D74A-3DD2-97A0-47FAFB87E843}"/>
          </ac:spMkLst>
        </pc:spChg>
        <pc:spChg chg="del">
          <ac:chgData name="Tina Slack" userId="5020e05b7d920362" providerId="LiveId" clId="{6B243F18-A0F8-49E4-A0A0-2F2A8DA00155}" dt="2023-08-25T13:18:43.601" v="33" actId="478"/>
          <ac:spMkLst>
            <pc:docMk/>
            <pc:sldMk cId="3728960799" sldId="301"/>
            <ac:spMk id="36" creationId="{AB9C8293-EED3-D361-25FC-886D0677EF26}"/>
          </ac:spMkLst>
        </pc:spChg>
        <pc:spChg chg="del">
          <ac:chgData name="Tina Slack" userId="5020e05b7d920362" providerId="LiveId" clId="{6B243F18-A0F8-49E4-A0A0-2F2A8DA00155}" dt="2023-08-25T13:18:43.601" v="33" actId="478"/>
          <ac:spMkLst>
            <pc:docMk/>
            <pc:sldMk cId="3728960799" sldId="301"/>
            <ac:spMk id="37" creationId="{AAD41FFA-E9B0-F442-1A55-5C831263DE0B}"/>
          </ac:spMkLst>
        </pc:spChg>
        <pc:picChg chg="del">
          <ac:chgData name="Tina Slack" userId="5020e05b7d920362" providerId="LiveId" clId="{6B243F18-A0F8-49E4-A0A0-2F2A8DA00155}" dt="2023-08-25T13:18:47.077" v="34" actId="478"/>
          <ac:picMkLst>
            <pc:docMk/>
            <pc:sldMk cId="3728960799" sldId="301"/>
            <ac:picMk id="12" creationId="{55DA3522-7C2A-5DA4-1A8B-0C0E9EBBE782}"/>
          </ac:picMkLst>
        </pc:picChg>
        <pc:picChg chg="del">
          <ac:chgData name="Tina Slack" userId="5020e05b7d920362" providerId="LiveId" clId="{6B243F18-A0F8-49E4-A0A0-2F2A8DA00155}" dt="2023-08-25T13:18:43.601" v="33" actId="478"/>
          <ac:picMkLst>
            <pc:docMk/>
            <pc:sldMk cId="3728960799" sldId="301"/>
            <ac:picMk id="23" creationId="{01E09CEA-BCB0-7D54-0EF6-07A60DADA175}"/>
          </ac:picMkLst>
        </pc:picChg>
        <pc:picChg chg="del">
          <ac:chgData name="Tina Slack" userId="5020e05b7d920362" providerId="LiveId" clId="{6B243F18-A0F8-49E4-A0A0-2F2A8DA00155}" dt="2023-08-25T13:18:43.601" v="33" actId="478"/>
          <ac:picMkLst>
            <pc:docMk/>
            <pc:sldMk cId="3728960799" sldId="301"/>
            <ac:picMk id="25" creationId="{65572946-4A32-B99A-A8DF-D53B9391E965}"/>
          </ac:picMkLst>
        </pc:picChg>
      </pc:sldChg>
      <pc:sldChg chg="delSp modSp add mod ord">
        <pc:chgData name="Tina Slack" userId="5020e05b7d920362" providerId="LiveId" clId="{6B243F18-A0F8-49E4-A0A0-2F2A8DA00155}" dt="2023-08-25T13:20:15.585" v="71" actId="478"/>
        <pc:sldMkLst>
          <pc:docMk/>
          <pc:sldMk cId="1892282180" sldId="302"/>
        </pc:sldMkLst>
        <pc:spChg chg="del">
          <ac:chgData name="Tina Slack" userId="5020e05b7d920362" providerId="LiveId" clId="{6B243F18-A0F8-49E4-A0A0-2F2A8DA00155}" dt="2023-08-25T13:19:44.622" v="56" actId="478"/>
          <ac:spMkLst>
            <pc:docMk/>
            <pc:sldMk cId="1892282180" sldId="302"/>
            <ac:spMk id="2" creationId="{3A933760-CA5F-62C5-E3D5-562DB2C74049}"/>
          </ac:spMkLst>
        </pc:spChg>
        <pc:spChg chg="del">
          <ac:chgData name="Tina Slack" userId="5020e05b7d920362" providerId="LiveId" clId="{6B243F18-A0F8-49E4-A0A0-2F2A8DA00155}" dt="2023-08-25T13:20:15.585" v="71" actId="478"/>
          <ac:spMkLst>
            <pc:docMk/>
            <pc:sldMk cId="1892282180" sldId="302"/>
            <ac:spMk id="18" creationId="{C1500362-2F24-1AF0-F568-91312B0D0635}"/>
          </ac:spMkLst>
        </pc:spChg>
        <pc:spChg chg="mod">
          <ac:chgData name="Tina Slack" userId="5020e05b7d920362" providerId="LiveId" clId="{6B243F18-A0F8-49E4-A0A0-2F2A8DA00155}" dt="2023-08-25T13:20:07.331" v="69" actId="20577"/>
          <ac:spMkLst>
            <pc:docMk/>
            <pc:sldMk cId="1892282180" sldId="302"/>
            <ac:spMk id="26" creationId="{072FC29B-0403-095E-67D8-B9D834DF622D}"/>
          </ac:spMkLst>
        </pc:spChg>
        <pc:spChg chg="mod">
          <ac:chgData name="Tina Slack" userId="5020e05b7d920362" providerId="LiveId" clId="{6B243F18-A0F8-49E4-A0A0-2F2A8DA00155}" dt="2023-08-25T13:20:11.384" v="70" actId="20577"/>
          <ac:spMkLst>
            <pc:docMk/>
            <pc:sldMk cId="1892282180" sldId="302"/>
            <ac:spMk id="27" creationId="{C757D08A-490F-208E-9956-8EA3619BFF75}"/>
          </ac:spMkLst>
        </pc:spChg>
        <pc:spChg chg="del">
          <ac:chgData name="Tina Slack" userId="5020e05b7d920362" providerId="LiveId" clId="{6B243F18-A0F8-49E4-A0A0-2F2A8DA00155}" dt="2023-08-25T13:20:15.585" v="71" actId="478"/>
          <ac:spMkLst>
            <pc:docMk/>
            <pc:sldMk cId="1892282180" sldId="302"/>
            <ac:spMk id="28" creationId="{2AEE9634-47C0-F6C7-882C-49D64823656F}"/>
          </ac:spMkLst>
        </pc:spChg>
        <pc:spChg chg="del">
          <ac:chgData name="Tina Slack" userId="5020e05b7d920362" providerId="LiveId" clId="{6B243F18-A0F8-49E4-A0A0-2F2A8DA00155}" dt="2023-08-25T13:20:15.585" v="71" actId="478"/>
          <ac:spMkLst>
            <pc:docMk/>
            <pc:sldMk cId="1892282180" sldId="302"/>
            <ac:spMk id="30" creationId="{099841F3-9007-3351-BF35-09E09215E7A4}"/>
          </ac:spMkLst>
        </pc:spChg>
        <pc:spChg chg="del">
          <ac:chgData name="Tina Slack" userId="5020e05b7d920362" providerId="LiveId" clId="{6B243F18-A0F8-49E4-A0A0-2F2A8DA00155}" dt="2023-08-25T13:20:15.585" v="71" actId="478"/>
          <ac:spMkLst>
            <pc:docMk/>
            <pc:sldMk cId="1892282180" sldId="302"/>
            <ac:spMk id="34" creationId="{FA1F52FD-8F05-DA23-1877-CC6A1DC499DD}"/>
          </ac:spMkLst>
        </pc:spChg>
        <pc:spChg chg="del">
          <ac:chgData name="Tina Slack" userId="5020e05b7d920362" providerId="LiveId" clId="{6B243F18-A0F8-49E4-A0A0-2F2A8DA00155}" dt="2023-08-25T13:20:15.585" v="71" actId="478"/>
          <ac:spMkLst>
            <pc:docMk/>
            <pc:sldMk cId="1892282180" sldId="302"/>
            <ac:spMk id="36" creationId="{AB9C8293-EED3-D361-25FC-886D0677EF26}"/>
          </ac:spMkLst>
        </pc:spChg>
        <pc:picChg chg="del">
          <ac:chgData name="Tina Slack" userId="5020e05b7d920362" providerId="LiveId" clId="{6B243F18-A0F8-49E4-A0A0-2F2A8DA00155}" dt="2023-08-25T13:19:44.622" v="56" actId="478"/>
          <ac:picMkLst>
            <pc:docMk/>
            <pc:sldMk cId="1892282180" sldId="302"/>
            <ac:picMk id="10" creationId="{8D762E9C-F08C-2F8A-E2FE-493D7EADF292}"/>
          </ac:picMkLst>
        </pc:picChg>
        <pc:picChg chg="del">
          <ac:chgData name="Tina Slack" userId="5020e05b7d920362" providerId="LiveId" clId="{6B243F18-A0F8-49E4-A0A0-2F2A8DA00155}" dt="2023-08-25T13:19:44.622" v="56" actId="478"/>
          <ac:picMkLst>
            <pc:docMk/>
            <pc:sldMk cId="1892282180" sldId="302"/>
            <ac:picMk id="12" creationId="{55DA3522-7C2A-5DA4-1A8B-0C0E9EBBE782}"/>
          </ac:picMkLst>
        </pc:picChg>
        <pc:picChg chg="del">
          <ac:chgData name="Tina Slack" userId="5020e05b7d920362" providerId="LiveId" clId="{6B243F18-A0F8-49E4-A0A0-2F2A8DA00155}" dt="2023-08-25T13:20:15.585" v="71" actId="478"/>
          <ac:picMkLst>
            <pc:docMk/>
            <pc:sldMk cId="1892282180" sldId="302"/>
            <ac:picMk id="25" creationId="{65572946-4A32-B99A-A8DF-D53B9391E965}"/>
          </ac:picMkLst>
        </pc:picChg>
      </pc:sldChg>
      <pc:sldChg chg="new del">
        <pc:chgData name="Tina Slack" userId="5020e05b7d920362" providerId="LiveId" clId="{6B243F18-A0F8-49E4-A0A0-2F2A8DA00155}" dt="2023-08-25T13:18:22.325" v="30" actId="2696"/>
        <pc:sldMkLst>
          <pc:docMk/>
          <pc:sldMk cId="3095864338" sldId="302"/>
        </pc:sldMkLst>
      </pc:sldChg>
      <pc:sldChg chg="modSp add mod">
        <pc:chgData name="Tina Slack" userId="5020e05b7d920362" providerId="LiveId" clId="{6B243F18-A0F8-49E4-A0A0-2F2A8DA00155}" dt="2023-08-25T13:20:45.932" v="88" actId="20577"/>
        <pc:sldMkLst>
          <pc:docMk/>
          <pc:sldMk cId="3805135025" sldId="303"/>
        </pc:sldMkLst>
        <pc:spChg chg="mod">
          <ac:chgData name="Tina Slack" userId="5020e05b7d920362" providerId="LiveId" clId="{6B243F18-A0F8-49E4-A0A0-2F2A8DA00155}" dt="2023-08-25T13:20:45.932" v="88" actId="20577"/>
          <ac:spMkLst>
            <pc:docMk/>
            <pc:sldMk cId="3805135025" sldId="303"/>
            <ac:spMk id="26" creationId="{072FC29B-0403-095E-67D8-B9D834DF622D}"/>
          </ac:spMkLst>
        </pc:spChg>
        <pc:spChg chg="mod">
          <ac:chgData name="Tina Slack" userId="5020e05b7d920362" providerId="LiveId" clId="{6B243F18-A0F8-49E4-A0A0-2F2A8DA00155}" dt="2023-08-25T13:20:39.334" v="82" actId="1076"/>
          <ac:spMkLst>
            <pc:docMk/>
            <pc:sldMk cId="3805135025" sldId="303"/>
            <ac:spMk id="29" creationId="{F432EF3C-1B69-D261-D5FB-5721691CAFC7}"/>
          </ac:spMkLst>
        </pc:spChg>
      </pc:sldChg>
      <pc:sldChg chg="modSp add mod ord">
        <pc:chgData name="Tina Slack" userId="5020e05b7d920362" providerId="LiveId" clId="{6B243F18-A0F8-49E4-A0A0-2F2A8DA00155}" dt="2023-08-25T13:21:24.572" v="104" actId="20577"/>
        <pc:sldMkLst>
          <pc:docMk/>
          <pc:sldMk cId="1429245659" sldId="304"/>
        </pc:sldMkLst>
        <pc:spChg chg="mod">
          <ac:chgData name="Tina Slack" userId="5020e05b7d920362" providerId="LiveId" clId="{6B243F18-A0F8-49E4-A0A0-2F2A8DA00155}" dt="2023-08-25T13:21:24.572" v="104" actId="20577"/>
          <ac:spMkLst>
            <pc:docMk/>
            <pc:sldMk cId="1429245659" sldId="304"/>
            <ac:spMk id="26" creationId="{072FC29B-0403-095E-67D8-B9D834DF622D}"/>
          </ac:spMkLst>
        </pc:spChg>
      </pc:sldChg>
      <pc:sldChg chg="modSp add mod">
        <pc:chgData name="Tina Slack" userId="5020e05b7d920362" providerId="LiveId" clId="{6B243F18-A0F8-49E4-A0A0-2F2A8DA00155}" dt="2023-08-25T13:21:39.481" v="111" actId="20577"/>
        <pc:sldMkLst>
          <pc:docMk/>
          <pc:sldMk cId="2055131150" sldId="305"/>
        </pc:sldMkLst>
        <pc:spChg chg="mod">
          <ac:chgData name="Tina Slack" userId="5020e05b7d920362" providerId="LiveId" clId="{6B243F18-A0F8-49E4-A0A0-2F2A8DA00155}" dt="2023-08-25T13:21:39.481" v="111" actId="20577"/>
          <ac:spMkLst>
            <pc:docMk/>
            <pc:sldMk cId="2055131150" sldId="305"/>
            <ac:spMk id="26" creationId="{072FC29B-0403-095E-67D8-B9D834DF622D}"/>
          </ac:spMkLst>
        </pc:spChg>
      </pc:sldChg>
    </pc:docChg>
  </pc:docChgLst>
  <pc:docChgLst>
    <pc:chgData name="Deborah Shaw" userId="S::deborah_shaw@wycliffeassociates.org::79bf7848-a030-4096-934a-3abbfde4984a" providerId="AD" clId="Web-{C4B35F03-4423-D4CB-8B14-74B125B5720A}"/>
    <pc:docChg chg="addSld modSld addMainMaster">
      <pc:chgData name="Deborah Shaw" userId="S::deborah_shaw@wycliffeassociates.org::79bf7848-a030-4096-934a-3abbfde4984a" providerId="AD" clId="Web-{C4B35F03-4423-D4CB-8B14-74B125B5720A}" dt="2023-12-19T04:54:09.711" v="54" actId="1076"/>
      <pc:docMkLst>
        <pc:docMk/>
      </pc:docMkLst>
      <pc:sldChg chg="delAnim">
        <pc:chgData name="Deborah Shaw" userId="S::deborah_shaw@wycliffeassociates.org::79bf7848-a030-4096-934a-3abbfde4984a" providerId="AD" clId="Web-{C4B35F03-4423-D4CB-8B14-74B125B5720A}" dt="2023-12-19T04:49:32.894" v="28"/>
        <pc:sldMkLst>
          <pc:docMk/>
          <pc:sldMk cId="2840709157" sldId="298"/>
        </pc:sldMkLst>
      </pc:sldChg>
      <pc:sldChg chg="delAnim">
        <pc:chgData name="Deborah Shaw" userId="S::deborah_shaw@wycliffeassociates.org::79bf7848-a030-4096-934a-3abbfde4984a" providerId="AD" clId="Web-{C4B35F03-4423-D4CB-8B14-74B125B5720A}" dt="2023-12-19T04:49:49.957" v="32"/>
        <pc:sldMkLst>
          <pc:docMk/>
          <pc:sldMk cId="3951749472" sldId="301"/>
        </pc:sldMkLst>
      </pc:sldChg>
      <pc:sldChg chg="delAnim">
        <pc:chgData name="Deborah Shaw" userId="S::deborah_shaw@wycliffeassociates.org::79bf7848-a030-4096-934a-3abbfde4984a" providerId="AD" clId="Web-{C4B35F03-4423-D4CB-8B14-74B125B5720A}" dt="2023-12-19T04:49:19.956" v="25"/>
        <pc:sldMkLst>
          <pc:docMk/>
          <pc:sldMk cId="3195275041" sldId="313"/>
        </pc:sldMkLst>
      </pc:sldChg>
      <pc:sldChg chg="add">
        <pc:chgData name="Deborah Shaw" userId="S::deborah_shaw@wycliffeassociates.org::79bf7848-a030-4096-934a-3abbfde4984a" providerId="AD" clId="Web-{C4B35F03-4423-D4CB-8B14-74B125B5720A}" dt="2023-12-19T04:48:20.205" v="0"/>
        <pc:sldMkLst>
          <pc:docMk/>
          <pc:sldMk cId="3629754069" sldId="318"/>
        </pc:sldMkLst>
      </pc:sldChg>
      <pc:sldChg chg="addSp delSp modSp new">
        <pc:chgData name="Deborah Shaw" userId="S::deborah_shaw@wycliffeassociates.org::79bf7848-a030-4096-934a-3abbfde4984a" providerId="AD" clId="Web-{C4B35F03-4423-D4CB-8B14-74B125B5720A}" dt="2023-12-19T04:54:09.711" v="54" actId="1076"/>
        <pc:sldMkLst>
          <pc:docMk/>
          <pc:sldMk cId="4279245420" sldId="319"/>
        </pc:sldMkLst>
        <pc:spChg chg="mod">
          <ac:chgData name="Deborah Shaw" userId="S::deborah_shaw@wycliffeassociates.org::79bf7848-a030-4096-934a-3abbfde4984a" providerId="AD" clId="Web-{C4B35F03-4423-D4CB-8B14-74B125B5720A}" dt="2023-12-19T04:53:33.132" v="49" actId="1076"/>
          <ac:spMkLst>
            <pc:docMk/>
            <pc:sldMk cId="4279245420" sldId="319"/>
            <ac:spMk id="2" creationId="{DF5D9CF3-2546-652A-E758-B4EE1EBA4191}"/>
          </ac:spMkLst>
        </pc:spChg>
        <pc:spChg chg="del">
          <ac:chgData name="Deborah Shaw" userId="S::deborah_shaw@wycliffeassociates.org::79bf7848-a030-4096-934a-3abbfde4984a" providerId="AD" clId="Web-{C4B35F03-4423-D4CB-8B14-74B125B5720A}" dt="2023-12-19T04:52:04.787" v="43"/>
          <ac:spMkLst>
            <pc:docMk/>
            <pc:sldMk cId="4279245420" sldId="319"/>
            <ac:spMk id="3" creationId="{4A5A0741-7C69-F5AC-421E-EB198822E735}"/>
          </ac:spMkLst>
        </pc:spChg>
        <pc:picChg chg="add mod ord">
          <ac:chgData name="Deborah Shaw" userId="S::deborah_shaw@wycliffeassociates.org::79bf7848-a030-4096-934a-3abbfde4984a" providerId="AD" clId="Web-{C4B35F03-4423-D4CB-8B14-74B125B5720A}" dt="2023-12-19T04:54:09.711" v="54" actId="1076"/>
          <ac:picMkLst>
            <pc:docMk/>
            <pc:sldMk cId="4279245420" sldId="319"/>
            <ac:picMk id="4" creationId="{ABDC51C8-8B2C-D41D-7DD0-99951B75542D}"/>
          </ac:picMkLst>
        </pc:picChg>
      </pc:sldChg>
      <pc:sldMasterChg chg="add addSldLayout">
        <pc:chgData name="Deborah Shaw" userId="S::deborah_shaw@wycliffeassociates.org::79bf7848-a030-4096-934a-3abbfde4984a" providerId="AD" clId="Web-{C4B35F03-4423-D4CB-8B14-74B125B5720A}" dt="2023-12-19T04:48:20.205" v="0"/>
        <pc:sldMasterMkLst>
          <pc:docMk/>
          <pc:sldMasterMk cId="2245449552" sldId="2147483665"/>
        </pc:sldMasterMkLst>
        <pc:sldLayoutChg chg="add">
          <pc:chgData name="Deborah Shaw" userId="S::deborah_shaw@wycliffeassociates.org::79bf7848-a030-4096-934a-3abbfde4984a" providerId="AD" clId="Web-{C4B35F03-4423-D4CB-8B14-74B125B5720A}" dt="2023-12-19T04:48:20.205" v="0"/>
          <pc:sldLayoutMkLst>
            <pc:docMk/>
            <pc:sldMasterMk cId="2245449552" sldId="2147483665"/>
            <pc:sldLayoutMk cId="982179255"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5D7C9E-35D9-4D05-A3C8-EB7FE07A4C81}" type="slidenum">
              <a:rPr lang="en-US" smtClean="0"/>
              <a:t>2</a:t>
            </a:fld>
            <a:endParaRPr lang="en-US"/>
          </a:p>
        </p:txBody>
      </p:sp>
    </p:spTree>
    <p:extLst>
      <p:ext uri="{BB962C8B-B14F-4D97-AF65-F5344CB8AC3E}">
        <p14:creationId xmlns:p14="http://schemas.microsoft.com/office/powerpoint/2010/main" val="34729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5D7C9E-35D9-4D05-A3C8-EB7FE07A4C81}" type="slidenum">
              <a:rPr lang="en-US" smtClean="0"/>
              <a:t>3</a:t>
            </a:fld>
            <a:endParaRPr lang="en-US"/>
          </a:p>
        </p:txBody>
      </p:sp>
    </p:spTree>
    <p:extLst>
      <p:ext uri="{BB962C8B-B14F-4D97-AF65-F5344CB8AC3E}">
        <p14:creationId xmlns:p14="http://schemas.microsoft.com/office/powerpoint/2010/main" val="397057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4/23/2024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6" r:id="rId1"/>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5444" b="13994"/>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387212" y="3658183"/>
            <a:ext cx="5394834" cy="2851456"/>
          </a:xfrm>
        </p:spPr>
        <p:txBody>
          <a:bodyPr anchor="ctr">
            <a:normAutofit fontScale="85000" lnSpcReduction="20000"/>
          </a:bodyPr>
          <a:lstStyle/>
          <a:p>
            <a:pPr marL="0" marR="0" indent="0" fontAlgn="base">
              <a:spcBef>
                <a:spcPts val="0"/>
              </a:spcBef>
              <a:spcAft>
                <a:spcPts val="0"/>
              </a:spcAft>
              <a:buNone/>
            </a:pPr>
            <a:r>
              <a:rPr lang="fr-FR" sz="2200" dirty="0">
                <a:solidFill>
                  <a:schemeClr val="accent1">
                    <a:lumMod val="75000"/>
                  </a:schemeClr>
                </a:solidFill>
                <a:ea typeface="Arial" panose="020B0604020202020204" pitchFamily="34" charset="0"/>
              </a:rPr>
              <a:t>[Les Juifs de Bérée] étaient plus justes d’esprit que ceux de Thessalonique, en ce sens qu’ils recevaient la parole avec empressement, et sondaient quotidiennement les Écritures pour savoir si ces choses étaient vraies (Actes 17 :11)</a:t>
            </a:r>
            <a:r>
              <a:rPr lang="en-US" sz="2200" dirty="0">
                <a:effectLst/>
                <a:latin typeface="Arial" panose="020B0604020202020204" pitchFamily="34" charset="0"/>
                <a:ea typeface="Arial" panose="020B0604020202020204" pitchFamily="34" charset="0"/>
              </a:rPr>
              <a:t>. </a:t>
            </a:r>
          </a:p>
          <a:p>
            <a:pPr marL="0" marR="0" indent="0" fontAlgn="base">
              <a:spcBef>
                <a:spcPts val="0"/>
              </a:spcBef>
              <a:spcAft>
                <a:spcPts val="0"/>
              </a:spcAft>
              <a:buNone/>
            </a:pPr>
            <a:endParaRPr lang="en-US" sz="22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fr-FR" sz="2200" dirty="0">
                <a:solidFill>
                  <a:schemeClr val="accent1">
                    <a:lumMod val="75000"/>
                  </a:schemeClr>
                </a:solidFill>
                <a:ea typeface="Arial" panose="020B0604020202020204" pitchFamily="34" charset="0"/>
              </a:rPr>
              <a:t>Bien-aimés, ne croyez pas tous les esprits, mais éprouvez les esprits, s’ils sont de Dieu ; parce que beaucoup de faux prophètes sont allés dans le monde (1 Jean 4 :1)</a:t>
            </a:r>
            <a:r>
              <a:rPr lang="en-US" sz="2200" dirty="0">
                <a:effectLst/>
                <a:latin typeface="Arial" panose="020B0604020202020204" pitchFamily="34" charset="0"/>
                <a:ea typeface="Arial" panose="020B0604020202020204" pitchFamily="34" charset="0"/>
              </a:rPr>
              <a:t>. </a:t>
            </a:r>
            <a:endParaRPr lang="en-US" sz="22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fr-FR" sz="1600" dirty="0">
                <a:latin typeface="Calibri"/>
                <a:ea typeface="Times New Roman" panose="02020603050405020304" pitchFamily="18" charset="0"/>
                <a:cs typeface="Arial"/>
              </a:rPr>
              <a:t>Toutes les Écritures sont tirées de la New King James Version®. © 1982 par Thomas Nelson, Inc. Utilisé avec permission. Tous droits réservés</a:t>
            </a:r>
            <a:r>
              <a:rPr lang="en-US" sz="1600" dirty="0">
                <a:effectLst/>
                <a:latin typeface="Calibri"/>
                <a:ea typeface="Times New Roman" panose="02020603050405020304" pitchFamily="18" charset="0"/>
                <a:cs typeface="Arial"/>
              </a:rPr>
              <a:t>.</a:t>
            </a:r>
          </a:p>
        </p:txBody>
      </p:sp>
      <p:sp>
        <p:nvSpPr>
          <p:cNvPr id="7" name="Rectangle 6">
            <a:extLst>
              <a:ext uri="{FF2B5EF4-FFF2-40B4-BE49-F238E27FC236}">
                <a16:creationId xmlns:a16="http://schemas.microsoft.com/office/drawing/2014/main" id="{6D1C5468-2E27-9AF9-E8A7-9D00C2F6695F}"/>
              </a:ext>
            </a:extLst>
          </p:cNvPr>
          <p:cNvSpPr/>
          <p:nvPr/>
        </p:nvSpPr>
        <p:spPr>
          <a:xfrm>
            <a:off x="173598" y="4483746"/>
            <a:ext cx="3040036" cy="1200329"/>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err="1">
                <a:solidFill>
                  <a:srgbClr val="B95659"/>
                </a:solidFill>
                <a:latin typeface="Arial" panose="020B0604020202020204" pitchFamily="34" charset="0"/>
                <a:ea typeface="+mj-ea"/>
                <a:cs typeface="Arial" panose="020B0604020202020204" pitchFamily="34" charset="0"/>
              </a:rPr>
              <a:t>Évaluation</a:t>
            </a:r>
            <a:r>
              <a:rPr lang="en-US" sz="3600" b="1" dirty="0">
                <a:solidFill>
                  <a:srgbClr val="B95659"/>
                </a:solidFill>
                <a:latin typeface="Arial" panose="020B0604020202020204" pitchFamily="34" charset="0"/>
                <a:ea typeface="+mj-ea"/>
                <a:cs typeface="Arial" panose="020B0604020202020204" pitchFamily="34" charset="0"/>
              </a:rPr>
              <a:t> de la </a:t>
            </a:r>
            <a:r>
              <a:rPr lang="en-US" sz="3600" b="1" dirty="0" err="1">
                <a:solidFill>
                  <a:srgbClr val="B95659"/>
                </a:solidFill>
                <a:latin typeface="Arial" panose="020B0604020202020204" pitchFamily="34" charset="0"/>
                <a:ea typeface="+mj-ea"/>
                <a:cs typeface="Arial" panose="020B0604020202020204" pitchFamily="34" charset="0"/>
              </a:rPr>
              <a:t>Qualité</a:t>
            </a:r>
            <a:endParaRPr lang="en-US" sz="3600" b="1" dirty="0">
              <a:solidFill>
                <a:srgbClr val="B95659"/>
              </a:solidFill>
              <a:latin typeface="Arial" panose="020B0604020202020204" pitchFamily="34" charset="0"/>
              <a:ea typeface="+mj-ea"/>
              <a:cs typeface="Arial" panose="020B0604020202020204" pitchFamily="34" charset="0"/>
            </a:endParaRP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224956"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75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0CA832-4F4D-9888-3452-64DFDE867C2E}"/>
              </a:ext>
            </a:extLst>
          </p:cNvPr>
          <p:cNvSpPr/>
          <p:nvPr/>
        </p:nvSpPr>
        <p:spPr>
          <a:xfrm>
            <a:off x="1224861" y="1655244"/>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9690595-F18E-01D4-9882-07B63913779E}"/>
              </a:ext>
            </a:extLst>
          </p:cNvPr>
          <p:cNvSpPr/>
          <p:nvPr/>
        </p:nvSpPr>
        <p:spPr>
          <a:xfrm>
            <a:off x="1239795" y="3227598"/>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1E09CEA-BCB0-7D54-0EF6-07A60DADA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833" y="3297546"/>
            <a:ext cx="342908" cy="323795"/>
          </a:xfrm>
          <a:prstGeom prst="rect">
            <a:avLst/>
          </a:prstGeom>
          <a:effectLst>
            <a:glow rad="101600">
              <a:schemeClr val="bg1"/>
            </a:glow>
          </a:effectLst>
        </p:spPr>
      </p:pic>
      <p:pic>
        <p:nvPicPr>
          <p:cNvPr id="24" name="Picture 23">
            <a:extLst>
              <a:ext uri="{FF2B5EF4-FFF2-40B4-BE49-F238E27FC236}">
                <a16:creationId xmlns:a16="http://schemas.microsoft.com/office/drawing/2014/main" id="{5E5ABED2-5BA4-C54A-012B-9DAFA2C64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9" y="1713375"/>
            <a:ext cx="342908" cy="323795"/>
          </a:xfrm>
          <a:prstGeom prst="rect">
            <a:avLst/>
          </a:prstGeom>
          <a:effectLst>
            <a:glow rad="101600">
              <a:schemeClr val="bg1"/>
            </a:glow>
          </a:effectLst>
        </p:spPr>
      </p:pic>
      <p:sp>
        <p:nvSpPr>
          <p:cNvPr id="26" name="TextBox 25">
            <a:extLst>
              <a:ext uri="{FF2B5EF4-FFF2-40B4-BE49-F238E27FC236}">
                <a16:creationId xmlns:a16="http://schemas.microsoft.com/office/drawing/2014/main" id="{072FC29B-0403-095E-67D8-B9D834DF622D}"/>
              </a:ext>
            </a:extLst>
          </p:cNvPr>
          <p:cNvSpPr txBox="1"/>
          <p:nvPr/>
        </p:nvSpPr>
        <p:spPr>
          <a:xfrm>
            <a:off x="1956486" y="1664245"/>
            <a:ext cx="2105736" cy="830997"/>
          </a:xfrm>
          <a:prstGeom prst="rect">
            <a:avLst/>
          </a:prstGeom>
          <a:noFill/>
        </p:spPr>
        <p:txBody>
          <a:bodyPr wrap="square" rtlCol="0">
            <a:spAutoFit/>
          </a:bodyPr>
          <a:lstStyle/>
          <a:p>
            <a:r>
              <a:rPr lang="en-US" sz="2400"/>
              <a:t>Qualité
Fidèle</a:t>
            </a:r>
            <a:endParaRPr lang="en-US" sz="2400" dirty="0"/>
          </a:p>
        </p:txBody>
      </p:sp>
      <p:sp>
        <p:nvSpPr>
          <p:cNvPr id="27" name="TextBox 26">
            <a:extLst>
              <a:ext uri="{FF2B5EF4-FFF2-40B4-BE49-F238E27FC236}">
                <a16:creationId xmlns:a16="http://schemas.microsoft.com/office/drawing/2014/main" id="{C757D08A-490F-208E-9956-8EA3619BFF75}"/>
              </a:ext>
            </a:extLst>
          </p:cNvPr>
          <p:cNvSpPr txBox="1"/>
          <p:nvPr/>
        </p:nvSpPr>
        <p:spPr>
          <a:xfrm>
            <a:off x="1956486" y="3265966"/>
            <a:ext cx="2105736" cy="461665"/>
          </a:xfrm>
          <a:prstGeom prst="rect">
            <a:avLst/>
          </a:prstGeom>
          <a:noFill/>
        </p:spPr>
        <p:txBody>
          <a:bodyPr wrap="square" rtlCol="0">
            <a:spAutoFit/>
          </a:bodyPr>
          <a:lstStyle/>
          <a:p>
            <a:r>
              <a:rPr lang="en-US" sz="2400"/>
              <a:t>Définition</a:t>
            </a:r>
          </a:p>
        </p:txBody>
      </p:sp>
      <p:sp>
        <p:nvSpPr>
          <p:cNvPr id="29" name="TextBox 28">
            <a:extLst>
              <a:ext uri="{FF2B5EF4-FFF2-40B4-BE49-F238E27FC236}">
                <a16:creationId xmlns:a16="http://schemas.microsoft.com/office/drawing/2014/main" id="{F432EF3C-1B69-D261-D5FB-5721691CAFC7}"/>
              </a:ext>
            </a:extLst>
          </p:cNvPr>
          <p:cNvSpPr txBox="1"/>
          <p:nvPr/>
        </p:nvSpPr>
        <p:spPr>
          <a:xfrm>
            <a:off x="1956486" y="2119688"/>
            <a:ext cx="2273644" cy="369332"/>
          </a:xfrm>
          <a:prstGeom prst="rect">
            <a:avLst/>
          </a:prstGeom>
          <a:noFill/>
        </p:spPr>
        <p:txBody>
          <a:bodyPr wrap="square" rtlCol="0">
            <a:spAutoFit/>
          </a:bodyPr>
          <a:lstStyle/>
          <a:p>
            <a:r>
              <a:rPr lang="en-US" dirty="0"/>
              <a:t>________________</a:t>
            </a:r>
          </a:p>
        </p:txBody>
      </p:sp>
      <p:sp>
        <p:nvSpPr>
          <p:cNvPr id="31" name="TextBox 30">
            <a:extLst>
              <a:ext uri="{FF2B5EF4-FFF2-40B4-BE49-F238E27FC236}">
                <a16:creationId xmlns:a16="http://schemas.microsoft.com/office/drawing/2014/main" id="{00B40B78-1C98-CB37-6B8B-69C6274C4433}"/>
              </a:ext>
            </a:extLst>
          </p:cNvPr>
          <p:cNvSpPr txBox="1"/>
          <p:nvPr/>
        </p:nvSpPr>
        <p:spPr>
          <a:xfrm>
            <a:off x="1956486" y="3691290"/>
            <a:ext cx="6558864" cy="2349810"/>
          </a:xfrm>
          <a:prstGeom prst="rect">
            <a:avLst/>
          </a:prstGeom>
          <a:noFill/>
        </p:spPr>
        <p:txBody>
          <a:bodyPr wrap="square" lIns="91440" tIns="45720" rIns="91440" bIns="45720" rtlCol="0" anchor="t">
            <a:spAutoFit/>
          </a:bodyPr>
          <a:lstStyle/>
          <a:p>
            <a:pPr>
              <a:lnSpc>
                <a:spcPct val="103000"/>
              </a:lnSpc>
            </a:pP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La traduction ne favorise pas une opinion par rapport à une autre en théologie</a:t>
            </a: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kern="100" dirty="0">
              <a:solidFill>
                <a:srgbClr val="000000"/>
              </a:solidFill>
              <a:effectLst/>
              <a:latin typeface="Arial" panose="020B0604020202020204" pitchFamily="34" charset="0"/>
              <a:ea typeface="Arial" panose="020B0604020202020204" pitchFamily="34" charset="0"/>
            </a:endParaRPr>
          </a:p>
          <a:p>
            <a:pPr marL="457200" marR="0" indent="0">
              <a:lnSpc>
                <a:spcPct val="103000"/>
              </a:lnSpc>
              <a:spcBef>
                <a:spcPts val="0"/>
              </a:spcBef>
              <a:spcAft>
                <a:spcPts val="0"/>
              </a:spcAft>
            </a:pP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Il n’y a pas de préjugés confessionnels, tels que l’ajustement de la formulation pour soutenir une pratique particulière du baptême.</a:t>
            </a:r>
            <a:endParaRPr lang="en-US" sz="2400" kern="100" dirty="0">
              <a:solidFill>
                <a:srgbClr val="000000"/>
              </a:solidFill>
              <a:effectLst/>
              <a:latin typeface="Arial" panose="020B0604020202020204" pitchFamily="34" charset="0"/>
              <a:ea typeface="Arial" panose="020B0604020202020204" pitchFamily="34" charset="0"/>
            </a:endParaRPr>
          </a:p>
        </p:txBody>
      </p:sp>
      <p:sp>
        <p:nvSpPr>
          <p:cNvPr id="38" name="Title 1">
            <a:extLst>
              <a:ext uri="{FF2B5EF4-FFF2-40B4-BE49-F238E27FC236}">
                <a16:creationId xmlns:a16="http://schemas.microsoft.com/office/drawing/2014/main" id="{2784E481-1DB4-2B06-DBA5-C52E9117930A}"/>
              </a:ext>
            </a:extLst>
          </p:cNvPr>
          <p:cNvSpPr>
            <a:spLocks noGrp="1"/>
          </p:cNvSpPr>
          <p:nvPr>
            <p:ph type="title"/>
          </p:nvPr>
        </p:nvSpPr>
        <p:spPr>
          <a:xfrm>
            <a:off x="628650" y="386512"/>
            <a:ext cx="7886700" cy="1325563"/>
          </a:xfrm>
        </p:spPr>
        <p:txBody>
          <a:bodyPr/>
          <a:lstStyle/>
          <a:p>
            <a:r>
              <a:rPr lang="fr-FR"/>
              <a:t>Guide d’évaluation de la qualité</a:t>
            </a:r>
            <a:endParaRPr lang="en-US" dirty="0"/>
          </a:p>
        </p:txBody>
      </p:sp>
    </p:spTree>
    <p:extLst>
      <p:ext uri="{BB962C8B-B14F-4D97-AF65-F5344CB8AC3E}">
        <p14:creationId xmlns:p14="http://schemas.microsoft.com/office/powerpoint/2010/main" val="54206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0CA832-4F4D-9888-3452-64DFDE867C2E}"/>
              </a:ext>
            </a:extLst>
          </p:cNvPr>
          <p:cNvSpPr/>
          <p:nvPr/>
        </p:nvSpPr>
        <p:spPr>
          <a:xfrm>
            <a:off x="1224861" y="1655244"/>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9690595-F18E-01D4-9882-07B63913779E}"/>
              </a:ext>
            </a:extLst>
          </p:cNvPr>
          <p:cNvSpPr/>
          <p:nvPr/>
        </p:nvSpPr>
        <p:spPr>
          <a:xfrm>
            <a:off x="1224861" y="2896633"/>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1E09CEA-BCB0-7D54-0EF6-07A60DADA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9" y="2966581"/>
            <a:ext cx="342908" cy="323795"/>
          </a:xfrm>
          <a:prstGeom prst="rect">
            <a:avLst/>
          </a:prstGeom>
          <a:effectLst>
            <a:glow rad="101600">
              <a:schemeClr val="bg1"/>
            </a:glow>
          </a:effectLst>
        </p:spPr>
      </p:pic>
      <p:pic>
        <p:nvPicPr>
          <p:cNvPr id="24" name="Picture 23">
            <a:extLst>
              <a:ext uri="{FF2B5EF4-FFF2-40B4-BE49-F238E27FC236}">
                <a16:creationId xmlns:a16="http://schemas.microsoft.com/office/drawing/2014/main" id="{5E5ABED2-5BA4-C54A-012B-9DAFA2C64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9" y="1713375"/>
            <a:ext cx="342908" cy="323795"/>
          </a:xfrm>
          <a:prstGeom prst="rect">
            <a:avLst/>
          </a:prstGeom>
          <a:effectLst>
            <a:glow rad="101600">
              <a:schemeClr val="bg1"/>
            </a:glow>
          </a:effectLst>
        </p:spPr>
      </p:pic>
      <p:sp>
        <p:nvSpPr>
          <p:cNvPr id="26" name="TextBox 25">
            <a:extLst>
              <a:ext uri="{FF2B5EF4-FFF2-40B4-BE49-F238E27FC236}">
                <a16:creationId xmlns:a16="http://schemas.microsoft.com/office/drawing/2014/main" id="{072FC29B-0403-095E-67D8-B9D834DF622D}"/>
              </a:ext>
            </a:extLst>
          </p:cNvPr>
          <p:cNvSpPr txBox="1"/>
          <p:nvPr/>
        </p:nvSpPr>
        <p:spPr>
          <a:xfrm>
            <a:off x="1956486" y="1664245"/>
            <a:ext cx="2105736" cy="830997"/>
          </a:xfrm>
          <a:prstGeom prst="rect">
            <a:avLst/>
          </a:prstGeom>
          <a:noFill/>
        </p:spPr>
        <p:txBody>
          <a:bodyPr wrap="square" rtlCol="0">
            <a:spAutoFit/>
          </a:bodyPr>
          <a:lstStyle/>
          <a:p>
            <a:r>
              <a:rPr lang="en-US" sz="2400"/>
              <a:t>Qualité
Historique</a:t>
            </a:r>
            <a:endParaRPr lang="en-US" sz="2400" dirty="0"/>
          </a:p>
        </p:txBody>
      </p:sp>
      <p:sp>
        <p:nvSpPr>
          <p:cNvPr id="27" name="TextBox 26">
            <a:extLst>
              <a:ext uri="{FF2B5EF4-FFF2-40B4-BE49-F238E27FC236}">
                <a16:creationId xmlns:a16="http://schemas.microsoft.com/office/drawing/2014/main" id="{C757D08A-490F-208E-9956-8EA3619BFF75}"/>
              </a:ext>
            </a:extLst>
          </p:cNvPr>
          <p:cNvSpPr txBox="1"/>
          <p:nvPr/>
        </p:nvSpPr>
        <p:spPr>
          <a:xfrm>
            <a:off x="1941552" y="2898660"/>
            <a:ext cx="2105736" cy="461665"/>
          </a:xfrm>
          <a:prstGeom prst="rect">
            <a:avLst/>
          </a:prstGeom>
          <a:noFill/>
        </p:spPr>
        <p:txBody>
          <a:bodyPr wrap="square" rtlCol="0">
            <a:spAutoFit/>
          </a:bodyPr>
          <a:lstStyle/>
          <a:p>
            <a:r>
              <a:rPr lang="en-US" sz="2400"/>
              <a:t>Définition</a:t>
            </a:r>
            <a:endParaRPr lang="en-US" sz="2400" dirty="0"/>
          </a:p>
        </p:txBody>
      </p:sp>
      <p:sp>
        <p:nvSpPr>
          <p:cNvPr id="29" name="TextBox 28">
            <a:extLst>
              <a:ext uri="{FF2B5EF4-FFF2-40B4-BE49-F238E27FC236}">
                <a16:creationId xmlns:a16="http://schemas.microsoft.com/office/drawing/2014/main" id="{F432EF3C-1B69-D261-D5FB-5721691CAFC7}"/>
              </a:ext>
            </a:extLst>
          </p:cNvPr>
          <p:cNvSpPr txBox="1"/>
          <p:nvPr/>
        </p:nvSpPr>
        <p:spPr>
          <a:xfrm>
            <a:off x="1956486" y="2119688"/>
            <a:ext cx="2273644" cy="369332"/>
          </a:xfrm>
          <a:prstGeom prst="rect">
            <a:avLst/>
          </a:prstGeom>
          <a:noFill/>
        </p:spPr>
        <p:txBody>
          <a:bodyPr wrap="square" rtlCol="0">
            <a:spAutoFit/>
          </a:bodyPr>
          <a:lstStyle/>
          <a:p>
            <a:r>
              <a:rPr lang="en-US" dirty="0"/>
              <a:t>________________</a:t>
            </a:r>
          </a:p>
        </p:txBody>
      </p:sp>
      <p:sp>
        <p:nvSpPr>
          <p:cNvPr id="31" name="TextBox 30">
            <a:extLst>
              <a:ext uri="{FF2B5EF4-FFF2-40B4-BE49-F238E27FC236}">
                <a16:creationId xmlns:a16="http://schemas.microsoft.com/office/drawing/2014/main" id="{00B40B78-1C98-CB37-6B8B-69C6274C4433}"/>
              </a:ext>
            </a:extLst>
          </p:cNvPr>
          <p:cNvSpPr txBox="1"/>
          <p:nvPr/>
        </p:nvSpPr>
        <p:spPr>
          <a:xfrm>
            <a:off x="1941552" y="3294036"/>
            <a:ext cx="6379488" cy="3110660"/>
          </a:xfrm>
          <a:prstGeom prst="rect">
            <a:avLst/>
          </a:prstGeom>
          <a:noFill/>
        </p:spPr>
        <p:txBody>
          <a:bodyPr wrap="square" lIns="91440" tIns="45720" rIns="91440" bIns="45720" rtlCol="0" anchor="t">
            <a:spAutoFit/>
          </a:bodyPr>
          <a:lstStyle/>
          <a:p>
            <a:pPr>
              <a:lnSpc>
                <a:spcPct val="103000"/>
              </a:lnSpc>
            </a:pP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La traduction conserve la géographie, l’environnement et l’heure du texte source</a:t>
            </a: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kern="100" dirty="0">
              <a:solidFill>
                <a:srgbClr val="000000"/>
              </a:solidFill>
              <a:effectLst/>
              <a:latin typeface="Arial" panose="020B0604020202020204" pitchFamily="34" charset="0"/>
              <a:ea typeface="Arial" panose="020B0604020202020204" pitchFamily="34" charset="0"/>
            </a:endParaRPr>
          </a:p>
          <a:p>
            <a:pPr marL="457200" marR="0" indent="0">
              <a:lnSpc>
                <a:spcPct val="103000"/>
              </a:lnSpc>
              <a:spcBef>
                <a:spcPts val="0"/>
              </a:spcBef>
              <a:spcAft>
                <a:spcPts val="0"/>
              </a:spcAft>
            </a:pP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Les noms de personnes et de lieux sont cohérents et corrects.
• Les plantes et les animaux sont fidèles à l’environnement historique de l’Écriture.</a:t>
            </a:r>
            <a:endParaRPr lang="en-US" sz="2400" kern="100" dirty="0">
              <a:solidFill>
                <a:srgbClr val="000000"/>
              </a:solidFill>
              <a:effectLst/>
              <a:latin typeface="Arial" panose="020B0604020202020204" pitchFamily="34" charset="0"/>
              <a:ea typeface="Arial" panose="020B0604020202020204" pitchFamily="34" charset="0"/>
            </a:endParaRPr>
          </a:p>
        </p:txBody>
      </p:sp>
      <p:sp>
        <p:nvSpPr>
          <p:cNvPr id="38" name="Title 1">
            <a:extLst>
              <a:ext uri="{FF2B5EF4-FFF2-40B4-BE49-F238E27FC236}">
                <a16:creationId xmlns:a16="http://schemas.microsoft.com/office/drawing/2014/main" id="{2784E481-1DB4-2B06-DBA5-C52E9117930A}"/>
              </a:ext>
            </a:extLst>
          </p:cNvPr>
          <p:cNvSpPr>
            <a:spLocks noGrp="1"/>
          </p:cNvSpPr>
          <p:nvPr>
            <p:ph type="title"/>
          </p:nvPr>
        </p:nvSpPr>
        <p:spPr>
          <a:xfrm>
            <a:off x="628650" y="386512"/>
            <a:ext cx="7886700" cy="1325563"/>
          </a:xfrm>
        </p:spPr>
        <p:txBody>
          <a:bodyPr/>
          <a:lstStyle/>
          <a:p>
            <a:r>
              <a:rPr lang="fr-FR"/>
              <a:t>Guide d’évaluation de la qualité</a:t>
            </a:r>
            <a:endParaRPr lang="en-US" dirty="0"/>
          </a:p>
        </p:txBody>
      </p:sp>
    </p:spTree>
    <p:extLst>
      <p:ext uri="{BB962C8B-B14F-4D97-AF65-F5344CB8AC3E}">
        <p14:creationId xmlns:p14="http://schemas.microsoft.com/office/powerpoint/2010/main" val="320689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0CA832-4F4D-9888-3452-64DFDE867C2E}"/>
              </a:ext>
            </a:extLst>
          </p:cNvPr>
          <p:cNvSpPr/>
          <p:nvPr/>
        </p:nvSpPr>
        <p:spPr>
          <a:xfrm>
            <a:off x="1224861" y="1655244"/>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9690595-F18E-01D4-9882-07B63913779E}"/>
              </a:ext>
            </a:extLst>
          </p:cNvPr>
          <p:cNvSpPr/>
          <p:nvPr/>
        </p:nvSpPr>
        <p:spPr>
          <a:xfrm>
            <a:off x="1224861" y="2896633"/>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1E09CEA-BCB0-7D54-0EF6-07A60DADA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9" y="2966581"/>
            <a:ext cx="342908" cy="323795"/>
          </a:xfrm>
          <a:prstGeom prst="rect">
            <a:avLst/>
          </a:prstGeom>
          <a:effectLst>
            <a:glow rad="101600">
              <a:schemeClr val="bg1"/>
            </a:glow>
          </a:effectLst>
        </p:spPr>
      </p:pic>
      <p:pic>
        <p:nvPicPr>
          <p:cNvPr id="24" name="Picture 23">
            <a:extLst>
              <a:ext uri="{FF2B5EF4-FFF2-40B4-BE49-F238E27FC236}">
                <a16:creationId xmlns:a16="http://schemas.microsoft.com/office/drawing/2014/main" id="{5E5ABED2-5BA4-C54A-012B-9DAFA2C64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9" y="1713375"/>
            <a:ext cx="342908" cy="323795"/>
          </a:xfrm>
          <a:prstGeom prst="rect">
            <a:avLst/>
          </a:prstGeom>
          <a:effectLst>
            <a:glow rad="101600">
              <a:schemeClr val="bg1"/>
            </a:glow>
          </a:effectLst>
        </p:spPr>
      </p:pic>
      <p:sp>
        <p:nvSpPr>
          <p:cNvPr id="26" name="TextBox 25">
            <a:extLst>
              <a:ext uri="{FF2B5EF4-FFF2-40B4-BE49-F238E27FC236}">
                <a16:creationId xmlns:a16="http://schemas.microsoft.com/office/drawing/2014/main" id="{072FC29B-0403-095E-67D8-B9D834DF622D}"/>
              </a:ext>
            </a:extLst>
          </p:cNvPr>
          <p:cNvSpPr txBox="1"/>
          <p:nvPr/>
        </p:nvSpPr>
        <p:spPr>
          <a:xfrm>
            <a:off x="1956485" y="1664245"/>
            <a:ext cx="3998265" cy="830997"/>
          </a:xfrm>
          <a:prstGeom prst="rect">
            <a:avLst/>
          </a:prstGeom>
          <a:noFill/>
        </p:spPr>
        <p:txBody>
          <a:bodyPr wrap="square" rtlCol="0">
            <a:spAutoFit/>
          </a:bodyPr>
          <a:lstStyle/>
          <a:p>
            <a:r>
              <a:rPr lang="en-US" sz="2400"/>
              <a:t>Qualité
Grammaticalement correct</a:t>
            </a:r>
            <a:endParaRPr lang="en-US" sz="2400" dirty="0"/>
          </a:p>
        </p:txBody>
      </p:sp>
      <p:sp>
        <p:nvSpPr>
          <p:cNvPr id="27" name="TextBox 26">
            <a:extLst>
              <a:ext uri="{FF2B5EF4-FFF2-40B4-BE49-F238E27FC236}">
                <a16:creationId xmlns:a16="http://schemas.microsoft.com/office/drawing/2014/main" id="{C757D08A-490F-208E-9956-8EA3619BFF75}"/>
              </a:ext>
            </a:extLst>
          </p:cNvPr>
          <p:cNvSpPr txBox="1"/>
          <p:nvPr/>
        </p:nvSpPr>
        <p:spPr>
          <a:xfrm>
            <a:off x="1941552" y="2898660"/>
            <a:ext cx="2105736" cy="461665"/>
          </a:xfrm>
          <a:prstGeom prst="rect">
            <a:avLst/>
          </a:prstGeom>
          <a:noFill/>
        </p:spPr>
        <p:txBody>
          <a:bodyPr wrap="square" rtlCol="0">
            <a:spAutoFit/>
          </a:bodyPr>
          <a:lstStyle/>
          <a:p>
            <a:r>
              <a:rPr lang="en-US" sz="2400"/>
              <a:t>Définition</a:t>
            </a:r>
            <a:endParaRPr lang="en-US" sz="2400" dirty="0"/>
          </a:p>
        </p:txBody>
      </p:sp>
      <p:sp>
        <p:nvSpPr>
          <p:cNvPr id="29" name="TextBox 28">
            <a:extLst>
              <a:ext uri="{FF2B5EF4-FFF2-40B4-BE49-F238E27FC236}">
                <a16:creationId xmlns:a16="http://schemas.microsoft.com/office/drawing/2014/main" id="{F432EF3C-1B69-D261-D5FB-5721691CAFC7}"/>
              </a:ext>
            </a:extLst>
          </p:cNvPr>
          <p:cNvSpPr txBox="1"/>
          <p:nvPr/>
        </p:nvSpPr>
        <p:spPr>
          <a:xfrm>
            <a:off x="1956486" y="2119688"/>
            <a:ext cx="4246194" cy="369332"/>
          </a:xfrm>
          <a:prstGeom prst="rect">
            <a:avLst/>
          </a:prstGeom>
          <a:noFill/>
        </p:spPr>
        <p:txBody>
          <a:bodyPr wrap="square" rtlCol="0">
            <a:spAutoFit/>
          </a:bodyPr>
          <a:lstStyle/>
          <a:p>
            <a:r>
              <a:rPr lang="en-US" dirty="0"/>
              <a:t>_____________________________</a:t>
            </a:r>
          </a:p>
        </p:txBody>
      </p:sp>
      <p:sp>
        <p:nvSpPr>
          <p:cNvPr id="31" name="TextBox 30">
            <a:extLst>
              <a:ext uri="{FF2B5EF4-FFF2-40B4-BE49-F238E27FC236}">
                <a16:creationId xmlns:a16="http://schemas.microsoft.com/office/drawing/2014/main" id="{00B40B78-1C98-CB37-6B8B-69C6274C4433}"/>
              </a:ext>
            </a:extLst>
          </p:cNvPr>
          <p:cNvSpPr txBox="1"/>
          <p:nvPr/>
        </p:nvSpPr>
        <p:spPr>
          <a:xfrm>
            <a:off x="1941552" y="3294036"/>
            <a:ext cx="6379488" cy="2730235"/>
          </a:xfrm>
          <a:prstGeom prst="rect">
            <a:avLst/>
          </a:prstGeom>
          <a:noFill/>
        </p:spPr>
        <p:txBody>
          <a:bodyPr wrap="square" lIns="91440" tIns="45720" rIns="91440" bIns="45720" rtlCol="0" anchor="t">
            <a:spAutoFit/>
          </a:bodyPr>
          <a:lstStyle/>
          <a:p>
            <a:pPr>
              <a:lnSpc>
                <a:spcPct val="103000"/>
              </a:lnSpc>
            </a:pP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La grammaire et la ponctuation de la langue cible sont cohérentes et
C’est bien ça</a:t>
            </a: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kern="100" dirty="0">
              <a:solidFill>
                <a:srgbClr val="000000"/>
              </a:solidFill>
              <a:effectLst/>
              <a:latin typeface="Arial" panose="020B0604020202020204" pitchFamily="34" charset="0"/>
              <a:ea typeface="Arial" panose="020B0604020202020204" pitchFamily="34" charset="0"/>
            </a:endParaRPr>
          </a:p>
          <a:p>
            <a:pPr marL="457200" marR="0" indent="0">
              <a:lnSpc>
                <a:spcPct val="103000"/>
              </a:lnSpc>
              <a:spcBef>
                <a:spcPts val="0"/>
              </a:spcBef>
              <a:spcAft>
                <a:spcPts val="0"/>
              </a:spcAft>
            </a:pP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Les règles de majuscules et de ponctuation sont respectées.
• L’orthographe et la grammaire sont correctes.</a:t>
            </a:r>
            <a:endParaRPr lang="en-US" sz="2400" kern="100" dirty="0">
              <a:solidFill>
                <a:srgbClr val="000000"/>
              </a:solidFill>
              <a:effectLst/>
              <a:latin typeface="Arial" panose="020B0604020202020204" pitchFamily="34" charset="0"/>
              <a:ea typeface="Arial" panose="020B0604020202020204" pitchFamily="34" charset="0"/>
            </a:endParaRPr>
          </a:p>
        </p:txBody>
      </p:sp>
      <p:sp>
        <p:nvSpPr>
          <p:cNvPr id="38" name="Title 1">
            <a:extLst>
              <a:ext uri="{FF2B5EF4-FFF2-40B4-BE49-F238E27FC236}">
                <a16:creationId xmlns:a16="http://schemas.microsoft.com/office/drawing/2014/main" id="{2784E481-1DB4-2B06-DBA5-C52E9117930A}"/>
              </a:ext>
            </a:extLst>
          </p:cNvPr>
          <p:cNvSpPr>
            <a:spLocks noGrp="1"/>
          </p:cNvSpPr>
          <p:nvPr>
            <p:ph type="title"/>
          </p:nvPr>
        </p:nvSpPr>
        <p:spPr>
          <a:xfrm>
            <a:off x="628650" y="386512"/>
            <a:ext cx="7886700" cy="1325563"/>
          </a:xfrm>
        </p:spPr>
        <p:txBody>
          <a:bodyPr/>
          <a:lstStyle/>
          <a:p>
            <a:r>
              <a:rPr lang="fr-FR" dirty="0"/>
              <a:t>Guide d’évaluation de la qualité</a:t>
            </a:r>
            <a:endParaRPr lang="en-US" dirty="0"/>
          </a:p>
        </p:txBody>
      </p:sp>
    </p:spTree>
    <p:extLst>
      <p:ext uri="{BB962C8B-B14F-4D97-AF65-F5344CB8AC3E}">
        <p14:creationId xmlns:p14="http://schemas.microsoft.com/office/powerpoint/2010/main" val="306973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question mark on a black background&#10;&#10;Description automatically generated">
            <a:extLst>
              <a:ext uri="{FF2B5EF4-FFF2-40B4-BE49-F238E27FC236}">
                <a16:creationId xmlns:a16="http://schemas.microsoft.com/office/drawing/2014/main" id="{ABDC51C8-8B2C-D41D-7DD0-99951B75542D}"/>
              </a:ext>
            </a:extLst>
          </p:cNvPr>
          <p:cNvPicPr>
            <a:picLocks noGrp="1" noChangeAspect="1"/>
          </p:cNvPicPr>
          <p:nvPr>
            <p:ph idx="1"/>
          </p:nvPr>
        </p:nvPicPr>
        <p:blipFill>
          <a:blip r:embed="rId2"/>
          <a:stretch>
            <a:fillRect/>
          </a:stretch>
        </p:blipFill>
        <p:spPr>
          <a:xfrm>
            <a:off x="-467586" y="-1609358"/>
            <a:ext cx="10222794" cy="11895037"/>
          </a:xfrm>
        </p:spPr>
      </p:pic>
      <p:sp>
        <p:nvSpPr>
          <p:cNvPr id="2" name="Title 1">
            <a:extLst>
              <a:ext uri="{FF2B5EF4-FFF2-40B4-BE49-F238E27FC236}">
                <a16:creationId xmlns:a16="http://schemas.microsoft.com/office/drawing/2014/main" id="{DF5D9CF3-2546-652A-E758-B4EE1EBA4191}"/>
              </a:ext>
            </a:extLst>
          </p:cNvPr>
          <p:cNvSpPr>
            <a:spLocks noGrp="1"/>
          </p:cNvSpPr>
          <p:nvPr>
            <p:ph type="title"/>
          </p:nvPr>
        </p:nvSpPr>
        <p:spPr>
          <a:xfrm>
            <a:off x="760304" y="2768261"/>
            <a:ext cx="7886700" cy="1325563"/>
          </a:xfrm>
        </p:spPr>
        <p:txBody>
          <a:bodyPr/>
          <a:lstStyle/>
          <a:p>
            <a:r>
              <a:rPr lang="fr-FR">
                <a:latin typeface="Arial"/>
                <a:cs typeface="Arial"/>
              </a:rPr>
              <a:t>Quelles sont les autres qualités requises dans une traduction ?</a:t>
            </a:r>
            <a:endParaRPr lang="en-US" dirty="0"/>
          </a:p>
        </p:txBody>
      </p:sp>
    </p:spTree>
    <p:extLst>
      <p:ext uri="{BB962C8B-B14F-4D97-AF65-F5344CB8AC3E}">
        <p14:creationId xmlns:p14="http://schemas.microsoft.com/office/powerpoint/2010/main" val="427924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B5671C2-3743-F940-D05E-8C9F47076FC4}"/>
              </a:ext>
            </a:extLst>
          </p:cNvPr>
          <p:cNvSpPr/>
          <p:nvPr/>
        </p:nvSpPr>
        <p:spPr>
          <a:xfrm>
            <a:off x="5285602" y="2794875"/>
            <a:ext cx="2468880" cy="2377440"/>
          </a:xfrm>
          <a:prstGeom prst="ellipse">
            <a:avLst/>
          </a:prstGeom>
          <a:solidFill>
            <a:srgbClr val="B95659"/>
          </a:solidFill>
          <a:ln>
            <a:noFill/>
          </a:ln>
        </p:spPr>
        <p:txBody>
          <a:bodyPr wrap="square" rtlCol="0" anchor="ctr">
            <a:spAutoFit/>
          </a:bodyPr>
          <a:lstStyle/>
          <a:p>
            <a:pPr algn="ctr"/>
            <a:r>
              <a:rPr lang="en-US" sz="2000">
                <a:solidFill>
                  <a:schemeClr val="bg1"/>
                </a:solidFill>
                <a:latin typeface="Arial" panose="020B0604020202020204" pitchFamily="34" charset="0"/>
                <a:cs typeface="Arial" panose="020B0604020202020204" pitchFamily="34" charset="0"/>
              </a:rPr>
              <a:t>Non</a:t>
            </a:r>
          </a:p>
        </p:txBody>
      </p:sp>
      <p:sp>
        <p:nvSpPr>
          <p:cNvPr id="7" name="Oval 6">
            <a:extLst>
              <a:ext uri="{FF2B5EF4-FFF2-40B4-BE49-F238E27FC236}">
                <a16:creationId xmlns:a16="http://schemas.microsoft.com/office/drawing/2014/main" id="{F906E830-0451-DFF8-1BAF-C8CF01C64059}"/>
              </a:ext>
            </a:extLst>
          </p:cNvPr>
          <p:cNvSpPr/>
          <p:nvPr/>
        </p:nvSpPr>
        <p:spPr>
          <a:xfrm>
            <a:off x="1326759" y="2794875"/>
            <a:ext cx="2434281" cy="2377440"/>
          </a:xfrm>
          <a:prstGeom prst="ellipse">
            <a:avLst/>
          </a:prstGeom>
          <a:solidFill>
            <a:srgbClr val="83A83F"/>
          </a:solidFill>
          <a:ln>
            <a:noFill/>
          </a:ln>
        </p:spPr>
        <p:txBody>
          <a:bodyPr wrap="square" rtlCol="0" anchor="ctr">
            <a:spAutoFit/>
          </a:bodyPr>
          <a:lstStyle/>
          <a:p>
            <a:pPr algn="ctr"/>
            <a:r>
              <a:rPr lang="en-US" sz="2000">
                <a:solidFill>
                  <a:schemeClr val="bg1"/>
                </a:solidFill>
                <a:latin typeface="Arial" panose="020B0604020202020204" pitchFamily="34" charset="0"/>
                <a:cs typeface="Arial" panose="020B0604020202020204" pitchFamily="34" charset="0"/>
              </a:rPr>
              <a:t>Oui</a:t>
            </a:r>
          </a:p>
        </p:txBody>
      </p:sp>
      <p:sp>
        <p:nvSpPr>
          <p:cNvPr id="2" name="Title 1">
            <a:extLst>
              <a:ext uri="{FF2B5EF4-FFF2-40B4-BE49-F238E27FC236}">
                <a16:creationId xmlns:a16="http://schemas.microsoft.com/office/drawing/2014/main" id="{B41B8C4E-E4C7-9727-748D-9A9485544475}"/>
              </a:ext>
            </a:extLst>
          </p:cNvPr>
          <p:cNvSpPr>
            <a:spLocks noGrp="1"/>
          </p:cNvSpPr>
          <p:nvPr>
            <p:ph type="title"/>
          </p:nvPr>
        </p:nvSpPr>
        <p:spPr>
          <a:xfrm>
            <a:off x="498320" y="408814"/>
            <a:ext cx="8147360" cy="639099"/>
          </a:xfrm>
        </p:spPr>
        <p:txBody>
          <a:bodyPr/>
          <a:lstStyle/>
          <a:p>
            <a:r>
              <a:rPr lang="fr-FR"/>
              <a:t>Qu’est-ce qui fait une bonne traduction ?</a:t>
            </a:r>
            <a:endParaRPr lang="en-US"/>
          </a:p>
        </p:txBody>
      </p:sp>
      <p:sp>
        <p:nvSpPr>
          <p:cNvPr id="4" name="TextBox 3">
            <a:extLst>
              <a:ext uri="{FF2B5EF4-FFF2-40B4-BE49-F238E27FC236}">
                <a16:creationId xmlns:a16="http://schemas.microsoft.com/office/drawing/2014/main" id="{40AC9AF9-6AC5-E2B5-04B4-8A04C4D3212B}"/>
              </a:ext>
            </a:extLst>
          </p:cNvPr>
          <p:cNvSpPr txBox="1"/>
          <p:nvPr/>
        </p:nvSpPr>
        <p:spPr>
          <a:xfrm>
            <a:off x="3115339" y="1174936"/>
            <a:ext cx="4189227" cy="1323439"/>
          </a:xfrm>
          <a:prstGeom prst="rect">
            <a:avLst/>
          </a:prstGeom>
          <a:noFill/>
        </p:spPr>
        <p:txBody>
          <a:bodyPr wrap="square" rtlCol="0">
            <a:spAutoFit/>
          </a:bodyPr>
          <a:lstStyle/>
          <a:p>
            <a:pPr marL="342900" indent="-342900">
              <a:buFont typeface="Arial" panose="020B0604020202020204" pitchFamily="34" charset="0"/>
              <a:buChar char="•"/>
            </a:pPr>
            <a:r>
              <a:rPr lang="fr-FR" sz="2000" b="1"/>
              <a:t>Qualités de la liste
Donner des définitions objectives
Poser des questions</a:t>
            </a:r>
            <a:endParaRPr lang="en-US" sz="2000" b="1" dirty="0"/>
          </a:p>
        </p:txBody>
      </p:sp>
    </p:spTree>
    <p:extLst>
      <p:ext uri="{BB962C8B-B14F-4D97-AF65-F5344CB8AC3E}">
        <p14:creationId xmlns:p14="http://schemas.microsoft.com/office/powerpoint/2010/main" val="284070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5246C9-6606-4FB3-986C-A85DE631581B}"/>
              </a:ext>
            </a:extLst>
          </p:cNvPr>
          <p:cNvSpPr/>
          <p:nvPr/>
        </p:nvSpPr>
        <p:spPr>
          <a:xfrm>
            <a:off x="0" y="3415454"/>
            <a:ext cx="9144000" cy="2026110"/>
          </a:xfrm>
          <a:prstGeom prst="rect">
            <a:avLst/>
          </a:prstGeom>
          <a:solidFill>
            <a:schemeClr val="accent2">
              <a:lumMod val="20000"/>
              <a:lumOff val="80000"/>
            </a:schemeClr>
          </a:solidFill>
          <a:ln>
            <a:noFill/>
          </a:ln>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5" name="Arrow: Pentagon 4">
            <a:extLst>
              <a:ext uri="{FF2B5EF4-FFF2-40B4-BE49-F238E27FC236}">
                <a16:creationId xmlns:a16="http://schemas.microsoft.com/office/drawing/2014/main" id="{F71B9975-CCC4-474E-991A-A08FD86C6E7A}"/>
              </a:ext>
            </a:extLst>
          </p:cNvPr>
          <p:cNvSpPr/>
          <p:nvPr/>
        </p:nvSpPr>
        <p:spPr>
          <a:xfrm rot="5400000">
            <a:off x="3387103" y="571149"/>
            <a:ext cx="2369795" cy="3145970"/>
          </a:xfrm>
          <a:prstGeom prst="homePlate">
            <a:avLst>
              <a:gd name="adj" fmla="val 32616"/>
            </a:avLst>
          </a:prstGeom>
          <a:solidFill>
            <a:schemeClr val="accent2"/>
          </a:solidFill>
          <a:ln>
            <a:noFill/>
          </a:ln>
          <a:effectLst>
            <a:outerShdw blurRad="50800" dist="38100" dir="5400000" algn="t" rotWithShape="0">
              <a:prstClr val="black">
                <a:alpha val="40000"/>
              </a:prstClr>
            </a:outerShdw>
          </a:effectLst>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sp>
        <p:nvSpPr>
          <p:cNvPr id="18" name="TextBox 17">
            <a:extLst>
              <a:ext uri="{FF2B5EF4-FFF2-40B4-BE49-F238E27FC236}">
                <a16:creationId xmlns:a16="http://schemas.microsoft.com/office/drawing/2014/main" id="{A760D292-E0D6-49F5-8581-8EDCEF6F6D4C}"/>
              </a:ext>
            </a:extLst>
          </p:cNvPr>
          <p:cNvSpPr txBox="1"/>
          <p:nvPr/>
        </p:nvSpPr>
        <p:spPr>
          <a:xfrm>
            <a:off x="2999014" y="1416437"/>
            <a:ext cx="3145972" cy="1015663"/>
          </a:xfrm>
          <a:prstGeom prst="rect">
            <a:avLst/>
          </a:prstGeom>
          <a:noFill/>
        </p:spPr>
        <p:txBody>
          <a:bodyPr wrap="square">
            <a:spAutoFit/>
          </a:bodyPr>
          <a:lstStyle/>
          <a:p>
            <a:pPr lvl="0" algn="ctr">
              <a:defRPr/>
            </a:pPr>
            <a:r>
              <a:rPr lang="en-US" sz="6000" b="1">
                <a:solidFill>
                  <a:srgbClr val="FFFFFF"/>
                </a:solidFill>
                <a:cs typeface="Arial" panose="020B0604020202020204" pitchFamily="34" charset="0"/>
              </a:rPr>
              <a:t>Essaie</a:t>
            </a:r>
            <a:endParaRPr kumimoji="0" lang="en-US" sz="6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endParaRPr>
          </a:p>
        </p:txBody>
      </p:sp>
      <p:sp>
        <p:nvSpPr>
          <p:cNvPr id="10" name="TextBox 9">
            <a:extLst>
              <a:ext uri="{FF2B5EF4-FFF2-40B4-BE49-F238E27FC236}">
                <a16:creationId xmlns:a16="http://schemas.microsoft.com/office/drawing/2014/main" id="{2A99BE38-35A7-4804-B014-732871357EEE}"/>
              </a:ext>
            </a:extLst>
          </p:cNvPr>
          <p:cNvSpPr txBox="1"/>
          <p:nvPr/>
        </p:nvSpPr>
        <p:spPr>
          <a:xfrm>
            <a:off x="3110592" y="4197676"/>
            <a:ext cx="2922816" cy="461665"/>
          </a:xfrm>
          <a:prstGeom prst="rect">
            <a:avLst/>
          </a:prstGeom>
          <a:noFill/>
        </p:spPr>
        <p:txBody>
          <a:bodyPr wrap="square" anchor="ctr">
            <a:spAutoFit/>
          </a:bodyPr>
          <a:lstStyle/>
          <a:p>
            <a:pPr lvl="0" algn="ctr">
              <a:defRPr/>
            </a:pPr>
            <a:r>
              <a:rPr lang="en-US" sz="2400" b="1">
                <a:solidFill>
                  <a:srgbClr val="5B4A42"/>
                </a:solidFill>
                <a:latin typeface="Arial" panose="020B0604020202020204" pitchFamily="34" charset="0"/>
                <a:ea typeface="Calibri" panose="020F0502020204030204" pitchFamily="34" charset="0"/>
              </a:rPr>
              <a:t>Matthieu 1 :18-25</a:t>
            </a:r>
            <a:endParaRPr kumimoji="0" lang="en-US" sz="2400" b="1"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mn-cs"/>
            </a:endParaRPr>
          </a:p>
        </p:txBody>
      </p:sp>
    </p:spTree>
    <p:extLst>
      <p:ext uri="{BB962C8B-B14F-4D97-AF65-F5344CB8AC3E}">
        <p14:creationId xmlns:p14="http://schemas.microsoft.com/office/powerpoint/2010/main" val="395174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AEE3-B199-4BB7-839B-708EAD1F92A8}"/>
              </a:ext>
            </a:extLst>
          </p:cNvPr>
          <p:cNvSpPr>
            <a:spLocks noGrp="1"/>
          </p:cNvSpPr>
          <p:nvPr>
            <p:ph type="title"/>
          </p:nvPr>
        </p:nvSpPr>
        <p:spPr/>
        <p:txBody>
          <a:bodyPr/>
          <a:lstStyle/>
          <a:p>
            <a:r>
              <a:rPr lang="en-US"/>
              <a:t>Est-il prêt ?</a:t>
            </a:r>
          </a:p>
        </p:txBody>
      </p:sp>
      <p:sp>
        <p:nvSpPr>
          <p:cNvPr id="18" name="TextBox 17">
            <a:extLst>
              <a:ext uri="{FF2B5EF4-FFF2-40B4-BE49-F238E27FC236}">
                <a16:creationId xmlns:a16="http://schemas.microsoft.com/office/drawing/2014/main" id="{9C2A3FF4-442C-40D3-BCF9-CABEA8C0AB3E}"/>
              </a:ext>
            </a:extLst>
          </p:cNvPr>
          <p:cNvSpPr txBox="1"/>
          <p:nvPr/>
        </p:nvSpPr>
        <p:spPr>
          <a:xfrm>
            <a:off x="440414" y="1978879"/>
            <a:ext cx="1638301" cy="430887"/>
          </a:xfrm>
          <a:prstGeom prst="rect">
            <a:avLst/>
          </a:prstGeom>
          <a:noFill/>
        </p:spPr>
        <p:txBody>
          <a:bodyPr wrap="square" anchor="ctr">
            <a:spAutoFit/>
          </a:bodyPr>
          <a:lstStyle/>
          <a:p>
            <a:pPr algn="ctr"/>
            <a: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Self-edit</a:t>
            </a:r>
            <a:endParaRPr lang="en-US" sz="2200">
              <a:solidFill>
                <a:schemeClr val="bg1"/>
              </a:solidFill>
            </a:endParaRPr>
          </a:p>
        </p:txBody>
      </p:sp>
      <p:sp>
        <p:nvSpPr>
          <p:cNvPr id="19" name="TextBox 18">
            <a:extLst>
              <a:ext uri="{FF2B5EF4-FFF2-40B4-BE49-F238E27FC236}">
                <a16:creationId xmlns:a16="http://schemas.microsoft.com/office/drawing/2014/main" id="{0B11B60E-C6EC-48DA-B54A-D979E549268C}"/>
              </a:ext>
            </a:extLst>
          </p:cNvPr>
          <p:cNvSpPr txBox="1"/>
          <p:nvPr/>
        </p:nvSpPr>
        <p:spPr>
          <a:xfrm>
            <a:off x="2678335" y="1978879"/>
            <a:ext cx="1409701" cy="430887"/>
          </a:xfrm>
          <a:prstGeom prst="rect">
            <a:avLst/>
          </a:prstGeom>
          <a:noFill/>
        </p:spPr>
        <p:txBody>
          <a:bodyPr wrap="square" anchor="ctr">
            <a:spAutoFit/>
          </a:bodyPr>
          <a:lstStyle/>
          <a:p>
            <a:pPr algn="ctr"/>
            <a: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Peer-edit</a:t>
            </a:r>
            <a:endParaRPr lang="en-US" sz="2200">
              <a:solidFill>
                <a:schemeClr val="bg1"/>
              </a:solidFill>
            </a:endParaRPr>
          </a:p>
        </p:txBody>
      </p:sp>
      <p:sp>
        <p:nvSpPr>
          <p:cNvPr id="20" name="TextBox 19">
            <a:extLst>
              <a:ext uri="{FF2B5EF4-FFF2-40B4-BE49-F238E27FC236}">
                <a16:creationId xmlns:a16="http://schemas.microsoft.com/office/drawing/2014/main" id="{DBC1FFB7-EC76-4A1A-A7F7-4E96655B41B8}"/>
              </a:ext>
            </a:extLst>
          </p:cNvPr>
          <p:cNvSpPr txBox="1"/>
          <p:nvPr/>
        </p:nvSpPr>
        <p:spPr>
          <a:xfrm>
            <a:off x="4210056" y="1834029"/>
            <a:ext cx="2572652" cy="714236"/>
          </a:xfrm>
          <a:prstGeom prst="rect">
            <a:avLst/>
          </a:prstGeom>
          <a:noFill/>
        </p:spPr>
        <p:txBody>
          <a:bodyPr wrap="square" anchor="ctr">
            <a:spAutoFit/>
          </a:bodyPr>
          <a:lstStyle/>
          <a:p>
            <a:pPr algn="ctr">
              <a:lnSpc>
                <a:spcPts val="2400"/>
              </a:lnSpc>
            </a:pPr>
            <a: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Keyword</a:t>
            </a:r>
            <a:b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br>
            <a: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Check</a:t>
            </a:r>
            <a:endParaRPr lang="en-US" sz="2200">
              <a:solidFill>
                <a:schemeClr val="bg1"/>
              </a:solidFill>
            </a:endParaRPr>
          </a:p>
        </p:txBody>
      </p:sp>
      <p:pic>
        <p:nvPicPr>
          <p:cNvPr id="4" name="Picture 3" descr="A group of people sitting around a table&#10;&#10;Description automatically generated">
            <a:extLst>
              <a:ext uri="{FF2B5EF4-FFF2-40B4-BE49-F238E27FC236}">
                <a16:creationId xmlns:a16="http://schemas.microsoft.com/office/drawing/2014/main" id="{B4B7A661-79F0-CC28-3527-954F2E0C9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416" y="1049293"/>
            <a:ext cx="6917167" cy="5187875"/>
          </a:xfrm>
          <a:prstGeom prst="rect">
            <a:avLst/>
          </a:prstGeom>
        </p:spPr>
      </p:pic>
    </p:spTree>
    <p:extLst>
      <p:ext uri="{BB962C8B-B14F-4D97-AF65-F5344CB8AC3E}">
        <p14:creationId xmlns:p14="http://schemas.microsoft.com/office/powerpoint/2010/main" val="198431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AEE3-B199-4BB7-839B-708EAD1F92A8}"/>
              </a:ext>
            </a:extLst>
          </p:cNvPr>
          <p:cNvSpPr>
            <a:spLocks noGrp="1"/>
          </p:cNvSpPr>
          <p:nvPr>
            <p:ph type="title"/>
          </p:nvPr>
        </p:nvSpPr>
        <p:spPr/>
        <p:txBody>
          <a:bodyPr/>
          <a:lstStyle/>
          <a:p>
            <a:r>
              <a:rPr lang="en-US"/>
              <a:t>Est-il prêt ?</a:t>
            </a:r>
          </a:p>
        </p:txBody>
      </p:sp>
      <p:sp>
        <p:nvSpPr>
          <p:cNvPr id="18" name="TextBox 17">
            <a:extLst>
              <a:ext uri="{FF2B5EF4-FFF2-40B4-BE49-F238E27FC236}">
                <a16:creationId xmlns:a16="http://schemas.microsoft.com/office/drawing/2014/main" id="{9C2A3FF4-442C-40D3-BCF9-CABEA8C0AB3E}"/>
              </a:ext>
            </a:extLst>
          </p:cNvPr>
          <p:cNvSpPr txBox="1"/>
          <p:nvPr/>
        </p:nvSpPr>
        <p:spPr>
          <a:xfrm>
            <a:off x="440414" y="1978879"/>
            <a:ext cx="1638301" cy="430887"/>
          </a:xfrm>
          <a:prstGeom prst="rect">
            <a:avLst/>
          </a:prstGeom>
          <a:noFill/>
        </p:spPr>
        <p:txBody>
          <a:bodyPr wrap="square" anchor="ctr">
            <a:spAutoFit/>
          </a:bodyPr>
          <a:lstStyle/>
          <a:p>
            <a:pPr algn="ctr"/>
            <a: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Self-edit</a:t>
            </a:r>
            <a:endParaRPr lang="en-US" sz="2200">
              <a:solidFill>
                <a:schemeClr val="bg1"/>
              </a:solidFill>
            </a:endParaRPr>
          </a:p>
        </p:txBody>
      </p:sp>
      <p:sp>
        <p:nvSpPr>
          <p:cNvPr id="19" name="TextBox 18">
            <a:extLst>
              <a:ext uri="{FF2B5EF4-FFF2-40B4-BE49-F238E27FC236}">
                <a16:creationId xmlns:a16="http://schemas.microsoft.com/office/drawing/2014/main" id="{0B11B60E-C6EC-48DA-B54A-D979E549268C}"/>
              </a:ext>
            </a:extLst>
          </p:cNvPr>
          <p:cNvSpPr txBox="1"/>
          <p:nvPr/>
        </p:nvSpPr>
        <p:spPr>
          <a:xfrm>
            <a:off x="2678335" y="1978879"/>
            <a:ext cx="1409701" cy="430887"/>
          </a:xfrm>
          <a:prstGeom prst="rect">
            <a:avLst/>
          </a:prstGeom>
          <a:noFill/>
        </p:spPr>
        <p:txBody>
          <a:bodyPr wrap="square" anchor="ctr">
            <a:spAutoFit/>
          </a:bodyPr>
          <a:lstStyle/>
          <a:p>
            <a:pPr algn="ctr"/>
            <a: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Peer-edit</a:t>
            </a:r>
            <a:endParaRPr lang="en-US" sz="2200">
              <a:solidFill>
                <a:schemeClr val="bg1"/>
              </a:solidFill>
            </a:endParaRPr>
          </a:p>
        </p:txBody>
      </p:sp>
      <p:sp>
        <p:nvSpPr>
          <p:cNvPr id="20" name="TextBox 19">
            <a:extLst>
              <a:ext uri="{FF2B5EF4-FFF2-40B4-BE49-F238E27FC236}">
                <a16:creationId xmlns:a16="http://schemas.microsoft.com/office/drawing/2014/main" id="{DBC1FFB7-EC76-4A1A-A7F7-4E96655B41B8}"/>
              </a:ext>
            </a:extLst>
          </p:cNvPr>
          <p:cNvSpPr txBox="1"/>
          <p:nvPr/>
        </p:nvSpPr>
        <p:spPr>
          <a:xfrm>
            <a:off x="4210056" y="1834029"/>
            <a:ext cx="2572652" cy="714236"/>
          </a:xfrm>
          <a:prstGeom prst="rect">
            <a:avLst/>
          </a:prstGeom>
          <a:noFill/>
        </p:spPr>
        <p:txBody>
          <a:bodyPr wrap="square" anchor="ctr">
            <a:spAutoFit/>
          </a:bodyPr>
          <a:lstStyle/>
          <a:p>
            <a:pPr algn="ctr">
              <a:lnSpc>
                <a:spcPts val="2400"/>
              </a:lnSpc>
            </a:pPr>
            <a: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Keyword</a:t>
            </a:r>
            <a:b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br>
            <a:r>
              <a:rPr lang="en-US" sz="2200" b="1">
                <a:solidFill>
                  <a:schemeClr val="bg1"/>
                </a:solidFill>
                <a:effectLst/>
                <a:latin typeface="Arial" panose="020B0604020202020204" pitchFamily="34" charset="0"/>
                <a:ea typeface="MS Mincho" panose="02020609040205080304" pitchFamily="49" charset="-128"/>
                <a:cs typeface="Times New Roman" panose="02020603050405020304" pitchFamily="18" charset="0"/>
              </a:rPr>
              <a:t>Check</a:t>
            </a:r>
            <a:endParaRPr lang="en-US" sz="2200">
              <a:solidFill>
                <a:schemeClr val="bg1"/>
              </a:solidFill>
            </a:endParaRPr>
          </a:p>
        </p:txBody>
      </p:sp>
      <p:pic>
        <p:nvPicPr>
          <p:cNvPr id="29" name="Picture 28" descr="Text, letter&#10;&#10;Description automatically generated">
            <a:extLst>
              <a:ext uri="{FF2B5EF4-FFF2-40B4-BE49-F238E27FC236}">
                <a16:creationId xmlns:a16="http://schemas.microsoft.com/office/drawing/2014/main" id="{34A9DCF4-04A6-BFB9-FBEE-EB4906B1F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361" y="1432068"/>
            <a:ext cx="3690589" cy="2229731"/>
          </a:xfrm>
          <a:prstGeom prst="roundRect">
            <a:avLst/>
          </a:prstGeom>
          <a:ln w="57150">
            <a:solidFill>
              <a:srgbClr val="83A83F"/>
            </a:solidFill>
          </a:ln>
        </p:spPr>
      </p:pic>
      <p:pic>
        <p:nvPicPr>
          <p:cNvPr id="30" name="Picture 29">
            <a:extLst>
              <a:ext uri="{FF2B5EF4-FFF2-40B4-BE49-F238E27FC236}">
                <a16:creationId xmlns:a16="http://schemas.microsoft.com/office/drawing/2014/main" id="{85652EDF-4411-1BB7-CF12-953857E2CA3E}"/>
              </a:ext>
            </a:extLst>
          </p:cNvPr>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p:blipFill>
        <p:spPr>
          <a:xfrm>
            <a:off x="628650" y="4138071"/>
            <a:ext cx="2672573" cy="1716925"/>
          </a:xfrm>
          <a:prstGeom prst="rect">
            <a:avLst/>
          </a:prstGeom>
          <a:ln>
            <a:solidFill>
              <a:schemeClr val="tx2">
                <a:lumMod val="60000"/>
                <a:lumOff val="40000"/>
              </a:schemeClr>
            </a:solidFill>
          </a:ln>
        </p:spPr>
      </p:pic>
      <p:sp>
        <p:nvSpPr>
          <p:cNvPr id="33" name="TextBox 32">
            <a:extLst>
              <a:ext uri="{FF2B5EF4-FFF2-40B4-BE49-F238E27FC236}">
                <a16:creationId xmlns:a16="http://schemas.microsoft.com/office/drawing/2014/main" id="{DC17D1E7-9279-E2A5-9F40-81C965BC94A6}"/>
              </a:ext>
            </a:extLst>
          </p:cNvPr>
          <p:cNvSpPr txBox="1"/>
          <p:nvPr/>
        </p:nvSpPr>
        <p:spPr>
          <a:xfrm>
            <a:off x="896076" y="5903221"/>
            <a:ext cx="2137719" cy="461665"/>
          </a:xfrm>
          <a:prstGeom prst="rect">
            <a:avLst/>
          </a:prstGeom>
          <a:noFill/>
        </p:spPr>
        <p:txBody>
          <a:bodyPr wrap="square" rtlCol="0">
            <a:spAutoFit/>
          </a:bodyPr>
          <a:lstStyle/>
          <a:p>
            <a:pPr algn="ctr"/>
            <a:r>
              <a:rPr lang="en-US" sz="2400" b="1"/>
              <a:t>Église locale</a:t>
            </a:r>
          </a:p>
        </p:txBody>
      </p:sp>
      <p:pic>
        <p:nvPicPr>
          <p:cNvPr id="34" name="Picture 33">
            <a:extLst>
              <a:ext uri="{FF2B5EF4-FFF2-40B4-BE49-F238E27FC236}">
                <a16:creationId xmlns:a16="http://schemas.microsoft.com/office/drawing/2014/main" id="{3DDC4ECF-F35D-C3F9-A186-A9EB2EF159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2137" y="1676629"/>
            <a:ext cx="1855810" cy="1752371"/>
          </a:xfrm>
          <a:prstGeom prst="rect">
            <a:avLst/>
          </a:prstGeom>
          <a:effectLst>
            <a:glow rad="101600">
              <a:schemeClr val="bg1"/>
            </a:glow>
          </a:effectLst>
        </p:spPr>
      </p:pic>
      <p:pic>
        <p:nvPicPr>
          <p:cNvPr id="35" name="Picture 34">
            <a:extLst>
              <a:ext uri="{FF2B5EF4-FFF2-40B4-BE49-F238E27FC236}">
                <a16:creationId xmlns:a16="http://schemas.microsoft.com/office/drawing/2014/main" id="{BE283DEB-0C48-0AA9-0FF8-8670EBD6B3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4139" y="4327455"/>
            <a:ext cx="563907" cy="532476"/>
          </a:xfrm>
          <a:prstGeom prst="rect">
            <a:avLst/>
          </a:prstGeom>
          <a:effectLst>
            <a:glow rad="101600">
              <a:schemeClr val="bg1"/>
            </a:glow>
          </a:effectLst>
        </p:spPr>
      </p:pic>
      <p:pic>
        <p:nvPicPr>
          <p:cNvPr id="36" name="Picture 35">
            <a:extLst>
              <a:ext uri="{FF2B5EF4-FFF2-40B4-BE49-F238E27FC236}">
                <a16:creationId xmlns:a16="http://schemas.microsoft.com/office/drawing/2014/main" id="{ABF33F49-1316-1E62-8516-E4411A4631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0255" y="4891473"/>
            <a:ext cx="563907" cy="532476"/>
          </a:xfrm>
          <a:prstGeom prst="rect">
            <a:avLst/>
          </a:prstGeom>
          <a:effectLst>
            <a:glow rad="101600">
              <a:schemeClr val="bg1"/>
            </a:glow>
          </a:effectLst>
        </p:spPr>
      </p:pic>
      <p:sp>
        <p:nvSpPr>
          <p:cNvPr id="37" name="TextBox 36">
            <a:extLst>
              <a:ext uri="{FF2B5EF4-FFF2-40B4-BE49-F238E27FC236}">
                <a16:creationId xmlns:a16="http://schemas.microsoft.com/office/drawing/2014/main" id="{9CDA5F3C-8FC6-49DA-7083-BC4BF1A3293A}"/>
              </a:ext>
            </a:extLst>
          </p:cNvPr>
          <p:cNvSpPr txBox="1"/>
          <p:nvPr/>
        </p:nvSpPr>
        <p:spPr>
          <a:xfrm>
            <a:off x="4572000" y="4452305"/>
            <a:ext cx="1466680" cy="369332"/>
          </a:xfrm>
          <a:prstGeom prst="rect">
            <a:avLst/>
          </a:prstGeom>
          <a:noFill/>
        </p:spPr>
        <p:txBody>
          <a:bodyPr wrap="square" rtlCol="0">
            <a:spAutoFit/>
          </a:bodyPr>
          <a:lstStyle/>
          <a:p>
            <a:r>
              <a:rPr lang="en-US" b="1"/>
              <a:t>Qualité</a:t>
            </a:r>
          </a:p>
        </p:txBody>
      </p:sp>
      <p:sp>
        <p:nvSpPr>
          <p:cNvPr id="38" name="TextBox 37">
            <a:extLst>
              <a:ext uri="{FF2B5EF4-FFF2-40B4-BE49-F238E27FC236}">
                <a16:creationId xmlns:a16="http://schemas.microsoft.com/office/drawing/2014/main" id="{1BBA7A68-AEE4-2088-5A40-ABF18F6BAD0C}"/>
              </a:ext>
            </a:extLst>
          </p:cNvPr>
          <p:cNvSpPr txBox="1"/>
          <p:nvPr/>
        </p:nvSpPr>
        <p:spPr>
          <a:xfrm>
            <a:off x="4572000" y="5086159"/>
            <a:ext cx="1631092" cy="369332"/>
          </a:xfrm>
          <a:prstGeom prst="rect">
            <a:avLst/>
          </a:prstGeom>
          <a:noFill/>
        </p:spPr>
        <p:txBody>
          <a:bodyPr wrap="square" rtlCol="0">
            <a:spAutoFit/>
          </a:bodyPr>
          <a:lstStyle/>
          <a:p>
            <a:r>
              <a:rPr lang="en-US" b="1"/>
              <a:t>Naturel</a:t>
            </a:r>
          </a:p>
        </p:txBody>
      </p:sp>
      <p:pic>
        <p:nvPicPr>
          <p:cNvPr id="40" name="Graphic 39" descr="Checklist outline">
            <a:extLst>
              <a:ext uri="{FF2B5EF4-FFF2-40B4-BE49-F238E27FC236}">
                <a16:creationId xmlns:a16="http://schemas.microsoft.com/office/drawing/2014/main" id="{00349704-1FE9-8F41-9681-DD49C49876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14861" y="3719663"/>
            <a:ext cx="1975384" cy="1975384"/>
          </a:xfrm>
          <a:prstGeom prst="rect">
            <a:avLst/>
          </a:prstGeom>
        </p:spPr>
      </p:pic>
      <p:sp>
        <p:nvSpPr>
          <p:cNvPr id="41" name="TextBox 40">
            <a:extLst>
              <a:ext uri="{FF2B5EF4-FFF2-40B4-BE49-F238E27FC236}">
                <a16:creationId xmlns:a16="http://schemas.microsoft.com/office/drawing/2014/main" id="{324BEBC4-EB2D-8794-7A09-C53A1507B6B1}"/>
              </a:ext>
            </a:extLst>
          </p:cNvPr>
          <p:cNvSpPr txBox="1"/>
          <p:nvPr/>
        </p:nvSpPr>
        <p:spPr>
          <a:xfrm>
            <a:off x="6833361" y="5654941"/>
            <a:ext cx="1338384" cy="400110"/>
          </a:xfrm>
          <a:prstGeom prst="rect">
            <a:avLst/>
          </a:prstGeom>
          <a:noFill/>
        </p:spPr>
        <p:txBody>
          <a:bodyPr wrap="square" rtlCol="0">
            <a:spAutoFit/>
          </a:bodyPr>
          <a:lstStyle/>
          <a:p>
            <a:pPr algn="ctr"/>
            <a:r>
              <a:rPr lang="en-US" sz="2000" b="1"/>
              <a:t>Standard</a:t>
            </a:r>
          </a:p>
        </p:txBody>
      </p:sp>
    </p:spTree>
    <p:extLst>
      <p:ext uri="{BB962C8B-B14F-4D97-AF65-F5344CB8AC3E}">
        <p14:creationId xmlns:p14="http://schemas.microsoft.com/office/powerpoint/2010/main" val="109719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ext, letter&#10;&#10;Description automatically generated">
            <a:extLst>
              <a:ext uri="{FF2B5EF4-FFF2-40B4-BE49-F238E27FC236}">
                <a16:creationId xmlns:a16="http://schemas.microsoft.com/office/drawing/2014/main" id="{55DA3522-7C2A-5DA4-1A8B-0C0E9EBBE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1780" y="2214018"/>
            <a:ext cx="3536419" cy="2136587"/>
          </a:xfrm>
          <a:prstGeom prst="roundRect">
            <a:avLst/>
          </a:prstGeom>
          <a:ln w="57150">
            <a:solidFill>
              <a:srgbClr val="83A83F"/>
            </a:solidFill>
          </a:ln>
        </p:spPr>
      </p:pic>
      <p:pic>
        <p:nvPicPr>
          <p:cNvPr id="10" name="Picture 9">
            <a:extLst>
              <a:ext uri="{FF2B5EF4-FFF2-40B4-BE49-F238E27FC236}">
                <a16:creationId xmlns:a16="http://schemas.microsoft.com/office/drawing/2014/main" id="{8D762E9C-F08C-2F8A-E2FE-493D7EADF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253" y="2567705"/>
            <a:ext cx="1365421" cy="1289315"/>
          </a:xfrm>
          <a:prstGeom prst="rect">
            <a:avLst/>
          </a:prstGeom>
          <a:effectLst>
            <a:glow rad="101600">
              <a:schemeClr val="bg1"/>
            </a:glow>
          </a:effectLst>
        </p:spPr>
      </p:pic>
      <p:sp>
        <p:nvSpPr>
          <p:cNvPr id="16" name="Rectangle 15">
            <a:extLst>
              <a:ext uri="{FF2B5EF4-FFF2-40B4-BE49-F238E27FC236}">
                <a16:creationId xmlns:a16="http://schemas.microsoft.com/office/drawing/2014/main" id="{800CA832-4F4D-9888-3452-64DFDE867C2E}"/>
              </a:ext>
            </a:extLst>
          </p:cNvPr>
          <p:cNvSpPr/>
          <p:nvPr/>
        </p:nvSpPr>
        <p:spPr>
          <a:xfrm>
            <a:off x="1224861" y="1655244"/>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9690595-F18E-01D4-9882-07B63913779E}"/>
              </a:ext>
            </a:extLst>
          </p:cNvPr>
          <p:cNvSpPr/>
          <p:nvPr/>
        </p:nvSpPr>
        <p:spPr>
          <a:xfrm>
            <a:off x="1239795" y="3227598"/>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1500362-2F24-1AF0-F568-91312B0D0635}"/>
              </a:ext>
            </a:extLst>
          </p:cNvPr>
          <p:cNvSpPr/>
          <p:nvPr/>
        </p:nvSpPr>
        <p:spPr>
          <a:xfrm>
            <a:off x="1224861" y="4812867"/>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1E09CEA-BCB0-7D54-0EF6-07A60DADA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833" y="3297546"/>
            <a:ext cx="342908" cy="323795"/>
          </a:xfrm>
          <a:prstGeom prst="rect">
            <a:avLst/>
          </a:prstGeom>
          <a:effectLst>
            <a:glow rad="101600">
              <a:schemeClr val="bg1"/>
            </a:glow>
          </a:effectLst>
        </p:spPr>
      </p:pic>
      <p:pic>
        <p:nvPicPr>
          <p:cNvPr id="24" name="Picture 23">
            <a:extLst>
              <a:ext uri="{FF2B5EF4-FFF2-40B4-BE49-F238E27FC236}">
                <a16:creationId xmlns:a16="http://schemas.microsoft.com/office/drawing/2014/main" id="{5E5ABED2-5BA4-C54A-012B-9DAFA2C64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899" y="1713375"/>
            <a:ext cx="342908" cy="323795"/>
          </a:xfrm>
          <a:prstGeom prst="rect">
            <a:avLst/>
          </a:prstGeom>
          <a:effectLst>
            <a:glow rad="101600">
              <a:schemeClr val="bg1"/>
            </a:glow>
          </a:effectLst>
        </p:spPr>
      </p:pic>
      <p:pic>
        <p:nvPicPr>
          <p:cNvPr id="25" name="Picture 24">
            <a:extLst>
              <a:ext uri="{FF2B5EF4-FFF2-40B4-BE49-F238E27FC236}">
                <a16:creationId xmlns:a16="http://schemas.microsoft.com/office/drawing/2014/main" id="{65572946-4A32-B99A-A8DF-D53B9391E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2" y="4882815"/>
            <a:ext cx="342908" cy="323795"/>
          </a:xfrm>
          <a:prstGeom prst="rect">
            <a:avLst/>
          </a:prstGeom>
          <a:effectLst>
            <a:glow rad="101600">
              <a:schemeClr val="bg1"/>
            </a:glow>
          </a:effectLst>
        </p:spPr>
      </p:pic>
      <p:sp>
        <p:nvSpPr>
          <p:cNvPr id="26" name="TextBox 25">
            <a:extLst>
              <a:ext uri="{FF2B5EF4-FFF2-40B4-BE49-F238E27FC236}">
                <a16:creationId xmlns:a16="http://schemas.microsoft.com/office/drawing/2014/main" id="{072FC29B-0403-095E-67D8-B9D834DF622D}"/>
              </a:ext>
            </a:extLst>
          </p:cNvPr>
          <p:cNvSpPr txBox="1"/>
          <p:nvPr/>
        </p:nvSpPr>
        <p:spPr>
          <a:xfrm>
            <a:off x="1956486" y="1664245"/>
            <a:ext cx="2105736" cy="461665"/>
          </a:xfrm>
          <a:prstGeom prst="rect">
            <a:avLst/>
          </a:prstGeom>
          <a:noFill/>
        </p:spPr>
        <p:txBody>
          <a:bodyPr wrap="square" rtlCol="0">
            <a:spAutoFit/>
          </a:bodyPr>
          <a:lstStyle/>
          <a:p>
            <a:r>
              <a:rPr lang="en-US" sz="2400"/>
              <a:t>Glorieux</a:t>
            </a:r>
          </a:p>
        </p:txBody>
      </p:sp>
      <p:sp>
        <p:nvSpPr>
          <p:cNvPr id="27" name="TextBox 26">
            <a:extLst>
              <a:ext uri="{FF2B5EF4-FFF2-40B4-BE49-F238E27FC236}">
                <a16:creationId xmlns:a16="http://schemas.microsoft.com/office/drawing/2014/main" id="{C757D08A-490F-208E-9956-8EA3619BFF75}"/>
              </a:ext>
            </a:extLst>
          </p:cNvPr>
          <p:cNvSpPr txBox="1"/>
          <p:nvPr/>
        </p:nvSpPr>
        <p:spPr>
          <a:xfrm>
            <a:off x="1956486" y="3265966"/>
            <a:ext cx="2105736" cy="461665"/>
          </a:xfrm>
          <a:prstGeom prst="rect">
            <a:avLst/>
          </a:prstGeom>
          <a:noFill/>
        </p:spPr>
        <p:txBody>
          <a:bodyPr wrap="square" rtlCol="0">
            <a:spAutoFit/>
          </a:bodyPr>
          <a:lstStyle/>
          <a:p>
            <a:r>
              <a:rPr lang="en-US" sz="2400"/>
              <a:t>Définitions</a:t>
            </a:r>
          </a:p>
        </p:txBody>
      </p:sp>
      <p:sp>
        <p:nvSpPr>
          <p:cNvPr id="28" name="TextBox 27">
            <a:extLst>
              <a:ext uri="{FF2B5EF4-FFF2-40B4-BE49-F238E27FC236}">
                <a16:creationId xmlns:a16="http://schemas.microsoft.com/office/drawing/2014/main" id="{2AEE9634-47C0-F6C7-882C-49D64823656F}"/>
              </a:ext>
            </a:extLst>
          </p:cNvPr>
          <p:cNvSpPr txBox="1"/>
          <p:nvPr/>
        </p:nvSpPr>
        <p:spPr>
          <a:xfrm>
            <a:off x="1956486" y="4813881"/>
            <a:ext cx="2105736" cy="461665"/>
          </a:xfrm>
          <a:prstGeom prst="rect">
            <a:avLst/>
          </a:prstGeom>
          <a:noFill/>
        </p:spPr>
        <p:txBody>
          <a:bodyPr wrap="square" rtlCol="0">
            <a:spAutoFit/>
          </a:bodyPr>
          <a:lstStyle/>
          <a:p>
            <a:r>
              <a:rPr lang="en-US" sz="2400"/>
              <a:t>Questionne</a:t>
            </a:r>
          </a:p>
        </p:txBody>
      </p:sp>
      <p:sp>
        <p:nvSpPr>
          <p:cNvPr id="29" name="TextBox 28">
            <a:extLst>
              <a:ext uri="{FF2B5EF4-FFF2-40B4-BE49-F238E27FC236}">
                <a16:creationId xmlns:a16="http://schemas.microsoft.com/office/drawing/2014/main" id="{F432EF3C-1B69-D261-D5FB-5721691CAFC7}"/>
              </a:ext>
            </a:extLst>
          </p:cNvPr>
          <p:cNvSpPr txBox="1"/>
          <p:nvPr/>
        </p:nvSpPr>
        <p:spPr>
          <a:xfrm>
            <a:off x="1956486" y="2043263"/>
            <a:ext cx="2273644" cy="369332"/>
          </a:xfrm>
          <a:prstGeom prst="rect">
            <a:avLst/>
          </a:prstGeom>
          <a:noFill/>
        </p:spPr>
        <p:txBody>
          <a:bodyPr wrap="square" rtlCol="0">
            <a:spAutoFit/>
          </a:bodyPr>
          <a:lstStyle/>
          <a:p>
            <a:r>
              <a:rPr lang="en-US"/>
              <a:t>________________</a:t>
            </a:r>
          </a:p>
        </p:txBody>
      </p:sp>
      <p:sp>
        <p:nvSpPr>
          <p:cNvPr id="30" name="TextBox 29">
            <a:extLst>
              <a:ext uri="{FF2B5EF4-FFF2-40B4-BE49-F238E27FC236}">
                <a16:creationId xmlns:a16="http://schemas.microsoft.com/office/drawing/2014/main" id="{099841F3-9007-3351-BF35-09E09215E7A4}"/>
              </a:ext>
            </a:extLst>
          </p:cNvPr>
          <p:cNvSpPr txBox="1"/>
          <p:nvPr/>
        </p:nvSpPr>
        <p:spPr>
          <a:xfrm>
            <a:off x="1956486" y="5206813"/>
            <a:ext cx="2273644" cy="369332"/>
          </a:xfrm>
          <a:prstGeom prst="rect">
            <a:avLst/>
          </a:prstGeom>
          <a:noFill/>
        </p:spPr>
        <p:txBody>
          <a:bodyPr wrap="square" rtlCol="0">
            <a:spAutoFit/>
          </a:bodyPr>
          <a:lstStyle/>
          <a:p>
            <a:r>
              <a:rPr lang="en-US"/>
              <a:t>________________</a:t>
            </a:r>
          </a:p>
        </p:txBody>
      </p:sp>
      <p:sp>
        <p:nvSpPr>
          <p:cNvPr id="31" name="TextBox 30">
            <a:extLst>
              <a:ext uri="{FF2B5EF4-FFF2-40B4-BE49-F238E27FC236}">
                <a16:creationId xmlns:a16="http://schemas.microsoft.com/office/drawing/2014/main" id="{00B40B78-1C98-CB37-6B8B-69C6274C4433}"/>
              </a:ext>
            </a:extLst>
          </p:cNvPr>
          <p:cNvSpPr txBox="1"/>
          <p:nvPr/>
        </p:nvSpPr>
        <p:spPr>
          <a:xfrm>
            <a:off x="1956486" y="3635298"/>
            <a:ext cx="2273644" cy="369332"/>
          </a:xfrm>
          <a:prstGeom prst="rect">
            <a:avLst/>
          </a:prstGeom>
          <a:noFill/>
        </p:spPr>
        <p:txBody>
          <a:bodyPr wrap="square" rtlCol="0">
            <a:spAutoFit/>
          </a:bodyPr>
          <a:lstStyle/>
          <a:p>
            <a:r>
              <a:rPr lang="en-US"/>
              <a:t>________________</a:t>
            </a:r>
          </a:p>
        </p:txBody>
      </p:sp>
      <p:sp>
        <p:nvSpPr>
          <p:cNvPr id="32" name="TextBox 31">
            <a:extLst>
              <a:ext uri="{FF2B5EF4-FFF2-40B4-BE49-F238E27FC236}">
                <a16:creationId xmlns:a16="http://schemas.microsoft.com/office/drawing/2014/main" id="{457A6183-CDE6-39E8-F71D-7307AFD45A17}"/>
              </a:ext>
            </a:extLst>
          </p:cNvPr>
          <p:cNvSpPr txBox="1"/>
          <p:nvPr/>
        </p:nvSpPr>
        <p:spPr>
          <a:xfrm>
            <a:off x="1956486" y="2360490"/>
            <a:ext cx="2273644" cy="369332"/>
          </a:xfrm>
          <a:prstGeom prst="rect">
            <a:avLst/>
          </a:prstGeom>
          <a:noFill/>
        </p:spPr>
        <p:txBody>
          <a:bodyPr wrap="square" rtlCol="0">
            <a:spAutoFit/>
          </a:bodyPr>
          <a:lstStyle/>
          <a:p>
            <a:r>
              <a:rPr lang="en-US"/>
              <a:t>________________</a:t>
            </a:r>
          </a:p>
        </p:txBody>
      </p:sp>
      <p:sp>
        <p:nvSpPr>
          <p:cNvPr id="33" name="TextBox 32">
            <a:extLst>
              <a:ext uri="{FF2B5EF4-FFF2-40B4-BE49-F238E27FC236}">
                <a16:creationId xmlns:a16="http://schemas.microsoft.com/office/drawing/2014/main" id="{F05309B9-813B-D869-20A7-7AB4200F265A}"/>
              </a:ext>
            </a:extLst>
          </p:cNvPr>
          <p:cNvSpPr txBox="1"/>
          <p:nvPr/>
        </p:nvSpPr>
        <p:spPr>
          <a:xfrm>
            <a:off x="1956486" y="3966556"/>
            <a:ext cx="2273644" cy="369332"/>
          </a:xfrm>
          <a:prstGeom prst="rect">
            <a:avLst/>
          </a:prstGeom>
          <a:noFill/>
        </p:spPr>
        <p:txBody>
          <a:bodyPr wrap="square" rtlCol="0">
            <a:spAutoFit/>
          </a:bodyPr>
          <a:lstStyle/>
          <a:p>
            <a:r>
              <a:rPr lang="en-US"/>
              <a:t>________________</a:t>
            </a:r>
          </a:p>
        </p:txBody>
      </p:sp>
      <p:sp>
        <p:nvSpPr>
          <p:cNvPr id="34" name="TextBox 33">
            <a:extLst>
              <a:ext uri="{FF2B5EF4-FFF2-40B4-BE49-F238E27FC236}">
                <a16:creationId xmlns:a16="http://schemas.microsoft.com/office/drawing/2014/main" id="{FA1F52FD-8F05-DA23-1877-CC6A1DC499DD}"/>
              </a:ext>
            </a:extLst>
          </p:cNvPr>
          <p:cNvSpPr txBox="1"/>
          <p:nvPr/>
        </p:nvSpPr>
        <p:spPr>
          <a:xfrm>
            <a:off x="1956486" y="5534507"/>
            <a:ext cx="2273644" cy="369332"/>
          </a:xfrm>
          <a:prstGeom prst="rect">
            <a:avLst/>
          </a:prstGeom>
          <a:noFill/>
        </p:spPr>
        <p:txBody>
          <a:bodyPr wrap="square" rtlCol="0">
            <a:spAutoFit/>
          </a:bodyPr>
          <a:lstStyle/>
          <a:p>
            <a:r>
              <a:rPr lang="en-US"/>
              <a:t>________________</a:t>
            </a:r>
          </a:p>
        </p:txBody>
      </p:sp>
      <p:sp>
        <p:nvSpPr>
          <p:cNvPr id="35" name="TextBox 34">
            <a:extLst>
              <a:ext uri="{FF2B5EF4-FFF2-40B4-BE49-F238E27FC236}">
                <a16:creationId xmlns:a16="http://schemas.microsoft.com/office/drawing/2014/main" id="{4CB0BE9E-D74A-3DD2-97A0-47FAFB87E843}"/>
              </a:ext>
            </a:extLst>
          </p:cNvPr>
          <p:cNvSpPr txBox="1"/>
          <p:nvPr/>
        </p:nvSpPr>
        <p:spPr>
          <a:xfrm>
            <a:off x="1956486" y="2686060"/>
            <a:ext cx="2273644" cy="369332"/>
          </a:xfrm>
          <a:prstGeom prst="rect">
            <a:avLst/>
          </a:prstGeom>
          <a:noFill/>
        </p:spPr>
        <p:txBody>
          <a:bodyPr wrap="square" rtlCol="0">
            <a:spAutoFit/>
          </a:bodyPr>
          <a:lstStyle/>
          <a:p>
            <a:r>
              <a:rPr lang="en-US"/>
              <a:t>________________</a:t>
            </a:r>
          </a:p>
        </p:txBody>
      </p:sp>
      <p:sp>
        <p:nvSpPr>
          <p:cNvPr id="36" name="TextBox 35">
            <a:extLst>
              <a:ext uri="{FF2B5EF4-FFF2-40B4-BE49-F238E27FC236}">
                <a16:creationId xmlns:a16="http://schemas.microsoft.com/office/drawing/2014/main" id="{AB9C8293-EED3-D361-25FC-886D0677EF26}"/>
              </a:ext>
            </a:extLst>
          </p:cNvPr>
          <p:cNvSpPr txBox="1"/>
          <p:nvPr/>
        </p:nvSpPr>
        <p:spPr>
          <a:xfrm>
            <a:off x="1956486" y="5903839"/>
            <a:ext cx="2273644" cy="369332"/>
          </a:xfrm>
          <a:prstGeom prst="rect">
            <a:avLst/>
          </a:prstGeom>
          <a:noFill/>
        </p:spPr>
        <p:txBody>
          <a:bodyPr wrap="square" rtlCol="0">
            <a:spAutoFit/>
          </a:bodyPr>
          <a:lstStyle/>
          <a:p>
            <a:r>
              <a:rPr lang="en-US"/>
              <a:t>________________</a:t>
            </a:r>
          </a:p>
        </p:txBody>
      </p:sp>
      <p:sp>
        <p:nvSpPr>
          <p:cNvPr id="37" name="TextBox 36">
            <a:extLst>
              <a:ext uri="{FF2B5EF4-FFF2-40B4-BE49-F238E27FC236}">
                <a16:creationId xmlns:a16="http://schemas.microsoft.com/office/drawing/2014/main" id="{AAD41FFA-E9B0-F442-1A55-5C831263DE0B}"/>
              </a:ext>
            </a:extLst>
          </p:cNvPr>
          <p:cNvSpPr txBox="1"/>
          <p:nvPr/>
        </p:nvSpPr>
        <p:spPr>
          <a:xfrm>
            <a:off x="1956486" y="4315069"/>
            <a:ext cx="2273644" cy="369332"/>
          </a:xfrm>
          <a:prstGeom prst="rect">
            <a:avLst/>
          </a:prstGeom>
          <a:noFill/>
        </p:spPr>
        <p:txBody>
          <a:bodyPr wrap="square" rtlCol="0">
            <a:spAutoFit/>
          </a:bodyPr>
          <a:lstStyle/>
          <a:p>
            <a:r>
              <a:rPr lang="en-US"/>
              <a:t>________________</a:t>
            </a:r>
          </a:p>
        </p:txBody>
      </p:sp>
      <p:sp>
        <p:nvSpPr>
          <p:cNvPr id="38" name="Title 1">
            <a:extLst>
              <a:ext uri="{FF2B5EF4-FFF2-40B4-BE49-F238E27FC236}">
                <a16:creationId xmlns:a16="http://schemas.microsoft.com/office/drawing/2014/main" id="{2784E481-1DB4-2B06-DBA5-C52E9117930A}"/>
              </a:ext>
            </a:extLst>
          </p:cNvPr>
          <p:cNvSpPr>
            <a:spLocks noGrp="1"/>
          </p:cNvSpPr>
          <p:nvPr>
            <p:ph type="title"/>
          </p:nvPr>
        </p:nvSpPr>
        <p:spPr>
          <a:xfrm>
            <a:off x="628650" y="386512"/>
            <a:ext cx="7886700" cy="1325563"/>
          </a:xfrm>
        </p:spPr>
        <p:txBody>
          <a:bodyPr/>
          <a:lstStyle/>
          <a:p>
            <a:r>
              <a:rPr lang="fr-FR"/>
              <a:t>Guide d’évaluation de la qualité</a:t>
            </a:r>
            <a:endParaRPr lang="en-US"/>
          </a:p>
        </p:txBody>
      </p:sp>
      <p:sp>
        <p:nvSpPr>
          <p:cNvPr id="2" name="TextBox 1">
            <a:extLst>
              <a:ext uri="{FF2B5EF4-FFF2-40B4-BE49-F238E27FC236}">
                <a16:creationId xmlns:a16="http://schemas.microsoft.com/office/drawing/2014/main" id="{3A933760-CA5F-62C5-E3D5-562DB2C74049}"/>
              </a:ext>
            </a:extLst>
          </p:cNvPr>
          <p:cNvSpPr txBox="1"/>
          <p:nvPr/>
        </p:nvSpPr>
        <p:spPr>
          <a:xfrm>
            <a:off x="5608948" y="5576145"/>
            <a:ext cx="1351652" cy="369332"/>
          </a:xfrm>
          <a:prstGeom prst="rect">
            <a:avLst/>
          </a:prstGeom>
          <a:noFill/>
        </p:spPr>
        <p:txBody>
          <a:bodyPr wrap="none" rtlCol="0">
            <a:spAutoFit/>
          </a:bodyPr>
          <a:lstStyle/>
          <a:p>
            <a:r>
              <a:rPr lang="en-US"/>
              <a:t>Oui ou Non</a:t>
            </a:r>
          </a:p>
        </p:txBody>
      </p:sp>
    </p:spTree>
    <p:extLst>
      <p:ext uri="{BB962C8B-B14F-4D97-AF65-F5344CB8AC3E}">
        <p14:creationId xmlns:p14="http://schemas.microsoft.com/office/powerpoint/2010/main" val="105115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ext, letter&#10;&#10;Description automatically generated">
            <a:extLst>
              <a:ext uri="{FF2B5EF4-FFF2-40B4-BE49-F238E27FC236}">
                <a16:creationId xmlns:a16="http://schemas.microsoft.com/office/drawing/2014/main" id="{55DA3522-7C2A-5DA4-1A8B-0C0E9EBBE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258" y="1197147"/>
            <a:ext cx="2760463" cy="1667780"/>
          </a:xfrm>
          <a:prstGeom prst="roundRect">
            <a:avLst/>
          </a:prstGeom>
          <a:ln w="57150">
            <a:solidFill>
              <a:srgbClr val="83A83F"/>
            </a:solidFill>
          </a:ln>
        </p:spPr>
      </p:pic>
      <p:pic>
        <p:nvPicPr>
          <p:cNvPr id="10" name="Picture 9">
            <a:extLst>
              <a:ext uri="{FF2B5EF4-FFF2-40B4-BE49-F238E27FC236}">
                <a16:creationId xmlns:a16="http://schemas.microsoft.com/office/drawing/2014/main" id="{8D762E9C-F08C-2F8A-E2FE-493D7EADF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157" y="1350882"/>
            <a:ext cx="1365421" cy="1289315"/>
          </a:xfrm>
          <a:prstGeom prst="rect">
            <a:avLst/>
          </a:prstGeom>
          <a:effectLst>
            <a:glow rad="101600">
              <a:schemeClr val="bg1"/>
            </a:glow>
          </a:effectLst>
        </p:spPr>
      </p:pic>
      <p:sp>
        <p:nvSpPr>
          <p:cNvPr id="17" name="Rectangle 16">
            <a:extLst>
              <a:ext uri="{FF2B5EF4-FFF2-40B4-BE49-F238E27FC236}">
                <a16:creationId xmlns:a16="http://schemas.microsoft.com/office/drawing/2014/main" id="{D9690595-F18E-01D4-9882-07B63913779E}"/>
              </a:ext>
            </a:extLst>
          </p:cNvPr>
          <p:cNvSpPr/>
          <p:nvPr/>
        </p:nvSpPr>
        <p:spPr>
          <a:xfrm>
            <a:off x="3300850" y="2993612"/>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18" name="Rectangle 17">
            <a:extLst>
              <a:ext uri="{FF2B5EF4-FFF2-40B4-BE49-F238E27FC236}">
                <a16:creationId xmlns:a16="http://schemas.microsoft.com/office/drawing/2014/main" id="{C1500362-2F24-1AF0-F568-91312B0D0635}"/>
              </a:ext>
            </a:extLst>
          </p:cNvPr>
          <p:cNvSpPr/>
          <p:nvPr/>
        </p:nvSpPr>
        <p:spPr>
          <a:xfrm>
            <a:off x="6241325" y="3009529"/>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pic>
        <p:nvPicPr>
          <p:cNvPr id="23" name="Picture 22">
            <a:extLst>
              <a:ext uri="{FF2B5EF4-FFF2-40B4-BE49-F238E27FC236}">
                <a16:creationId xmlns:a16="http://schemas.microsoft.com/office/drawing/2014/main" id="{01E09CEA-BCB0-7D54-0EF6-07A60DADA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888" y="3075154"/>
            <a:ext cx="342908" cy="323795"/>
          </a:xfrm>
          <a:prstGeom prst="rect">
            <a:avLst/>
          </a:prstGeom>
          <a:effectLst>
            <a:glow rad="101600">
              <a:schemeClr val="bg1"/>
            </a:glow>
          </a:effectLst>
        </p:spPr>
      </p:pic>
      <p:pic>
        <p:nvPicPr>
          <p:cNvPr id="25" name="Picture 24">
            <a:extLst>
              <a:ext uri="{FF2B5EF4-FFF2-40B4-BE49-F238E27FC236}">
                <a16:creationId xmlns:a16="http://schemas.microsoft.com/office/drawing/2014/main" id="{65572946-4A32-B99A-A8DF-D53B9391E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470" y="3103232"/>
            <a:ext cx="342908" cy="323795"/>
          </a:xfrm>
          <a:prstGeom prst="rect">
            <a:avLst/>
          </a:prstGeom>
          <a:effectLst>
            <a:glow rad="101600">
              <a:schemeClr val="bg1"/>
            </a:glow>
          </a:effectLst>
        </p:spPr>
      </p:pic>
      <p:sp>
        <p:nvSpPr>
          <p:cNvPr id="27" name="TextBox 26">
            <a:extLst>
              <a:ext uri="{FF2B5EF4-FFF2-40B4-BE49-F238E27FC236}">
                <a16:creationId xmlns:a16="http://schemas.microsoft.com/office/drawing/2014/main" id="{C757D08A-490F-208E-9956-8EA3619BFF75}"/>
              </a:ext>
            </a:extLst>
          </p:cNvPr>
          <p:cNvSpPr txBox="1"/>
          <p:nvPr/>
        </p:nvSpPr>
        <p:spPr>
          <a:xfrm>
            <a:off x="3889289" y="3024640"/>
            <a:ext cx="2105736" cy="461665"/>
          </a:xfrm>
          <a:prstGeom prst="rect">
            <a:avLst/>
          </a:prstGeom>
          <a:noFill/>
        </p:spPr>
        <p:txBody>
          <a:bodyPr wrap="square" rtlCol="0">
            <a:spAutoFit/>
          </a:bodyPr>
          <a:lstStyle/>
          <a:p>
            <a:pPr lvl="0">
              <a:defRPr/>
            </a:pPr>
            <a:r>
              <a:rPr lang="en-US" sz="2400">
                <a:solidFill>
                  <a:srgbClr val="000000"/>
                </a:solidFill>
              </a:rPr>
              <a:t>Définitions</a:t>
            </a:r>
            <a:endPar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2AEE9634-47C0-F6C7-882C-49D64823656F}"/>
              </a:ext>
            </a:extLst>
          </p:cNvPr>
          <p:cNvSpPr txBox="1"/>
          <p:nvPr/>
        </p:nvSpPr>
        <p:spPr>
          <a:xfrm>
            <a:off x="6814884" y="2993612"/>
            <a:ext cx="2105736" cy="461665"/>
          </a:xfrm>
          <a:prstGeom prst="rect">
            <a:avLst/>
          </a:prstGeom>
          <a:noFill/>
        </p:spPr>
        <p:txBody>
          <a:bodyPr wrap="square" rtlCol="0">
            <a:spAutoFit/>
          </a:bodyPr>
          <a:lstStyle/>
          <a:p>
            <a:pPr lvl="0">
              <a:defRPr/>
            </a:pPr>
            <a:r>
              <a:rPr lang="en-US" sz="2400">
                <a:solidFill>
                  <a:srgbClr val="000000"/>
                </a:solidFill>
              </a:rPr>
              <a:t>Questionne</a:t>
            </a:r>
            <a:endPar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0" name="TextBox 29">
            <a:extLst>
              <a:ext uri="{FF2B5EF4-FFF2-40B4-BE49-F238E27FC236}">
                <a16:creationId xmlns:a16="http://schemas.microsoft.com/office/drawing/2014/main" id="{099841F3-9007-3351-BF35-09E09215E7A4}"/>
              </a:ext>
            </a:extLst>
          </p:cNvPr>
          <p:cNvSpPr txBox="1"/>
          <p:nvPr/>
        </p:nvSpPr>
        <p:spPr>
          <a:xfrm>
            <a:off x="6241325" y="3486850"/>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31" name="TextBox 30">
            <a:extLst>
              <a:ext uri="{FF2B5EF4-FFF2-40B4-BE49-F238E27FC236}">
                <a16:creationId xmlns:a16="http://schemas.microsoft.com/office/drawing/2014/main" id="{00B40B78-1C98-CB37-6B8B-69C6274C4433}"/>
              </a:ext>
            </a:extLst>
          </p:cNvPr>
          <p:cNvSpPr txBox="1"/>
          <p:nvPr/>
        </p:nvSpPr>
        <p:spPr>
          <a:xfrm>
            <a:off x="3487136" y="3855637"/>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33" name="TextBox 32">
            <a:extLst>
              <a:ext uri="{FF2B5EF4-FFF2-40B4-BE49-F238E27FC236}">
                <a16:creationId xmlns:a16="http://schemas.microsoft.com/office/drawing/2014/main" id="{F05309B9-813B-D869-20A7-7AB4200F265A}"/>
              </a:ext>
            </a:extLst>
          </p:cNvPr>
          <p:cNvSpPr txBox="1"/>
          <p:nvPr/>
        </p:nvSpPr>
        <p:spPr>
          <a:xfrm>
            <a:off x="3487136" y="3486305"/>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34" name="TextBox 33">
            <a:extLst>
              <a:ext uri="{FF2B5EF4-FFF2-40B4-BE49-F238E27FC236}">
                <a16:creationId xmlns:a16="http://schemas.microsoft.com/office/drawing/2014/main" id="{FA1F52FD-8F05-DA23-1877-CC6A1DC499DD}"/>
              </a:ext>
            </a:extLst>
          </p:cNvPr>
          <p:cNvSpPr txBox="1"/>
          <p:nvPr/>
        </p:nvSpPr>
        <p:spPr>
          <a:xfrm>
            <a:off x="6241325" y="4234892"/>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36" name="TextBox 35">
            <a:extLst>
              <a:ext uri="{FF2B5EF4-FFF2-40B4-BE49-F238E27FC236}">
                <a16:creationId xmlns:a16="http://schemas.microsoft.com/office/drawing/2014/main" id="{AB9C8293-EED3-D361-25FC-886D0677EF26}"/>
              </a:ext>
            </a:extLst>
          </p:cNvPr>
          <p:cNvSpPr txBox="1"/>
          <p:nvPr/>
        </p:nvSpPr>
        <p:spPr>
          <a:xfrm>
            <a:off x="6241325" y="3854600"/>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37" name="TextBox 36">
            <a:extLst>
              <a:ext uri="{FF2B5EF4-FFF2-40B4-BE49-F238E27FC236}">
                <a16:creationId xmlns:a16="http://schemas.microsoft.com/office/drawing/2014/main" id="{AAD41FFA-E9B0-F442-1A55-5C831263DE0B}"/>
              </a:ext>
            </a:extLst>
          </p:cNvPr>
          <p:cNvSpPr txBox="1"/>
          <p:nvPr/>
        </p:nvSpPr>
        <p:spPr>
          <a:xfrm>
            <a:off x="3503845" y="4230152"/>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38" name="Title 1">
            <a:extLst>
              <a:ext uri="{FF2B5EF4-FFF2-40B4-BE49-F238E27FC236}">
                <a16:creationId xmlns:a16="http://schemas.microsoft.com/office/drawing/2014/main" id="{2784E481-1DB4-2B06-DBA5-C52E9117930A}"/>
              </a:ext>
            </a:extLst>
          </p:cNvPr>
          <p:cNvSpPr>
            <a:spLocks noGrp="1"/>
          </p:cNvSpPr>
          <p:nvPr>
            <p:ph type="title"/>
          </p:nvPr>
        </p:nvSpPr>
        <p:spPr>
          <a:xfrm>
            <a:off x="628650" y="386512"/>
            <a:ext cx="7886700" cy="1325563"/>
          </a:xfrm>
        </p:spPr>
        <p:txBody>
          <a:bodyPr/>
          <a:lstStyle/>
          <a:p>
            <a:r>
              <a:rPr lang="fr-FR"/>
              <a:t>Guide d’évaluation de la qualité</a:t>
            </a:r>
            <a:endParaRPr lang="en-US" dirty="0"/>
          </a:p>
        </p:txBody>
      </p:sp>
      <p:sp>
        <p:nvSpPr>
          <p:cNvPr id="3" name="TextBox 2">
            <a:extLst>
              <a:ext uri="{FF2B5EF4-FFF2-40B4-BE49-F238E27FC236}">
                <a16:creationId xmlns:a16="http://schemas.microsoft.com/office/drawing/2014/main" id="{9100241A-4186-A412-E97D-B7B90D93B878}"/>
              </a:ext>
            </a:extLst>
          </p:cNvPr>
          <p:cNvSpPr txBox="1"/>
          <p:nvPr/>
        </p:nvSpPr>
        <p:spPr>
          <a:xfrm>
            <a:off x="3489667" y="4620230"/>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4" name="TextBox 3">
            <a:extLst>
              <a:ext uri="{FF2B5EF4-FFF2-40B4-BE49-F238E27FC236}">
                <a16:creationId xmlns:a16="http://schemas.microsoft.com/office/drawing/2014/main" id="{42050EF4-793A-FD06-E842-5601D067506F}"/>
              </a:ext>
            </a:extLst>
          </p:cNvPr>
          <p:cNvSpPr txBox="1"/>
          <p:nvPr/>
        </p:nvSpPr>
        <p:spPr>
          <a:xfrm>
            <a:off x="3503845" y="5027777"/>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5" name="TextBox 4">
            <a:extLst>
              <a:ext uri="{FF2B5EF4-FFF2-40B4-BE49-F238E27FC236}">
                <a16:creationId xmlns:a16="http://schemas.microsoft.com/office/drawing/2014/main" id="{7E9ACA0D-8A95-C053-8D71-297A93A20E21}"/>
              </a:ext>
            </a:extLst>
          </p:cNvPr>
          <p:cNvSpPr txBox="1"/>
          <p:nvPr/>
        </p:nvSpPr>
        <p:spPr>
          <a:xfrm>
            <a:off x="3487136" y="5452024"/>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6" name="TextBox 5">
            <a:extLst>
              <a:ext uri="{FF2B5EF4-FFF2-40B4-BE49-F238E27FC236}">
                <a16:creationId xmlns:a16="http://schemas.microsoft.com/office/drawing/2014/main" id="{47CFB414-3BCF-B2ED-3678-5250D6B992A4}"/>
              </a:ext>
            </a:extLst>
          </p:cNvPr>
          <p:cNvSpPr txBox="1"/>
          <p:nvPr/>
        </p:nvSpPr>
        <p:spPr>
          <a:xfrm>
            <a:off x="3487136" y="5840653"/>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7" name="TextBox 6">
            <a:extLst>
              <a:ext uri="{FF2B5EF4-FFF2-40B4-BE49-F238E27FC236}">
                <a16:creationId xmlns:a16="http://schemas.microsoft.com/office/drawing/2014/main" id="{B4D86480-ED2B-BA46-AD6B-176982988375}"/>
              </a:ext>
            </a:extLst>
          </p:cNvPr>
          <p:cNvSpPr txBox="1"/>
          <p:nvPr/>
        </p:nvSpPr>
        <p:spPr>
          <a:xfrm>
            <a:off x="207432" y="3362720"/>
            <a:ext cx="2732977" cy="3123932"/>
          </a:xfrm>
          <a:prstGeom prst="rect">
            <a:avLst/>
          </a:prstGeom>
          <a:noFill/>
        </p:spPr>
        <p:txBody>
          <a:bodyPr wrap="square" rtlCol="0">
            <a:spAutoFit/>
          </a:bodyPr>
          <a:lstStyle/>
          <a:p>
            <a:pPr lvl="0">
              <a:spcAft>
                <a:spcPts val="600"/>
              </a:spcAft>
              <a:defRPr/>
            </a:pPr>
            <a:r>
              <a:rPr lang="fr-FR" b="1">
                <a:solidFill>
                  <a:srgbClr val="000000"/>
                </a:solidFill>
              </a:rPr>
              <a:t>Précis
Style correct
Clair
Naturel
Fidèle
Historique
Grammaticalement correct
Autres qualités</a:t>
            </a:r>
            <a:endParaRPr kumimoji="0" lang="en-US" sz="1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TextBox 7">
            <a:extLst>
              <a:ext uri="{FF2B5EF4-FFF2-40B4-BE49-F238E27FC236}">
                <a16:creationId xmlns:a16="http://schemas.microsoft.com/office/drawing/2014/main" id="{A0681211-420F-7A68-41D6-FB2CF9FAC1E7}"/>
              </a:ext>
            </a:extLst>
          </p:cNvPr>
          <p:cNvSpPr txBox="1"/>
          <p:nvPr/>
        </p:nvSpPr>
        <p:spPr>
          <a:xfrm>
            <a:off x="6241325" y="4635302"/>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9" name="TextBox 8">
            <a:extLst>
              <a:ext uri="{FF2B5EF4-FFF2-40B4-BE49-F238E27FC236}">
                <a16:creationId xmlns:a16="http://schemas.microsoft.com/office/drawing/2014/main" id="{85370FD5-8B1C-8A5E-7016-5CA9FE07D954}"/>
              </a:ext>
            </a:extLst>
          </p:cNvPr>
          <p:cNvSpPr txBox="1"/>
          <p:nvPr/>
        </p:nvSpPr>
        <p:spPr>
          <a:xfrm>
            <a:off x="6241325" y="5022479"/>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11" name="TextBox 10">
            <a:extLst>
              <a:ext uri="{FF2B5EF4-FFF2-40B4-BE49-F238E27FC236}">
                <a16:creationId xmlns:a16="http://schemas.microsoft.com/office/drawing/2014/main" id="{01C2F19D-244C-4FC6-76BE-3C1F724F5B10}"/>
              </a:ext>
            </a:extLst>
          </p:cNvPr>
          <p:cNvSpPr txBox="1"/>
          <p:nvPr/>
        </p:nvSpPr>
        <p:spPr>
          <a:xfrm>
            <a:off x="6241325" y="5411727"/>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13" name="TextBox 12">
            <a:extLst>
              <a:ext uri="{FF2B5EF4-FFF2-40B4-BE49-F238E27FC236}">
                <a16:creationId xmlns:a16="http://schemas.microsoft.com/office/drawing/2014/main" id="{42A36902-4F3B-0472-8404-AEDB31592EFB}"/>
              </a:ext>
            </a:extLst>
          </p:cNvPr>
          <p:cNvSpPr txBox="1"/>
          <p:nvPr/>
        </p:nvSpPr>
        <p:spPr>
          <a:xfrm>
            <a:off x="6241325" y="5847285"/>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pic>
        <p:nvPicPr>
          <p:cNvPr id="14" name="Picture 13" descr="Rotating Earth globe on wood stand">
            <a:extLst>
              <a:ext uri="{FF2B5EF4-FFF2-40B4-BE49-F238E27FC236}">
                <a16:creationId xmlns:a16="http://schemas.microsoft.com/office/drawing/2014/main" id="{6DCCC723-08B6-D981-4AEC-D53A909A0D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31" y="1211192"/>
            <a:ext cx="2989962" cy="2128211"/>
          </a:xfrm>
          <a:prstGeom prst="rect">
            <a:avLst/>
          </a:prstGeom>
        </p:spPr>
      </p:pic>
      <p:sp>
        <p:nvSpPr>
          <p:cNvPr id="15" name="TextBox 14">
            <a:extLst>
              <a:ext uri="{FF2B5EF4-FFF2-40B4-BE49-F238E27FC236}">
                <a16:creationId xmlns:a16="http://schemas.microsoft.com/office/drawing/2014/main" id="{1BB6FA07-06FB-6A9D-9629-17F9D8BFD9AF}"/>
              </a:ext>
            </a:extLst>
          </p:cNvPr>
          <p:cNvSpPr txBox="1"/>
          <p:nvPr/>
        </p:nvSpPr>
        <p:spPr>
          <a:xfrm>
            <a:off x="899526" y="2011144"/>
            <a:ext cx="1359242" cy="400110"/>
          </a:xfrm>
          <a:prstGeom prst="rect">
            <a:avLst/>
          </a:prstGeom>
          <a:noFill/>
        </p:spPr>
        <p:txBody>
          <a:bodyPr wrap="square" rtlCol="0">
            <a:spAutoFit/>
          </a:bodyPr>
          <a:lstStyle/>
          <a:p>
            <a:pPr lvl="0" algn="ctr">
              <a:defRPr/>
            </a:pPr>
            <a:r>
              <a:rPr lang="en-US" sz="2000" b="1">
                <a:solidFill>
                  <a:srgbClr val="FFFFFF"/>
                </a:solidFill>
              </a:rPr>
              <a:t>Glorieux</a:t>
            </a:r>
            <a:endParaRPr kumimoji="0" lang="en-US" sz="20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9" name="TextBox 18">
            <a:extLst>
              <a:ext uri="{FF2B5EF4-FFF2-40B4-BE49-F238E27FC236}">
                <a16:creationId xmlns:a16="http://schemas.microsoft.com/office/drawing/2014/main" id="{15A7A06A-DB9B-1D3D-8285-77B255DA8EB3}"/>
              </a:ext>
            </a:extLst>
          </p:cNvPr>
          <p:cNvSpPr txBox="1"/>
          <p:nvPr/>
        </p:nvSpPr>
        <p:spPr>
          <a:xfrm>
            <a:off x="3487136" y="6216617"/>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
        <p:nvSpPr>
          <p:cNvPr id="20" name="TextBox 19">
            <a:extLst>
              <a:ext uri="{FF2B5EF4-FFF2-40B4-BE49-F238E27FC236}">
                <a16:creationId xmlns:a16="http://schemas.microsoft.com/office/drawing/2014/main" id="{CDE4C164-CDCB-B5AE-0375-8DE66421FACD}"/>
              </a:ext>
            </a:extLst>
          </p:cNvPr>
          <p:cNvSpPr txBox="1"/>
          <p:nvPr/>
        </p:nvSpPr>
        <p:spPr>
          <a:xfrm>
            <a:off x="6250578" y="6216617"/>
            <a:ext cx="227364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________________</a:t>
            </a:r>
          </a:p>
        </p:txBody>
      </p:sp>
    </p:spTree>
    <p:extLst>
      <p:ext uri="{BB962C8B-B14F-4D97-AF65-F5344CB8AC3E}">
        <p14:creationId xmlns:p14="http://schemas.microsoft.com/office/powerpoint/2010/main" val="319527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0CA832-4F4D-9888-3452-64DFDE867C2E}"/>
              </a:ext>
            </a:extLst>
          </p:cNvPr>
          <p:cNvSpPr/>
          <p:nvPr/>
        </p:nvSpPr>
        <p:spPr>
          <a:xfrm>
            <a:off x="1224861" y="1655244"/>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9690595-F18E-01D4-9882-07B63913779E}"/>
              </a:ext>
            </a:extLst>
          </p:cNvPr>
          <p:cNvSpPr/>
          <p:nvPr/>
        </p:nvSpPr>
        <p:spPr>
          <a:xfrm>
            <a:off x="1239795" y="3227598"/>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1E09CEA-BCB0-7D54-0EF6-07A60DADA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833" y="3297546"/>
            <a:ext cx="342908" cy="323795"/>
          </a:xfrm>
          <a:prstGeom prst="rect">
            <a:avLst/>
          </a:prstGeom>
          <a:effectLst>
            <a:glow rad="101600">
              <a:schemeClr val="bg1"/>
            </a:glow>
          </a:effectLst>
        </p:spPr>
      </p:pic>
      <p:pic>
        <p:nvPicPr>
          <p:cNvPr id="24" name="Picture 23">
            <a:extLst>
              <a:ext uri="{FF2B5EF4-FFF2-40B4-BE49-F238E27FC236}">
                <a16:creationId xmlns:a16="http://schemas.microsoft.com/office/drawing/2014/main" id="{5E5ABED2-5BA4-C54A-012B-9DAFA2C64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9" y="1713375"/>
            <a:ext cx="342908" cy="323795"/>
          </a:xfrm>
          <a:prstGeom prst="rect">
            <a:avLst/>
          </a:prstGeom>
          <a:effectLst>
            <a:glow rad="101600">
              <a:schemeClr val="bg1"/>
            </a:glow>
          </a:effectLst>
        </p:spPr>
      </p:pic>
      <p:sp>
        <p:nvSpPr>
          <p:cNvPr id="26" name="TextBox 25">
            <a:extLst>
              <a:ext uri="{FF2B5EF4-FFF2-40B4-BE49-F238E27FC236}">
                <a16:creationId xmlns:a16="http://schemas.microsoft.com/office/drawing/2014/main" id="{072FC29B-0403-095E-67D8-B9D834DF622D}"/>
              </a:ext>
            </a:extLst>
          </p:cNvPr>
          <p:cNvSpPr txBox="1"/>
          <p:nvPr/>
        </p:nvSpPr>
        <p:spPr>
          <a:xfrm>
            <a:off x="1970993" y="1613803"/>
            <a:ext cx="2105736" cy="830997"/>
          </a:xfrm>
          <a:prstGeom prst="rect">
            <a:avLst/>
          </a:prstGeom>
          <a:noFill/>
        </p:spPr>
        <p:txBody>
          <a:bodyPr wrap="square" rtlCol="0">
            <a:spAutoFit/>
          </a:bodyPr>
          <a:lstStyle/>
          <a:p>
            <a:r>
              <a:rPr lang="en-US" sz="2400"/>
              <a:t>Qualité
Précis</a:t>
            </a:r>
            <a:endParaRPr lang="en-US" sz="2400" dirty="0"/>
          </a:p>
        </p:txBody>
      </p:sp>
      <p:sp>
        <p:nvSpPr>
          <p:cNvPr id="27" name="TextBox 26">
            <a:extLst>
              <a:ext uri="{FF2B5EF4-FFF2-40B4-BE49-F238E27FC236}">
                <a16:creationId xmlns:a16="http://schemas.microsoft.com/office/drawing/2014/main" id="{C757D08A-490F-208E-9956-8EA3619BFF75}"/>
              </a:ext>
            </a:extLst>
          </p:cNvPr>
          <p:cNvSpPr txBox="1"/>
          <p:nvPr/>
        </p:nvSpPr>
        <p:spPr>
          <a:xfrm>
            <a:off x="1956486" y="3265966"/>
            <a:ext cx="2105736" cy="461665"/>
          </a:xfrm>
          <a:prstGeom prst="rect">
            <a:avLst/>
          </a:prstGeom>
          <a:noFill/>
        </p:spPr>
        <p:txBody>
          <a:bodyPr wrap="square" rtlCol="0">
            <a:spAutoFit/>
          </a:bodyPr>
          <a:lstStyle/>
          <a:p>
            <a:r>
              <a:rPr lang="en-US" sz="2400"/>
              <a:t>Définition</a:t>
            </a:r>
          </a:p>
        </p:txBody>
      </p:sp>
      <p:sp>
        <p:nvSpPr>
          <p:cNvPr id="29" name="TextBox 28">
            <a:extLst>
              <a:ext uri="{FF2B5EF4-FFF2-40B4-BE49-F238E27FC236}">
                <a16:creationId xmlns:a16="http://schemas.microsoft.com/office/drawing/2014/main" id="{F432EF3C-1B69-D261-D5FB-5721691CAFC7}"/>
              </a:ext>
            </a:extLst>
          </p:cNvPr>
          <p:cNvSpPr txBox="1"/>
          <p:nvPr/>
        </p:nvSpPr>
        <p:spPr>
          <a:xfrm>
            <a:off x="1956486" y="2043263"/>
            <a:ext cx="2273644" cy="369332"/>
          </a:xfrm>
          <a:prstGeom prst="rect">
            <a:avLst/>
          </a:prstGeom>
          <a:noFill/>
        </p:spPr>
        <p:txBody>
          <a:bodyPr wrap="square" rtlCol="0">
            <a:spAutoFit/>
          </a:bodyPr>
          <a:lstStyle/>
          <a:p>
            <a:r>
              <a:rPr lang="en-US"/>
              <a:t>________________</a:t>
            </a:r>
          </a:p>
        </p:txBody>
      </p:sp>
      <p:sp>
        <p:nvSpPr>
          <p:cNvPr id="31" name="TextBox 30">
            <a:extLst>
              <a:ext uri="{FF2B5EF4-FFF2-40B4-BE49-F238E27FC236}">
                <a16:creationId xmlns:a16="http://schemas.microsoft.com/office/drawing/2014/main" id="{00B40B78-1C98-CB37-6B8B-69C6274C4433}"/>
              </a:ext>
            </a:extLst>
          </p:cNvPr>
          <p:cNvSpPr txBox="1"/>
          <p:nvPr/>
        </p:nvSpPr>
        <p:spPr>
          <a:xfrm>
            <a:off x="1956486" y="3625001"/>
            <a:ext cx="5556834" cy="1588961"/>
          </a:xfrm>
          <a:prstGeom prst="rect">
            <a:avLst/>
          </a:prstGeom>
          <a:noFill/>
        </p:spPr>
        <p:txBody>
          <a:bodyPr wrap="square" lIns="91440" tIns="45720" rIns="91440" bIns="45720" rtlCol="0" anchor="t">
            <a:spAutoFit/>
          </a:bodyPr>
          <a:lstStyle/>
          <a:p>
            <a:pPr>
              <a:lnSpc>
                <a:spcPct val="103000"/>
              </a:lnSpc>
            </a:pPr>
            <a:r>
              <a:rPr lang="fr-FR" sz="2400" b="1" kern="100" dirty="0">
                <a:solidFill>
                  <a:srgbClr val="000000"/>
                </a:solidFill>
                <a:latin typeface="Arial" panose="020B0604020202020204" pitchFamily="34" charset="0"/>
                <a:ea typeface="Arial" panose="020B0604020202020204" pitchFamily="34" charset="0"/>
              </a:rPr>
              <a:t>Le sens de la traduction est le même que le sens du texte source</a:t>
            </a:r>
            <a:r>
              <a:rPr lang="en-US" sz="2400" b="1" kern="100" dirty="0">
                <a:solidFill>
                  <a:srgbClr val="000000"/>
                </a:solidFill>
                <a:effectLst/>
                <a:latin typeface="Arial" panose="020B0604020202020204" pitchFamily="34" charset="0"/>
                <a:ea typeface="Arial" panose="020B0604020202020204" pitchFamily="34" charset="0"/>
              </a:rPr>
              <a:t>.</a:t>
            </a:r>
            <a:endParaRPr lang="en-US" sz="2400" kern="100" dirty="0">
              <a:solidFill>
                <a:srgbClr val="000000"/>
              </a:solidFill>
              <a:effectLst/>
              <a:latin typeface="Arial" panose="020B0604020202020204" pitchFamily="34" charset="0"/>
              <a:ea typeface="Arial" panose="020B0604020202020204" pitchFamily="34" charset="0"/>
            </a:endParaRPr>
          </a:p>
          <a:p>
            <a:pPr marL="342900" marR="0" lvl="0" indent="-342900">
              <a:lnSpc>
                <a:spcPct val="103000"/>
              </a:lnSpc>
              <a:spcBef>
                <a:spcPts val="0"/>
              </a:spcBef>
              <a:spcAft>
                <a:spcPts val="0"/>
              </a:spcAft>
              <a:buFont typeface="Symbol" panose="05050102010706020507" pitchFamily="18" charset="2"/>
              <a:buChar char=""/>
            </a:pPr>
            <a:r>
              <a:rPr lang="fr-FR" sz="2400" b="1" kern="100" dirty="0">
                <a:solidFill>
                  <a:srgbClr val="000000"/>
                </a:solidFill>
                <a:latin typeface="Arial" panose="020B0604020202020204" pitchFamily="34" charset="0"/>
                <a:ea typeface="Arial" panose="020B0604020202020204" pitchFamily="34" charset="0"/>
              </a:rPr>
              <a:t>Rien n’est ajouté.
Rien ne manque.</a:t>
            </a:r>
            <a:endParaRPr lang="en-US" sz="2400" kern="100" dirty="0">
              <a:solidFill>
                <a:srgbClr val="000000"/>
              </a:solidFill>
              <a:effectLst/>
              <a:latin typeface="Arial" panose="020B0604020202020204" pitchFamily="34" charset="0"/>
              <a:ea typeface="Arial" panose="020B0604020202020204" pitchFamily="34" charset="0"/>
            </a:endParaRPr>
          </a:p>
        </p:txBody>
      </p:sp>
      <p:sp>
        <p:nvSpPr>
          <p:cNvPr id="32" name="TextBox 31">
            <a:extLst>
              <a:ext uri="{FF2B5EF4-FFF2-40B4-BE49-F238E27FC236}">
                <a16:creationId xmlns:a16="http://schemas.microsoft.com/office/drawing/2014/main" id="{457A6183-CDE6-39E8-F71D-7307AFD45A17}"/>
              </a:ext>
            </a:extLst>
          </p:cNvPr>
          <p:cNvSpPr txBox="1"/>
          <p:nvPr/>
        </p:nvSpPr>
        <p:spPr>
          <a:xfrm>
            <a:off x="1956486" y="2360490"/>
            <a:ext cx="2273644" cy="369332"/>
          </a:xfrm>
          <a:prstGeom prst="rect">
            <a:avLst/>
          </a:prstGeom>
          <a:noFill/>
        </p:spPr>
        <p:txBody>
          <a:bodyPr wrap="square" rtlCol="0">
            <a:spAutoFit/>
          </a:bodyPr>
          <a:lstStyle/>
          <a:p>
            <a:r>
              <a:rPr lang="en-US"/>
              <a:t>________________</a:t>
            </a:r>
          </a:p>
        </p:txBody>
      </p:sp>
      <p:sp>
        <p:nvSpPr>
          <p:cNvPr id="35" name="TextBox 34">
            <a:extLst>
              <a:ext uri="{FF2B5EF4-FFF2-40B4-BE49-F238E27FC236}">
                <a16:creationId xmlns:a16="http://schemas.microsoft.com/office/drawing/2014/main" id="{4CB0BE9E-D74A-3DD2-97A0-47FAFB87E843}"/>
              </a:ext>
            </a:extLst>
          </p:cNvPr>
          <p:cNvSpPr txBox="1"/>
          <p:nvPr/>
        </p:nvSpPr>
        <p:spPr>
          <a:xfrm>
            <a:off x="1956486" y="2686060"/>
            <a:ext cx="2273644" cy="369332"/>
          </a:xfrm>
          <a:prstGeom prst="rect">
            <a:avLst/>
          </a:prstGeom>
          <a:noFill/>
        </p:spPr>
        <p:txBody>
          <a:bodyPr wrap="square" rtlCol="0">
            <a:spAutoFit/>
          </a:bodyPr>
          <a:lstStyle/>
          <a:p>
            <a:r>
              <a:rPr lang="en-US"/>
              <a:t>________________</a:t>
            </a:r>
          </a:p>
        </p:txBody>
      </p:sp>
      <p:sp>
        <p:nvSpPr>
          <p:cNvPr id="38" name="Title 1">
            <a:extLst>
              <a:ext uri="{FF2B5EF4-FFF2-40B4-BE49-F238E27FC236}">
                <a16:creationId xmlns:a16="http://schemas.microsoft.com/office/drawing/2014/main" id="{2784E481-1DB4-2B06-DBA5-C52E9117930A}"/>
              </a:ext>
            </a:extLst>
          </p:cNvPr>
          <p:cNvSpPr>
            <a:spLocks noGrp="1"/>
          </p:cNvSpPr>
          <p:nvPr>
            <p:ph type="title"/>
          </p:nvPr>
        </p:nvSpPr>
        <p:spPr>
          <a:xfrm>
            <a:off x="628650" y="386512"/>
            <a:ext cx="7886700" cy="1325563"/>
          </a:xfrm>
        </p:spPr>
        <p:txBody>
          <a:bodyPr/>
          <a:lstStyle/>
          <a:p>
            <a:r>
              <a:rPr lang="fr-FR" dirty="0"/>
              <a:t>Guide d’évaluation de la qualité</a:t>
            </a:r>
            <a:endParaRPr lang="en-US" dirty="0"/>
          </a:p>
        </p:txBody>
      </p:sp>
    </p:spTree>
    <p:extLst>
      <p:ext uri="{BB962C8B-B14F-4D97-AF65-F5344CB8AC3E}">
        <p14:creationId xmlns:p14="http://schemas.microsoft.com/office/powerpoint/2010/main" val="189228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9690595-F18E-01D4-9882-07B63913779E}"/>
              </a:ext>
            </a:extLst>
          </p:cNvPr>
          <p:cNvSpPr/>
          <p:nvPr/>
        </p:nvSpPr>
        <p:spPr>
          <a:xfrm>
            <a:off x="1239795" y="2567090"/>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1E09CEA-BCB0-7D54-0EF6-07A60DADA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833" y="2637038"/>
            <a:ext cx="342908" cy="323795"/>
          </a:xfrm>
          <a:prstGeom prst="rect">
            <a:avLst/>
          </a:prstGeom>
          <a:effectLst>
            <a:glow rad="101600">
              <a:schemeClr val="bg1"/>
            </a:glow>
          </a:effectLst>
        </p:spPr>
      </p:pic>
      <p:sp>
        <p:nvSpPr>
          <p:cNvPr id="27" name="TextBox 26">
            <a:extLst>
              <a:ext uri="{FF2B5EF4-FFF2-40B4-BE49-F238E27FC236}">
                <a16:creationId xmlns:a16="http://schemas.microsoft.com/office/drawing/2014/main" id="{C757D08A-490F-208E-9956-8EA3619BFF75}"/>
              </a:ext>
            </a:extLst>
          </p:cNvPr>
          <p:cNvSpPr txBox="1"/>
          <p:nvPr/>
        </p:nvSpPr>
        <p:spPr>
          <a:xfrm>
            <a:off x="1846817" y="2537659"/>
            <a:ext cx="2105736" cy="461665"/>
          </a:xfrm>
          <a:prstGeom prst="rect">
            <a:avLst/>
          </a:prstGeom>
          <a:noFill/>
        </p:spPr>
        <p:txBody>
          <a:bodyPr wrap="square" rtlCol="0">
            <a:spAutoFit/>
          </a:bodyPr>
          <a:lstStyle/>
          <a:p>
            <a:r>
              <a:rPr lang="en-US" sz="2400"/>
              <a:t>Definition</a:t>
            </a:r>
          </a:p>
        </p:txBody>
      </p:sp>
      <p:grpSp>
        <p:nvGrpSpPr>
          <p:cNvPr id="2" name="Group 1">
            <a:extLst>
              <a:ext uri="{FF2B5EF4-FFF2-40B4-BE49-F238E27FC236}">
                <a16:creationId xmlns:a16="http://schemas.microsoft.com/office/drawing/2014/main" id="{2BA90AEC-8D3A-8AD2-64C1-EA5F3F28CF55}"/>
              </a:ext>
            </a:extLst>
          </p:cNvPr>
          <p:cNvGrpSpPr/>
          <p:nvPr/>
        </p:nvGrpSpPr>
        <p:grpSpPr>
          <a:xfrm>
            <a:off x="1239795" y="1276911"/>
            <a:ext cx="3005269" cy="839998"/>
            <a:chOff x="1224861" y="1655244"/>
            <a:chExt cx="3005269" cy="839998"/>
          </a:xfrm>
        </p:grpSpPr>
        <p:sp>
          <p:nvSpPr>
            <p:cNvPr id="16" name="Rectangle 15">
              <a:extLst>
                <a:ext uri="{FF2B5EF4-FFF2-40B4-BE49-F238E27FC236}">
                  <a16:creationId xmlns:a16="http://schemas.microsoft.com/office/drawing/2014/main" id="{800CA832-4F4D-9888-3452-64DFDE867C2E}"/>
                </a:ext>
              </a:extLst>
            </p:cNvPr>
            <p:cNvSpPr/>
            <p:nvPr/>
          </p:nvSpPr>
          <p:spPr>
            <a:xfrm>
              <a:off x="1224861" y="1655244"/>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5E5ABED2-5BA4-C54A-012B-9DAFA2C64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9" y="1713375"/>
              <a:ext cx="342908" cy="323795"/>
            </a:xfrm>
            <a:prstGeom prst="rect">
              <a:avLst/>
            </a:prstGeom>
            <a:effectLst>
              <a:glow rad="101600">
                <a:schemeClr val="bg1"/>
              </a:glow>
            </a:effectLst>
          </p:spPr>
        </p:pic>
        <p:sp>
          <p:nvSpPr>
            <p:cNvPr id="26" name="TextBox 25">
              <a:extLst>
                <a:ext uri="{FF2B5EF4-FFF2-40B4-BE49-F238E27FC236}">
                  <a16:creationId xmlns:a16="http://schemas.microsoft.com/office/drawing/2014/main" id="{072FC29B-0403-095E-67D8-B9D834DF622D}"/>
                </a:ext>
              </a:extLst>
            </p:cNvPr>
            <p:cNvSpPr txBox="1"/>
            <p:nvPr/>
          </p:nvSpPr>
          <p:spPr>
            <a:xfrm>
              <a:off x="1956486" y="1664245"/>
              <a:ext cx="2105736" cy="830997"/>
            </a:xfrm>
            <a:prstGeom prst="rect">
              <a:avLst/>
            </a:prstGeom>
            <a:noFill/>
          </p:spPr>
          <p:txBody>
            <a:bodyPr wrap="square" rtlCol="0">
              <a:spAutoFit/>
            </a:bodyPr>
            <a:lstStyle/>
            <a:p>
              <a:r>
                <a:rPr lang="en-US" sz="2400" dirty="0"/>
                <a:t>Quality</a:t>
              </a:r>
            </a:p>
            <a:p>
              <a:r>
                <a:rPr lang="en-US" sz="2400" dirty="0"/>
                <a:t>Correct Style</a:t>
              </a:r>
            </a:p>
          </p:txBody>
        </p:sp>
        <p:sp>
          <p:nvSpPr>
            <p:cNvPr id="29" name="TextBox 28">
              <a:extLst>
                <a:ext uri="{FF2B5EF4-FFF2-40B4-BE49-F238E27FC236}">
                  <a16:creationId xmlns:a16="http://schemas.microsoft.com/office/drawing/2014/main" id="{F432EF3C-1B69-D261-D5FB-5721691CAFC7}"/>
                </a:ext>
              </a:extLst>
            </p:cNvPr>
            <p:cNvSpPr txBox="1"/>
            <p:nvPr/>
          </p:nvSpPr>
          <p:spPr>
            <a:xfrm>
              <a:off x="1956486" y="2125910"/>
              <a:ext cx="2273644" cy="369332"/>
            </a:xfrm>
            <a:prstGeom prst="rect">
              <a:avLst/>
            </a:prstGeom>
            <a:noFill/>
          </p:spPr>
          <p:txBody>
            <a:bodyPr wrap="square" rtlCol="0">
              <a:spAutoFit/>
            </a:bodyPr>
            <a:lstStyle/>
            <a:p>
              <a:r>
                <a:rPr lang="en-US" dirty="0"/>
                <a:t>________________</a:t>
              </a:r>
            </a:p>
          </p:txBody>
        </p:sp>
      </p:grpSp>
      <p:sp>
        <p:nvSpPr>
          <p:cNvPr id="31" name="TextBox 30">
            <a:extLst>
              <a:ext uri="{FF2B5EF4-FFF2-40B4-BE49-F238E27FC236}">
                <a16:creationId xmlns:a16="http://schemas.microsoft.com/office/drawing/2014/main" id="{00B40B78-1C98-CB37-6B8B-69C6274C4433}"/>
              </a:ext>
            </a:extLst>
          </p:cNvPr>
          <p:cNvSpPr txBox="1"/>
          <p:nvPr/>
        </p:nvSpPr>
        <p:spPr>
          <a:xfrm>
            <a:off x="1611434" y="3014257"/>
            <a:ext cx="7015753" cy="3491084"/>
          </a:xfrm>
          <a:prstGeom prst="rect">
            <a:avLst/>
          </a:prstGeom>
          <a:noFill/>
        </p:spPr>
        <p:txBody>
          <a:bodyPr wrap="square" lIns="91440" tIns="45720" rIns="91440" bIns="45720" rtlCol="0" anchor="t">
            <a:spAutoFit/>
          </a:bodyPr>
          <a:lstStyle/>
          <a:p>
            <a:pPr marL="234950" marR="0" indent="-6350">
              <a:lnSpc>
                <a:spcPct val="103000"/>
              </a:lnSpc>
              <a:spcBef>
                <a:spcPts val="0"/>
              </a:spcBef>
              <a:spcAft>
                <a:spcPts val="0"/>
              </a:spcAft>
            </a:pP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La traduction utilise le même style que le texte source</a:t>
            </a: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kern="100" dirty="0">
              <a:solidFill>
                <a:srgbClr val="000000"/>
              </a:solidFill>
              <a:effectLst/>
              <a:latin typeface="Arial" panose="020B0604020202020204" pitchFamily="34" charset="0"/>
              <a:ea typeface="Arial" panose="020B0604020202020204" pitchFamily="34" charset="0"/>
            </a:endParaRPr>
          </a:p>
          <a:p>
            <a:pPr marL="457200" marR="0" indent="0">
              <a:lnSpc>
                <a:spcPct val="103000"/>
              </a:lnSpc>
              <a:spcBef>
                <a:spcPts val="0"/>
              </a:spcBef>
              <a:spcAft>
                <a:spcPts val="0"/>
              </a:spcAft>
            </a:pP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La poésie s’exprime en tant que poésie, le récit (histoire) en tant que récit, etc.
• La prophétie n’est pas expliquée.
• L’enseignement, c’est comme l’enseignement.
Le ton (ou l’émotion) est cohérent avec le texte source.</a:t>
            </a:r>
            <a:endParaRPr lang="en-US" sz="2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endParaRPr>
          </a:p>
        </p:txBody>
      </p:sp>
      <p:sp>
        <p:nvSpPr>
          <p:cNvPr id="38" name="Title 1">
            <a:extLst>
              <a:ext uri="{FF2B5EF4-FFF2-40B4-BE49-F238E27FC236}">
                <a16:creationId xmlns:a16="http://schemas.microsoft.com/office/drawing/2014/main" id="{2784E481-1DB4-2B06-DBA5-C52E9117930A}"/>
              </a:ext>
            </a:extLst>
          </p:cNvPr>
          <p:cNvSpPr>
            <a:spLocks noGrp="1"/>
          </p:cNvSpPr>
          <p:nvPr>
            <p:ph type="title"/>
          </p:nvPr>
        </p:nvSpPr>
        <p:spPr>
          <a:xfrm>
            <a:off x="628650" y="386513"/>
            <a:ext cx="7886700" cy="623938"/>
          </a:xfrm>
        </p:spPr>
        <p:txBody>
          <a:bodyPr/>
          <a:lstStyle/>
          <a:p>
            <a:r>
              <a:rPr lang="fr-FR"/>
              <a:t>Guide d’évaluation de la qualité</a:t>
            </a:r>
            <a:endParaRPr lang="en-US"/>
          </a:p>
        </p:txBody>
      </p:sp>
    </p:spTree>
    <p:extLst>
      <p:ext uri="{BB962C8B-B14F-4D97-AF65-F5344CB8AC3E}">
        <p14:creationId xmlns:p14="http://schemas.microsoft.com/office/powerpoint/2010/main" val="204510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0CA832-4F4D-9888-3452-64DFDE867C2E}"/>
              </a:ext>
            </a:extLst>
          </p:cNvPr>
          <p:cNvSpPr/>
          <p:nvPr/>
        </p:nvSpPr>
        <p:spPr>
          <a:xfrm>
            <a:off x="1224861" y="1655244"/>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9690595-F18E-01D4-9882-07B63913779E}"/>
              </a:ext>
            </a:extLst>
          </p:cNvPr>
          <p:cNvSpPr/>
          <p:nvPr/>
        </p:nvSpPr>
        <p:spPr>
          <a:xfrm>
            <a:off x="1239795" y="3227598"/>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1E09CEA-BCB0-7D54-0EF6-07A60DADA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833" y="3297546"/>
            <a:ext cx="342908" cy="323795"/>
          </a:xfrm>
          <a:prstGeom prst="rect">
            <a:avLst/>
          </a:prstGeom>
          <a:effectLst>
            <a:glow rad="101600">
              <a:schemeClr val="bg1"/>
            </a:glow>
          </a:effectLst>
        </p:spPr>
      </p:pic>
      <p:pic>
        <p:nvPicPr>
          <p:cNvPr id="24" name="Picture 23">
            <a:extLst>
              <a:ext uri="{FF2B5EF4-FFF2-40B4-BE49-F238E27FC236}">
                <a16:creationId xmlns:a16="http://schemas.microsoft.com/office/drawing/2014/main" id="{5E5ABED2-5BA4-C54A-012B-9DAFA2C64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9" y="1713375"/>
            <a:ext cx="342908" cy="323795"/>
          </a:xfrm>
          <a:prstGeom prst="rect">
            <a:avLst/>
          </a:prstGeom>
          <a:effectLst>
            <a:glow rad="101600">
              <a:schemeClr val="bg1"/>
            </a:glow>
          </a:effectLst>
        </p:spPr>
      </p:pic>
      <p:sp>
        <p:nvSpPr>
          <p:cNvPr id="26" name="TextBox 25">
            <a:extLst>
              <a:ext uri="{FF2B5EF4-FFF2-40B4-BE49-F238E27FC236}">
                <a16:creationId xmlns:a16="http://schemas.microsoft.com/office/drawing/2014/main" id="{072FC29B-0403-095E-67D8-B9D834DF622D}"/>
              </a:ext>
            </a:extLst>
          </p:cNvPr>
          <p:cNvSpPr txBox="1"/>
          <p:nvPr/>
        </p:nvSpPr>
        <p:spPr>
          <a:xfrm>
            <a:off x="1956486" y="1664245"/>
            <a:ext cx="2105736" cy="830997"/>
          </a:xfrm>
          <a:prstGeom prst="rect">
            <a:avLst/>
          </a:prstGeom>
          <a:noFill/>
        </p:spPr>
        <p:txBody>
          <a:bodyPr wrap="square" rtlCol="0">
            <a:spAutoFit/>
          </a:bodyPr>
          <a:lstStyle/>
          <a:p>
            <a:r>
              <a:rPr lang="en-US" sz="2400"/>
              <a:t>Qualité
Clair</a:t>
            </a:r>
            <a:endParaRPr lang="en-US" sz="2400" dirty="0"/>
          </a:p>
        </p:txBody>
      </p:sp>
      <p:sp>
        <p:nvSpPr>
          <p:cNvPr id="27" name="TextBox 26">
            <a:extLst>
              <a:ext uri="{FF2B5EF4-FFF2-40B4-BE49-F238E27FC236}">
                <a16:creationId xmlns:a16="http://schemas.microsoft.com/office/drawing/2014/main" id="{C757D08A-490F-208E-9956-8EA3619BFF75}"/>
              </a:ext>
            </a:extLst>
          </p:cNvPr>
          <p:cNvSpPr txBox="1"/>
          <p:nvPr/>
        </p:nvSpPr>
        <p:spPr>
          <a:xfrm>
            <a:off x="1956486" y="3265966"/>
            <a:ext cx="2105736" cy="461665"/>
          </a:xfrm>
          <a:prstGeom prst="rect">
            <a:avLst/>
          </a:prstGeom>
          <a:noFill/>
        </p:spPr>
        <p:txBody>
          <a:bodyPr wrap="square" rtlCol="0">
            <a:spAutoFit/>
          </a:bodyPr>
          <a:lstStyle/>
          <a:p>
            <a:r>
              <a:rPr lang="en-US" sz="2400"/>
              <a:t>Définition</a:t>
            </a:r>
            <a:endParaRPr lang="en-US" sz="2400" dirty="0"/>
          </a:p>
        </p:txBody>
      </p:sp>
      <p:sp>
        <p:nvSpPr>
          <p:cNvPr id="29" name="TextBox 28">
            <a:extLst>
              <a:ext uri="{FF2B5EF4-FFF2-40B4-BE49-F238E27FC236}">
                <a16:creationId xmlns:a16="http://schemas.microsoft.com/office/drawing/2014/main" id="{F432EF3C-1B69-D261-D5FB-5721691CAFC7}"/>
              </a:ext>
            </a:extLst>
          </p:cNvPr>
          <p:cNvSpPr txBox="1"/>
          <p:nvPr/>
        </p:nvSpPr>
        <p:spPr>
          <a:xfrm>
            <a:off x="1956486" y="2125910"/>
            <a:ext cx="2273644" cy="369332"/>
          </a:xfrm>
          <a:prstGeom prst="rect">
            <a:avLst/>
          </a:prstGeom>
          <a:noFill/>
        </p:spPr>
        <p:txBody>
          <a:bodyPr wrap="square" rtlCol="0">
            <a:spAutoFit/>
          </a:bodyPr>
          <a:lstStyle/>
          <a:p>
            <a:r>
              <a:rPr lang="en-US" dirty="0"/>
              <a:t>________________</a:t>
            </a:r>
          </a:p>
        </p:txBody>
      </p:sp>
      <p:sp>
        <p:nvSpPr>
          <p:cNvPr id="31" name="TextBox 30">
            <a:extLst>
              <a:ext uri="{FF2B5EF4-FFF2-40B4-BE49-F238E27FC236}">
                <a16:creationId xmlns:a16="http://schemas.microsoft.com/office/drawing/2014/main" id="{00B40B78-1C98-CB37-6B8B-69C6274C4433}"/>
              </a:ext>
            </a:extLst>
          </p:cNvPr>
          <p:cNvSpPr txBox="1"/>
          <p:nvPr/>
        </p:nvSpPr>
        <p:spPr>
          <a:xfrm>
            <a:off x="1956486" y="3727631"/>
            <a:ext cx="6715074" cy="1588961"/>
          </a:xfrm>
          <a:prstGeom prst="rect">
            <a:avLst/>
          </a:prstGeom>
          <a:noFill/>
        </p:spPr>
        <p:txBody>
          <a:bodyPr wrap="square" lIns="91440" tIns="45720" rIns="91440" bIns="45720" rtlCol="0" anchor="t">
            <a:spAutoFit/>
          </a:bodyPr>
          <a:lstStyle/>
          <a:p>
            <a:pPr>
              <a:lnSpc>
                <a:spcPct val="103000"/>
              </a:lnSpc>
            </a:pP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Le langage et la formulation sont simples et directs</a:t>
            </a: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kern="100" dirty="0">
              <a:solidFill>
                <a:srgbClr val="000000"/>
              </a:solidFill>
              <a:effectLst/>
              <a:latin typeface="Arial" panose="020B0604020202020204" pitchFamily="34" charset="0"/>
              <a:ea typeface="Arial" panose="020B0604020202020204" pitchFamily="34" charset="0"/>
            </a:endParaRPr>
          </a:p>
          <a:p>
            <a:pPr marL="457200" marR="0" indent="0">
              <a:lnSpc>
                <a:spcPct val="103000"/>
              </a:lnSpc>
              <a:spcBef>
                <a:spcPts val="0"/>
              </a:spcBef>
              <a:spcAft>
                <a:spcPts val="0"/>
              </a:spcAft>
            </a:pP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À la lecture, sa signification est facile à comprendre.</a:t>
            </a:r>
            <a:endParaRPr lang="en-US" sz="2400" kern="100" dirty="0">
              <a:solidFill>
                <a:srgbClr val="000000"/>
              </a:solidFill>
              <a:effectLst/>
              <a:latin typeface="Arial" panose="020B0604020202020204" pitchFamily="34" charset="0"/>
              <a:ea typeface="Arial" panose="020B0604020202020204" pitchFamily="34" charset="0"/>
            </a:endParaRPr>
          </a:p>
        </p:txBody>
      </p:sp>
      <p:sp>
        <p:nvSpPr>
          <p:cNvPr id="38" name="Title 1">
            <a:extLst>
              <a:ext uri="{FF2B5EF4-FFF2-40B4-BE49-F238E27FC236}">
                <a16:creationId xmlns:a16="http://schemas.microsoft.com/office/drawing/2014/main" id="{2784E481-1DB4-2B06-DBA5-C52E9117930A}"/>
              </a:ext>
            </a:extLst>
          </p:cNvPr>
          <p:cNvSpPr>
            <a:spLocks noGrp="1"/>
          </p:cNvSpPr>
          <p:nvPr>
            <p:ph type="title"/>
          </p:nvPr>
        </p:nvSpPr>
        <p:spPr>
          <a:xfrm>
            <a:off x="628650" y="386513"/>
            <a:ext cx="7886700" cy="830998"/>
          </a:xfrm>
        </p:spPr>
        <p:txBody>
          <a:bodyPr/>
          <a:lstStyle/>
          <a:p>
            <a:r>
              <a:rPr lang="fr-FR"/>
              <a:t>Guide d’évaluation de la qualité</a:t>
            </a:r>
            <a:endParaRPr lang="en-US" dirty="0"/>
          </a:p>
        </p:txBody>
      </p:sp>
    </p:spTree>
    <p:extLst>
      <p:ext uri="{BB962C8B-B14F-4D97-AF65-F5344CB8AC3E}">
        <p14:creationId xmlns:p14="http://schemas.microsoft.com/office/powerpoint/2010/main" val="355569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0CA832-4F4D-9888-3452-64DFDE867C2E}"/>
              </a:ext>
            </a:extLst>
          </p:cNvPr>
          <p:cNvSpPr/>
          <p:nvPr/>
        </p:nvSpPr>
        <p:spPr>
          <a:xfrm>
            <a:off x="1224861" y="1655244"/>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9690595-F18E-01D4-9882-07B63913779E}"/>
              </a:ext>
            </a:extLst>
          </p:cNvPr>
          <p:cNvSpPr/>
          <p:nvPr/>
        </p:nvSpPr>
        <p:spPr>
          <a:xfrm>
            <a:off x="1239795" y="3227598"/>
            <a:ext cx="518984" cy="463692"/>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1E09CEA-BCB0-7D54-0EF6-07A60DADA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833" y="3297546"/>
            <a:ext cx="342908" cy="323795"/>
          </a:xfrm>
          <a:prstGeom prst="rect">
            <a:avLst/>
          </a:prstGeom>
          <a:effectLst>
            <a:glow rad="101600">
              <a:schemeClr val="bg1"/>
            </a:glow>
          </a:effectLst>
        </p:spPr>
      </p:pic>
      <p:pic>
        <p:nvPicPr>
          <p:cNvPr id="24" name="Picture 23">
            <a:extLst>
              <a:ext uri="{FF2B5EF4-FFF2-40B4-BE49-F238E27FC236}">
                <a16:creationId xmlns:a16="http://schemas.microsoft.com/office/drawing/2014/main" id="{5E5ABED2-5BA4-C54A-012B-9DAFA2C64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9" y="1713375"/>
            <a:ext cx="342908" cy="323795"/>
          </a:xfrm>
          <a:prstGeom prst="rect">
            <a:avLst/>
          </a:prstGeom>
          <a:effectLst>
            <a:glow rad="101600">
              <a:schemeClr val="bg1"/>
            </a:glow>
          </a:effectLst>
        </p:spPr>
      </p:pic>
      <p:sp>
        <p:nvSpPr>
          <p:cNvPr id="26" name="TextBox 25">
            <a:extLst>
              <a:ext uri="{FF2B5EF4-FFF2-40B4-BE49-F238E27FC236}">
                <a16:creationId xmlns:a16="http://schemas.microsoft.com/office/drawing/2014/main" id="{072FC29B-0403-095E-67D8-B9D834DF622D}"/>
              </a:ext>
            </a:extLst>
          </p:cNvPr>
          <p:cNvSpPr txBox="1"/>
          <p:nvPr/>
        </p:nvSpPr>
        <p:spPr>
          <a:xfrm>
            <a:off x="1956486" y="1664245"/>
            <a:ext cx="2105736" cy="830997"/>
          </a:xfrm>
          <a:prstGeom prst="rect">
            <a:avLst/>
          </a:prstGeom>
          <a:noFill/>
        </p:spPr>
        <p:txBody>
          <a:bodyPr wrap="square" rtlCol="0">
            <a:spAutoFit/>
          </a:bodyPr>
          <a:lstStyle/>
          <a:p>
            <a:r>
              <a:rPr lang="en-US" sz="2400"/>
              <a:t>Qualité
Naturel</a:t>
            </a:r>
            <a:endParaRPr lang="en-US" sz="2400" dirty="0"/>
          </a:p>
        </p:txBody>
      </p:sp>
      <p:sp>
        <p:nvSpPr>
          <p:cNvPr id="27" name="TextBox 26">
            <a:extLst>
              <a:ext uri="{FF2B5EF4-FFF2-40B4-BE49-F238E27FC236}">
                <a16:creationId xmlns:a16="http://schemas.microsoft.com/office/drawing/2014/main" id="{C757D08A-490F-208E-9956-8EA3619BFF75}"/>
              </a:ext>
            </a:extLst>
          </p:cNvPr>
          <p:cNvSpPr txBox="1"/>
          <p:nvPr/>
        </p:nvSpPr>
        <p:spPr>
          <a:xfrm>
            <a:off x="1956486" y="3198167"/>
            <a:ext cx="2105736" cy="461665"/>
          </a:xfrm>
          <a:prstGeom prst="rect">
            <a:avLst/>
          </a:prstGeom>
          <a:noFill/>
        </p:spPr>
        <p:txBody>
          <a:bodyPr wrap="square" rtlCol="0">
            <a:spAutoFit/>
          </a:bodyPr>
          <a:lstStyle/>
          <a:p>
            <a:r>
              <a:rPr lang="en-US" sz="2400"/>
              <a:t>Définition</a:t>
            </a:r>
            <a:endParaRPr lang="en-US" sz="2400" dirty="0"/>
          </a:p>
        </p:txBody>
      </p:sp>
      <p:sp>
        <p:nvSpPr>
          <p:cNvPr id="29" name="TextBox 28">
            <a:extLst>
              <a:ext uri="{FF2B5EF4-FFF2-40B4-BE49-F238E27FC236}">
                <a16:creationId xmlns:a16="http://schemas.microsoft.com/office/drawing/2014/main" id="{F432EF3C-1B69-D261-D5FB-5721691CAFC7}"/>
              </a:ext>
            </a:extLst>
          </p:cNvPr>
          <p:cNvSpPr txBox="1"/>
          <p:nvPr/>
        </p:nvSpPr>
        <p:spPr>
          <a:xfrm>
            <a:off x="1956486" y="2119688"/>
            <a:ext cx="2273644" cy="369332"/>
          </a:xfrm>
          <a:prstGeom prst="rect">
            <a:avLst/>
          </a:prstGeom>
          <a:noFill/>
        </p:spPr>
        <p:txBody>
          <a:bodyPr wrap="square" rtlCol="0">
            <a:spAutoFit/>
          </a:bodyPr>
          <a:lstStyle/>
          <a:p>
            <a:r>
              <a:rPr lang="en-US" dirty="0"/>
              <a:t>________________</a:t>
            </a:r>
          </a:p>
        </p:txBody>
      </p:sp>
      <p:sp>
        <p:nvSpPr>
          <p:cNvPr id="31" name="TextBox 30">
            <a:extLst>
              <a:ext uri="{FF2B5EF4-FFF2-40B4-BE49-F238E27FC236}">
                <a16:creationId xmlns:a16="http://schemas.microsoft.com/office/drawing/2014/main" id="{00B40B78-1C98-CB37-6B8B-69C6274C4433}"/>
              </a:ext>
            </a:extLst>
          </p:cNvPr>
          <p:cNvSpPr txBox="1"/>
          <p:nvPr/>
        </p:nvSpPr>
        <p:spPr>
          <a:xfrm>
            <a:off x="1956486" y="3625001"/>
            <a:ext cx="5556834" cy="1588961"/>
          </a:xfrm>
          <a:prstGeom prst="rect">
            <a:avLst/>
          </a:prstGeom>
          <a:noFill/>
        </p:spPr>
        <p:txBody>
          <a:bodyPr wrap="square" lIns="91440" tIns="45720" rIns="91440" bIns="45720" rtlCol="0" anchor="t">
            <a:spAutoFit/>
          </a:bodyPr>
          <a:lstStyle/>
          <a:p>
            <a:pPr>
              <a:lnSpc>
                <a:spcPct val="103000"/>
              </a:lnSpc>
            </a:pP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La traduction utilise un langage et un style communs</a:t>
            </a: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400" kern="100" dirty="0">
              <a:solidFill>
                <a:srgbClr val="000000"/>
              </a:solidFill>
              <a:effectLst/>
              <a:latin typeface="Arial" panose="020B0604020202020204" pitchFamily="34" charset="0"/>
              <a:ea typeface="Arial" panose="020B0604020202020204" pitchFamily="34" charset="0"/>
            </a:endParaRPr>
          </a:p>
          <a:p>
            <a:pPr marL="457200" marR="0" indent="0">
              <a:lnSpc>
                <a:spcPct val="103000"/>
              </a:lnSpc>
              <a:spcBef>
                <a:spcPts val="0"/>
              </a:spcBef>
              <a:spcAft>
                <a:spcPts val="0"/>
              </a:spcAft>
            </a:pP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fr-FR" sz="2400" b="1" kern="0" dirty="0">
                <a:solidFill>
                  <a:srgbClr val="000000"/>
                </a:solidFill>
                <a:latin typeface="Arial" panose="020B0604020202020204" pitchFamily="34" charset="0"/>
                <a:ea typeface="Times New Roman" panose="02020603050405020304" pitchFamily="18" charset="0"/>
                <a:cs typeface="Arial" panose="020B0604020202020204" pitchFamily="34" charset="0"/>
              </a:rPr>
              <a:t>La traduction sonne comme les gens parlent ou écrivent.</a:t>
            </a:r>
            <a:endParaRPr lang="en-US" sz="2400" kern="100" dirty="0">
              <a:solidFill>
                <a:srgbClr val="000000"/>
              </a:solidFill>
              <a:effectLst/>
              <a:latin typeface="Arial" panose="020B0604020202020204" pitchFamily="34" charset="0"/>
              <a:ea typeface="Arial" panose="020B0604020202020204" pitchFamily="34" charset="0"/>
            </a:endParaRPr>
          </a:p>
        </p:txBody>
      </p:sp>
      <p:sp>
        <p:nvSpPr>
          <p:cNvPr id="38" name="Title 1">
            <a:extLst>
              <a:ext uri="{FF2B5EF4-FFF2-40B4-BE49-F238E27FC236}">
                <a16:creationId xmlns:a16="http://schemas.microsoft.com/office/drawing/2014/main" id="{2784E481-1DB4-2B06-DBA5-C52E9117930A}"/>
              </a:ext>
            </a:extLst>
          </p:cNvPr>
          <p:cNvSpPr>
            <a:spLocks noGrp="1"/>
          </p:cNvSpPr>
          <p:nvPr>
            <p:ph type="title"/>
          </p:nvPr>
        </p:nvSpPr>
        <p:spPr>
          <a:xfrm>
            <a:off x="628650" y="386512"/>
            <a:ext cx="7886700" cy="597195"/>
          </a:xfrm>
        </p:spPr>
        <p:txBody>
          <a:bodyPr/>
          <a:lstStyle/>
          <a:p>
            <a:r>
              <a:rPr lang="fr-FR"/>
              <a:t>Guide d’évaluation de la qualité</a:t>
            </a:r>
            <a:endParaRPr lang="en-US" dirty="0"/>
          </a:p>
        </p:txBody>
      </p:sp>
    </p:spTree>
    <p:extLst>
      <p:ext uri="{BB962C8B-B14F-4D97-AF65-F5344CB8AC3E}">
        <p14:creationId xmlns:p14="http://schemas.microsoft.com/office/powerpoint/2010/main" val="1271603357"/>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2.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terms/"/>
    <ds:schemaRef ds:uri="http://purl.org/dc/dcmitype/"/>
    <ds:schemaRef ds:uri="http://schemas.microsoft.com/office/infopath/2007/PartnerControls"/>
    <ds:schemaRef ds:uri="038937e4-20c5-4a73-b245-175c4ead9603"/>
    <ds:schemaRef ds:uri="http://schemas.microsoft.com/sharepoint/v3"/>
    <ds:schemaRef ds:uri="http://www.w3.org/XML/1998/namespace"/>
  </ds:schemaRefs>
</ds:datastoreItem>
</file>

<file path=customXml/itemProps3.xml><?xml version="1.0" encoding="utf-8"?>
<ds:datastoreItem xmlns:ds="http://schemas.openxmlformats.org/officeDocument/2006/customXml" ds:itemID="{25A95911-6B4B-49C9-A820-76BF051A8FAA}"/>
</file>

<file path=docProps/app.xml><?xml version="1.0" encoding="utf-8"?>
<Properties xmlns="http://schemas.openxmlformats.org/officeDocument/2006/extended-properties" xmlns:vt="http://schemas.openxmlformats.org/officeDocument/2006/docPropsVTypes">
  <Template>Office Theme</Template>
  <TotalTime>1003</TotalTime>
  <Words>554</Words>
  <Application>Microsoft Office PowerPoint</Application>
  <PresentationFormat>On-screen Show (4:3)</PresentationFormat>
  <Paragraphs>107</Paragraphs>
  <Slides>15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Symbol</vt:lpstr>
      <vt:lpstr>Times New Roman</vt:lpstr>
      <vt:lpstr>Office Theme</vt:lpstr>
      <vt:lpstr>Office Theme</vt:lpstr>
      <vt:lpstr>PowerPoint Presentation</vt:lpstr>
      <vt:lpstr>Est-il prêt ?</vt:lpstr>
      <vt:lpstr>Est-il prêt ?</vt:lpstr>
      <vt:lpstr>Guide d’évaluation de la qualité</vt:lpstr>
      <vt:lpstr>Guide d’évaluation de la qualité</vt:lpstr>
      <vt:lpstr>Guide d’évaluation de la qualité</vt:lpstr>
      <vt:lpstr>Guide d’évaluation de la qualité</vt:lpstr>
      <vt:lpstr>Guide d’évaluation de la qualité</vt:lpstr>
      <vt:lpstr>Guide d’évaluation de la qualité</vt:lpstr>
      <vt:lpstr>Guide d’évaluation de la qualité</vt:lpstr>
      <vt:lpstr>Guide d’évaluation de la qualité</vt:lpstr>
      <vt:lpstr>Guide d’évaluation de la qualité</vt:lpstr>
      <vt:lpstr>Quelles sont les autres qualités requises dans une traduction ?</vt:lpstr>
      <vt:lpstr>Qu’est-ce qui fait une bonne traduction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51</cp:revision>
  <dcterms:created xsi:type="dcterms:W3CDTF">2019-03-18T18:21:25Z</dcterms:created>
  <dcterms:modified xsi:type="dcterms:W3CDTF">2024-04-24T13:24:09Z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