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0" r:id="rId5"/>
    <p:sldId id="264" r:id="rId6"/>
    <p:sldId id="295" r:id="rId7"/>
    <p:sldId id="293" r:id="rId8"/>
    <p:sldId id="296" r:id="rId9"/>
    <p:sldId id="297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6" autoAdjust="0"/>
    <p:restoredTop sz="95694" autoAdjust="0"/>
  </p:normalViewPr>
  <p:slideViewPr>
    <p:cSldViewPr snapToGrid="0">
      <p:cViewPr varScale="1">
        <p:scale>
          <a:sx n="88" d="100"/>
          <a:sy n="88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7297A-2BB3-4D70-847D-2BA2EC9EB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r="340"/>
          <a:stretch/>
        </p:blipFill>
        <p:spPr>
          <a:xfrm>
            <a:off x="0" y="1909751"/>
            <a:ext cx="9144000" cy="471837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Scripture Engagement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2C8456-986D-429C-AA7D-CD45E05376CC}"/>
              </a:ext>
            </a:extLst>
          </p:cNvPr>
          <p:cNvSpPr txBox="1"/>
          <p:nvPr/>
        </p:nvSpPr>
        <p:spPr>
          <a:xfrm>
            <a:off x="115385" y="236504"/>
            <a:ext cx="3318537" cy="62478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7ECD2-A674-4AF1-8743-9A18725E2329}"/>
              </a:ext>
            </a:extLst>
          </p:cNvPr>
          <p:cNvSpPr txBox="1"/>
          <p:nvPr/>
        </p:nvSpPr>
        <p:spPr>
          <a:xfrm>
            <a:off x="297319" y="2892393"/>
            <a:ext cx="2954668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How will the community engage with Scripture?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D6BFB1-7500-42F1-8580-638CBC4E3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 t="337" r="23212" b="6682"/>
          <a:stretch/>
        </p:blipFill>
        <p:spPr>
          <a:xfrm>
            <a:off x="6866459" y="2571043"/>
            <a:ext cx="1715914" cy="1715914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7E36B0-D9D9-4FC8-83F9-B3B215052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1578" y="996549"/>
            <a:ext cx="1715914" cy="1715914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977DBA-9322-4E0F-9F3F-73E2182C15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27848"/>
          <a:stretch/>
        </p:blipFill>
        <p:spPr>
          <a:xfrm>
            <a:off x="3821884" y="4145538"/>
            <a:ext cx="1715914" cy="1715914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230753-A28C-45B4-87E0-872804A715F6}"/>
              </a:ext>
            </a:extLst>
          </p:cNvPr>
          <p:cNvSpPr txBox="1"/>
          <p:nvPr/>
        </p:nvSpPr>
        <p:spPr>
          <a:xfrm>
            <a:off x="4261692" y="3061816"/>
            <a:ext cx="2542975" cy="73436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Sunday school</a:t>
            </a:r>
            <a:b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small groups</a:t>
            </a:r>
            <a:endParaRPr lang="en-US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CD6E2-38DE-4F80-AFB6-BFC147B5F6B7}"/>
              </a:ext>
            </a:extLst>
          </p:cNvPr>
          <p:cNvSpPr txBox="1"/>
          <p:nvPr/>
        </p:nvSpPr>
        <p:spPr>
          <a:xfrm>
            <a:off x="5663466" y="1651982"/>
            <a:ext cx="2542975" cy="40504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church</a:t>
            </a:r>
            <a:endParaRPr lang="en-US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02C25-5BC3-4381-BF15-3969350302E2}"/>
              </a:ext>
            </a:extLst>
          </p:cNvPr>
          <p:cNvSpPr txBox="1"/>
          <p:nvPr/>
        </p:nvSpPr>
        <p:spPr>
          <a:xfrm>
            <a:off x="5624680" y="4636311"/>
            <a:ext cx="2542975" cy="73436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homes /</a:t>
            </a:r>
            <a:b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children</a:t>
            </a:r>
            <a:endParaRPr lang="en-US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5695A-F43C-4687-B334-71093B7F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the Community Use Scripture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7BB3F7-E5B4-4A30-A312-DFA84DEFE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0214" y="2294671"/>
            <a:ext cx="2943573" cy="294357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C78677-A24C-4DB3-8E43-9DEBE8FF2285}"/>
              </a:ext>
            </a:extLst>
          </p:cNvPr>
          <p:cNvSpPr txBox="1"/>
          <p:nvPr/>
        </p:nvSpPr>
        <p:spPr>
          <a:xfrm>
            <a:off x="628650" y="2181279"/>
            <a:ext cx="2867562" cy="9937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Application guide:</a:t>
            </a:r>
            <a:endParaRPr lang="en-US" sz="2400" dirty="0">
              <a:solidFill>
                <a:schemeClr val="accent2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A24436-6754-4524-9A93-733AF19C5891}"/>
              </a:ext>
            </a:extLst>
          </p:cNvPr>
          <p:cNvSpPr txBox="1"/>
          <p:nvPr/>
        </p:nvSpPr>
        <p:spPr>
          <a:xfrm>
            <a:off x="5853795" y="4638079"/>
            <a:ext cx="308609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Scripture questions that apply to</a:t>
            </a:r>
            <a:b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every-day life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9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D74D46-E105-4858-8E47-5B7EB8FD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1541740"/>
            <a:ext cx="4615542" cy="43405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BBADCE-E8A1-49F6-979F-C8B3828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Change Through Scripture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599D7-5F6F-4CFF-BAAA-9C7C8AE53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2" t="772" r="12767" b="10524"/>
          <a:stretch/>
        </p:blipFill>
        <p:spPr>
          <a:xfrm>
            <a:off x="3100214" y="2294671"/>
            <a:ext cx="2943573" cy="294357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E8823-20A0-4E07-A6F2-D1F86D93FD77}"/>
              </a:ext>
            </a:extLst>
          </p:cNvPr>
          <p:cNvSpPr txBox="1"/>
          <p:nvPr/>
        </p:nvSpPr>
        <p:spPr>
          <a:xfrm>
            <a:off x="3028951" y="1352601"/>
            <a:ext cx="308609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believers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E3A79-CC22-45DF-B45E-BCD278493282}"/>
              </a:ext>
            </a:extLst>
          </p:cNvPr>
          <p:cNvSpPr txBox="1"/>
          <p:nvPr/>
        </p:nvSpPr>
        <p:spPr>
          <a:xfrm>
            <a:off x="6000754" y="2793817"/>
            <a:ext cx="3086099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church attendance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39F49-9F3A-4173-A9D5-A9772D927627}"/>
              </a:ext>
            </a:extLst>
          </p:cNvPr>
          <p:cNvSpPr txBox="1"/>
          <p:nvPr/>
        </p:nvSpPr>
        <p:spPr>
          <a:xfrm>
            <a:off x="100691" y="2793817"/>
            <a:ext cx="3086099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hope</a:t>
            </a:r>
            <a:b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expectation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D14C5-8A99-4472-A4E0-09945F661204}"/>
              </a:ext>
            </a:extLst>
          </p:cNvPr>
          <p:cNvSpPr txBox="1"/>
          <p:nvPr/>
        </p:nvSpPr>
        <p:spPr>
          <a:xfrm>
            <a:off x="5429251" y="5188512"/>
            <a:ext cx="308609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aptisms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D272A-E2D3-460E-9315-ADC81E2F6E58}"/>
              </a:ext>
            </a:extLst>
          </p:cNvPr>
          <p:cNvSpPr txBox="1"/>
          <p:nvPr/>
        </p:nvSpPr>
        <p:spPr>
          <a:xfrm>
            <a:off x="628650" y="5003846"/>
            <a:ext cx="3086099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Sinful behaviors decrease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AFCA-E09D-46B3-88BF-69B59D01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 and Celebrate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DBF37-6723-4936-A038-FB2B4CC32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14129" r="41970" b="10244"/>
          <a:stretch/>
        </p:blipFill>
        <p:spPr>
          <a:xfrm>
            <a:off x="3100214" y="2294671"/>
            <a:ext cx="2943573" cy="294357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682F1-E932-4AC7-90E3-2AF90E6945E1}"/>
              </a:ext>
            </a:extLst>
          </p:cNvPr>
          <p:cNvSpPr txBox="1"/>
          <p:nvPr/>
        </p:nvSpPr>
        <p:spPr>
          <a:xfrm>
            <a:off x="204107" y="1506474"/>
            <a:ext cx="4030436" cy="9937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Biblical outcomes questionnaire:</a:t>
            </a:r>
            <a:endParaRPr lang="en-US" sz="2400" dirty="0">
              <a:solidFill>
                <a:schemeClr val="accent2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7AF62-4A1F-4FDF-92A2-D63034B4BF9E}"/>
              </a:ext>
            </a:extLst>
          </p:cNvPr>
          <p:cNvSpPr txBox="1"/>
          <p:nvPr/>
        </p:nvSpPr>
        <p:spPr>
          <a:xfrm>
            <a:off x="5679624" y="4485679"/>
            <a:ext cx="308609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Survey to assess change from Scripture use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6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7E8A-77F1-4EE6-B918-DC779060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Others in Scripture Usage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CFFA5-D62C-4B18-9E72-2AAC140DC498}"/>
              </a:ext>
            </a:extLst>
          </p:cNvPr>
          <p:cNvSpPr txBox="1"/>
          <p:nvPr/>
        </p:nvSpPr>
        <p:spPr>
          <a:xfrm>
            <a:off x="879527" y="4423732"/>
            <a:ext cx="4278086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Apply this to plans for Scripture in community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281DA-0433-4613-B5BB-D40383E6667D}"/>
              </a:ext>
            </a:extLst>
          </p:cNvPr>
          <p:cNvSpPr/>
          <p:nvPr/>
        </p:nvSpPr>
        <p:spPr>
          <a:xfrm>
            <a:off x="0" y="1556658"/>
            <a:ext cx="9144000" cy="1513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885F9-3E61-49A4-BBF5-6A6BFFB78B4B}"/>
              </a:ext>
            </a:extLst>
          </p:cNvPr>
          <p:cNvSpPr txBox="1"/>
          <p:nvPr/>
        </p:nvSpPr>
        <p:spPr>
          <a:xfrm>
            <a:off x="2220686" y="1713051"/>
            <a:ext cx="470262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Read</a:t>
            </a:r>
            <a:b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3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Acts 8:27-38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C2ED6-6243-42AC-9023-1EF9988BF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7613" y="3429000"/>
            <a:ext cx="2943573" cy="294357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72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8542B8-0DAE-4728-8886-370EA25EA6EE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</TotalTime>
  <Words>94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Help the Community Use Scripture</vt:lpstr>
      <vt:lpstr>Community Change Through Scripture</vt:lpstr>
      <vt:lpstr>Gauge and Celebrate Change</vt:lpstr>
      <vt:lpstr>Include Others in Scripture Usage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205</cp:revision>
  <dcterms:created xsi:type="dcterms:W3CDTF">2019-03-18T18:21:25Z</dcterms:created>
  <dcterms:modified xsi:type="dcterms:W3CDTF">2021-08-20T19:03:30Z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