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4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A42"/>
    <a:srgbClr val="716557"/>
    <a:srgbClr val="FFFFFF"/>
    <a:srgbClr val="83A83F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5C29F-40F5-B000-FA5C-16D0D0E59B6A}" v="2" dt="2021-04-28T20:25:43.310"/>
    <p1510:client id="{6972A80A-7271-BDD9-6B5F-37F9A1A4CD28}" v="1" dt="2021-03-02T21:35:39.068"/>
    <p1510:client id="{7D8DAE1E-F86E-E498-EF8D-70792D1FF920}" v="7" dt="2021-04-26T20:57:16.676"/>
    <p1510:client id="{891AC29F-2010-B000-FA5C-1AEA3EF260C6}" v="146" dt="2021-04-26T18:49:21.723"/>
    <p1510:client id="{8D17BDFF-4732-81A9-F5E6-7C352652C556}" v="15" dt="2021-04-28T19:40:13.685"/>
    <p1510:client id="{8F49E7EE-BD7C-A348-E87B-C5D49462D8E6}" v="13" dt="2022-01-25T21:25:51.688"/>
    <p1510:client id="{EF94D81F-06F0-D3E0-4ED4-A02C2FFEB14E}" v="29" dt="2021-12-29T18:31:46.541"/>
    <p1510:client id="{F1F81564-3846-B573-4246-D9962DD49467}" v="4" dt="2021-03-08T22:19:02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EF94D81F-06F0-D3E0-4ED4-A02C2FFEB14E}"/>
    <pc:docChg chg="modSld">
      <pc:chgData name="Susan Quigley" userId="S::susan_quigley@wycliffeassociates.org::b85b18d0-1c40-45ee-96a2-2a728d87251b" providerId="AD" clId="Web-{EF94D81F-06F0-D3E0-4ED4-A02C2FFEB14E}" dt="2021-12-29T18:31:30.806" v="23"/>
      <pc:docMkLst>
        <pc:docMk/>
      </pc:docMkLst>
      <pc:sldChg chg="modSp">
        <pc:chgData name="Susan Quigley" userId="S::susan_quigley@wycliffeassociates.org::b85b18d0-1c40-45ee-96a2-2a728d87251b" providerId="AD" clId="Web-{EF94D81F-06F0-D3E0-4ED4-A02C2FFEB14E}" dt="2021-12-29T18:31:30.806" v="23"/>
        <pc:sldMkLst>
          <pc:docMk/>
          <pc:sldMk cId="3272794811" sldId="265"/>
        </pc:sldMkLst>
        <pc:graphicFrameChg chg="mod modGraphic">
          <ac:chgData name="Susan Quigley" userId="S::susan_quigley@wycliffeassociates.org::b85b18d0-1c40-45ee-96a2-2a728d87251b" providerId="AD" clId="Web-{EF94D81F-06F0-D3E0-4ED4-A02C2FFEB14E}" dt="2021-12-29T18:31:30.806" v="23"/>
          <ac:graphicFrameMkLst>
            <pc:docMk/>
            <pc:sldMk cId="3272794811" sldId="265"/>
            <ac:graphicFrameMk id="20" creationId="{6B2084FB-6C2D-43F9-9D93-9CD61D0CB585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8D17BDFF-4732-81A9-F5E6-7C352652C556}"/>
    <pc:docChg chg="addSld delSld modSld sldOrd">
      <pc:chgData name="Susan Quigley" userId="S::susan_quigley@wycliffeassociates.org::b85b18d0-1c40-45ee-96a2-2a728d87251b" providerId="AD" clId="Web-{8D17BDFF-4732-81A9-F5E6-7C352652C556}" dt="2021-04-28T19:40:13.685" v="13"/>
      <pc:docMkLst>
        <pc:docMk/>
      </pc:docMkLst>
      <pc:sldChg chg="ord">
        <pc:chgData name="Susan Quigley" userId="S::susan_quigley@wycliffeassociates.org::b85b18d0-1c40-45ee-96a2-2a728d87251b" providerId="AD" clId="Web-{8D17BDFF-4732-81A9-F5E6-7C352652C556}" dt="2021-04-28T19:40:09.606" v="12"/>
        <pc:sldMkLst>
          <pc:docMk/>
          <pc:sldMk cId="2305110647" sldId="262"/>
        </pc:sldMkLst>
      </pc:sldChg>
      <pc:sldChg chg="ord">
        <pc:chgData name="Susan Quigley" userId="S::susan_quigley@wycliffeassociates.org::b85b18d0-1c40-45ee-96a2-2a728d87251b" providerId="AD" clId="Web-{8D17BDFF-4732-81A9-F5E6-7C352652C556}" dt="2021-04-28T19:40:13.685" v="13"/>
        <pc:sldMkLst>
          <pc:docMk/>
          <pc:sldMk cId="4152722595" sldId="263"/>
        </pc:sldMkLst>
      </pc:sldChg>
      <pc:sldChg chg="add">
        <pc:chgData name="Susan Quigley" userId="S::susan_quigley@wycliffeassociates.org::b85b18d0-1c40-45ee-96a2-2a728d87251b" providerId="AD" clId="Web-{8D17BDFF-4732-81A9-F5E6-7C352652C556}" dt="2021-04-28T19:39:19.415" v="10"/>
        <pc:sldMkLst>
          <pc:docMk/>
          <pc:sldMk cId="888087477" sldId="264"/>
        </pc:sldMkLst>
      </pc:sldChg>
      <pc:sldChg chg="addSp delSp modSp new del">
        <pc:chgData name="Susan Quigley" userId="S::susan_quigley@wycliffeassociates.org::b85b18d0-1c40-45ee-96a2-2a728d87251b" providerId="AD" clId="Web-{8D17BDFF-4732-81A9-F5E6-7C352652C556}" dt="2021-04-28T19:38:11.395" v="8"/>
        <pc:sldMkLst>
          <pc:docMk/>
          <pc:sldMk cId="4165079578" sldId="264"/>
        </pc:sldMkLst>
        <pc:picChg chg="add del mod">
          <ac:chgData name="Susan Quigley" userId="S::susan_quigley@wycliffeassociates.org::b85b18d0-1c40-45ee-96a2-2a728d87251b" providerId="AD" clId="Web-{8D17BDFF-4732-81A9-F5E6-7C352652C556}" dt="2021-04-28T19:36:56.609" v="7"/>
          <ac:picMkLst>
            <pc:docMk/>
            <pc:sldMk cId="4165079578" sldId="264"/>
            <ac:picMk id="2" creationId="{75292C35-4536-4B1A-A998-F2ADA9FB52FF}"/>
          </ac:picMkLst>
        </pc:picChg>
      </pc:sldChg>
      <pc:sldChg chg="addSp delSp modSp new del">
        <pc:chgData name="Susan Quigley" userId="S::susan_quigley@wycliffeassociates.org::b85b18d0-1c40-45ee-96a2-2a728d87251b" providerId="AD" clId="Web-{8D17BDFF-4732-81A9-F5E6-7C352652C556}" dt="2021-04-28T19:38:13.286" v="9"/>
        <pc:sldMkLst>
          <pc:docMk/>
          <pc:sldMk cId="522612539" sldId="265"/>
        </pc:sldMkLst>
        <pc:picChg chg="add del mod">
          <ac:chgData name="Susan Quigley" userId="S::susan_quigley@wycliffeassociates.org::b85b18d0-1c40-45ee-96a2-2a728d87251b" providerId="AD" clId="Web-{8D17BDFF-4732-81A9-F5E6-7C352652C556}" dt="2021-04-28T19:27:42.574" v="3"/>
          <ac:picMkLst>
            <pc:docMk/>
            <pc:sldMk cId="522612539" sldId="265"/>
            <ac:picMk id="2" creationId="{3C329D02-95D2-4964-BC58-F9085B96B557}"/>
          </ac:picMkLst>
        </pc:picChg>
      </pc:sldChg>
      <pc:sldChg chg="add">
        <pc:chgData name="Susan Quigley" userId="S::susan_quigley@wycliffeassociates.org::b85b18d0-1c40-45ee-96a2-2a728d87251b" providerId="AD" clId="Web-{8D17BDFF-4732-81A9-F5E6-7C352652C556}" dt="2021-04-28T19:39:29.979" v="11"/>
        <pc:sldMkLst>
          <pc:docMk/>
          <pc:sldMk cId="3272794811" sldId="265"/>
        </pc:sldMkLst>
      </pc:sldChg>
    </pc:docChg>
  </pc:docChgLst>
  <pc:docChgLst>
    <pc:chgData name="Susan Quigley" userId="S::susan_quigley@wycliffeassociates.org::b85b18d0-1c40-45ee-96a2-2a728d87251b" providerId="AD" clId="Web-{6972A80A-7271-BDD9-6B5F-37F9A1A4CD28}"/>
    <pc:docChg chg="">
      <pc:chgData name="Susan Quigley" userId="S::susan_quigley@wycliffeassociates.org::b85b18d0-1c40-45ee-96a2-2a728d87251b" providerId="AD" clId="Web-{6972A80A-7271-BDD9-6B5F-37F9A1A4CD28}" dt="2021-03-02T21:35:39.068" v="0"/>
      <pc:docMkLst>
        <pc:docMk/>
      </pc:docMkLst>
      <pc:sldChg chg="addCm">
        <pc:chgData name="Susan Quigley" userId="S::susan_quigley@wycliffeassociates.org::b85b18d0-1c40-45ee-96a2-2a728d87251b" providerId="AD" clId="Web-{6972A80A-7271-BDD9-6B5F-37F9A1A4CD28}" dt="2021-03-02T21:35:39.068" v="0"/>
        <pc:sldMkLst>
          <pc:docMk/>
          <pc:sldMk cId="2305110647" sldId="262"/>
        </pc:sldMkLst>
      </pc:sldChg>
    </pc:docChg>
  </pc:docChgLst>
  <pc:docChgLst>
    <pc:chgData name="Susan Quigley" userId="S::susan_quigley@wycliffeassociates.org::b85b18d0-1c40-45ee-96a2-2a728d87251b" providerId="AD" clId="Web-{F1F81564-3846-B573-4246-D9962DD49467}"/>
    <pc:docChg chg="">
      <pc:chgData name="Susan Quigley" userId="S::susan_quigley@wycliffeassociates.org::b85b18d0-1c40-45ee-96a2-2a728d87251b" providerId="AD" clId="Web-{F1F81564-3846-B573-4246-D9962DD49467}" dt="2021-03-08T22:19:02.442" v="3"/>
      <pc:docMkLst>
        <pc:docMk/>
      </pc:docMkLst>
      <pc:sldChg chg="addCm modCm">
        <pc:chgData name="Susan Quigley" userId="S::susan_quigley@wycliffeassociates.org::b85b18d0-1c40-45ee-96a2-2a728d87251b" providerId="AD" clId="Web-{F1F81564-3846-B573-4246-D9962DD49467}" dt="2021-03-08T22:19:02.442" v="3"/>
        <pc:sldMkLst>
          <pc:docMk/>
          <pc:sldMk cId="2305110647" sldId="262"/>
        </pc:sldMkLst>
      </pc:sldChg>
    </pc:docChg>
  </pc:docChgLst>
  <pc:docChgLst>
    <pc:chgData name="Susan Quigley" userId="S::susan_quigley@wycliffeassociates.org::b85b18d0-1c40-45ee-96a2-2a728d87251b" providerId="AD" clId="Web-{8F49E7EE-BD7C-A348-E87B-C5D49462D8E6}"/>
    <pc:docChg chg="addSld modSld">
      <pc:chgData name="Susan Quigley" userId="S::susan_quigley@wycliffeassociates.org::b85b18d0-1c40-45ee-96a2-2a728d87251b" providerId="AD" clId="Web-{8F49E7EE-BD7C-A348-E87B-C5D49462D8E6}" dt="2022-01-25T21:25:46.578" v="11" actId="20577"/>
      <pc:docMkLst>
        <pc:docMk/>
      </pc:docMkLst>
      <pc:sldChg chg="modSp new">
        <pc:chgData name="Susan Quigley" userId="S::susan_quigley@wycliffeassociates.org::b85b18d0-1c40-45ee-96a2-2a728d87251b" providerId="AD" clId="Web-{8F49E7EE-BD7C-A348-E87B-C5D49462D8E6}" dt="2022-01-25T21:25:46.578" v="11" actId="20577"/>
        <pc:sldMkLst>
          <pc:docMk/>
          <pc:sldMk cId="1731901448" sldId="266"/>
        </pc:sldMkLst>
        <pc:spChg chg="mod">
          <ac:chgData name="Susan Quigley" userId="S::susan_quigley@wycliffeassociates.org::b85b18d0-1c40-45ee-96a2-2a728d87251b" providerId="AD" clId="Web-{8F49E7EE-BD7C-A348-E87B-C5D49462D8E6}" dt="2022-01-25T21:25:46.578" v="11" actId="20577"/>
          <ac:spMkLst>
            <pc:docMk/>
            <pc:sldMk cId="1731901448" sldId="266"/>
            <ac:spMk id="2" creationId="{1D7267FD-73CA-458C-BE19-5F4B5B3D1ED3}"/>
          </ac:spMkLst>
        </pc:spChg>
      </pc:sldChg>
    </pc:docChg>
  </pc:docChgLst>
  <pc:docChgLst>
    <pc:chgData name="Susan Quigley" userId="S::susan_quigley@wycliffeassociates.org::b85b18d0-1c40-45ee-96a2-2a728d87251b" providerId="AD" clId="Web-{53C5C29F-40F5-B000-FA5C-16D0D0E59B6A}"/>
    <pc:docChg chg="delSld">
      <pc:chgData name="Susan Quigley" userId="S::susan_quigley@wycliffeassociates.org::b85b18d0-1c40-45ee-96a2-2a728d87251b" providerId="AD" clId="Web-{53C5C29F-40F5-B000-FA5C-16D0D0E59B6A}" dt="2021-04-28T20:25:43.310" v="1"/>
      <pc:docMkLst>
        <pc:docMk/>
      </pc:docMkLst>
      <pc:sldChg chg="del">
        <pc:chgData name="Susan Quigley" userId="S::susan_quigley@wycliffeassociates.org::b85b18d0-1c40-45ee-96a2-2a728d87251b" providerId="AD" clId="Web-{53C5C29F-40F5-B000-FA5C-16D0D0E59B6A}" dt="2021-04-28T20:25:43.310" v="1"/>
        <pc:sldMkLst>
          <pc:docMk/>
          <pc:sldMk cId="2305110647" sldId="262"/>
        </pc:sldMkLst>
      </pc:sldChg>
      <pc:sldChg chg="del">
        <pc:chgData name="Susan Quigley" userId="S::susan_quigley@wycliffeassociates.org::b85b18d0-1c40-45ee-96a2-2a728d87251b" providerId="AD" clId="Web-{53C5C29F-40F5-B000-FA5C-16D0D0E59B6A}" dt="2021-04-28T20:25:35.169" v="0"/>
        <pc:sldMkLst>
          <pc:docMk/>
          <pc:sldMk cId="4152722595" sldId="263"/>
        </pc:sldMkLst>
      </pc:sldChg>
    </pc:docChg>
  </pc:docChgLst>
  <pc:docChgLst>
    <pc:chgData name="Susan Quigley" userId="S::susan_quigley@wycliffeassociates.org::b85b18d0-1c40-45ee-96a2-2a728d87251b" providerId="AD" clId="Web-{7D8DAE1E-F86E-E498-EF8D-70792D1FF920}"/>
    <pc:docChg chg="modSld">
      <pc:chgData name="Susan Quigley" userId="S::susan_quigley@wycliffeassociates.org::b85b18d0-1c40-45ee-96a2-2a728d87251b" providerId="AD" clId="Web-{7D8DAE1E-F86E-E498-EF8D-70792D1FF920}" dt="2021-04-26T20:57:16.676" v="6"/>
      <pc:docMkLst>
        <pc:docMk/>
      </pc:docMkLst>
      <pc:sldChg chg="modSp addCm delCm">
        <pc:chgData name="Susan Quigley" userId="S::susan_quigley@wycliffeassociates.org::b85b18d0-1c40-45ee-96a2-2a728d87251b" providerId="AD" clId="Web-{7D8DAE1E-F86E-E498-EF8D-70792D1FF920}" dt="2021-04-26T20:57:16.676" v="6"/>
        <pc:sldMkLst>
          <pc:docMk/>
          <pc:sldMk cId="2305110647" sldId="262"/>
        </pc:sldMkLst>
        <pc:spChg chg="mod">
          <ac:chgData name="Susan Quigley" userId="S::susan_quigley@wycliffeassociates.org::b85b18d0-1c40-45ee-96a2-2a728d87251b" providerId="AD" clId="Web-{7D8DAE1E-F86E-E498-EF8D-70792D1FF920}" dt="2021-04-26T20:39:35.564" v="4" actId="20577"/>
          <ac:spMkLst>
            <pc:docMk/>
            <pc:sldMk cId="2305110647" sldId="262"/>
            <ac:spMk id="2" creationId="{D0A3FB4E-29F7-4D29-8ACB-FB9938FDF864}"/>
          </ac:spMkLst>
        </pc:spChg>
      </pc:sldChg>
    </pc:docChg>
  </pc:docChgLst>
  <pc:docChgLst>
    <pc:chgData name="Susan Quigley" userId="S::susan_quigley@wycliffeassociates.org::b85b18d0-1c40-45ee-96a2-2a728d87251b" providerId="AD" clId="Web-{891AC29F-2010-B000-FA5C-1AEA3EF260C6}"/>
    <pc:docChg chg="modSld">
      <pc:chgData name="Susan Quigley" userId="S::susan_quigley@wycliffeassociates.org::b85b18d0-1c40-45ee-96a2-2a728d87251b" providerId="AD" clId="Web-{891AC29F-2010-B000-FA5C-1AEA3EF260C6}" dt="2021-04-26T18:49:21.723" v="141" actId="20577"/>
      <pc:docMkLst>
        <pc:docMk/>
      </pc:docMkLst>
      <pc:sldChg chg="modSp">
        <pc:chgData name="Susan Quigley" userId="S::susan_quigley@wycliffeassociates.org::b85b18d0-1c40-45ee-96a2-2a728d87251b" providerId="AD" clId="Web-{891AC29F-2010-B000-FA5C-1AEA3EF260C6}" dt="2021-04-26T18:49:21.723" v="141" actId="20577"/>
        <pc:sldMkLst>
          <pc:docMk/>
          <pc:sldMk cId="2305110647" sldId="262"/>
        </pc:sldMkLst>
        <pc:spChg chg="mod">
          <ac:chgData name="Susan Quigley" userId="S::susan_quigley@wycliffeassociates.org::b85b18d0-1c40-45ee-96a2-2a728d87251b" providerId="AD" clId="Web-{891AC29F-2010-B000-FA5C-1AEA3EF260C6}" dt="2021-04-26T18:49:21.723" v="141" actId="20577"/>
          <ac:spMkLst>
            <pc:docMk/>
            <pc:sldMk cId="2305110647" sldId="262"/>
            <ac:spMk id="2" creationId="{D0A3FB4E-29F7-4D29-8ACB-FB9938FDF864}"/>
          </ac:spMkLst>
        </pc:spChg>
        <pc:graphicFrameChg chg="mod modGraphic">
          <ac:chgData name="Susan Quigley" userId="S::susan_quigley@wycliffeassociates.org::b85b18d0-1c40-45ee-96a2-2a728d87251b" providerId="AD" clId="Web-{891AC29F-2010-B000-FA5C-1AEA3EF260C6}" dt="2021-04-26T18:43:51.463" v="137"/>
          <ac:graphicFrameMkLst>
            <pc:docMk/>
            <pc:sldMk cId="2305110647" sldId="262"/>
            <ac:graphicFrameMk id="20" creationId="{6B2084FB-6C2D-43F9-9D93-9CD61D0CB58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CF1A43D-CD22-4224-B06A-DA39CD5195AF}"/>
              </a:ext>
            </a:extLst>
          </p:cNvPr>
          <p:cNvSpPr/>
          <p:nvPr/>
        </p:nvSpPr>
        <p:spPr>
          <a:xfrm>
            <a:off x="628650" y="1239577"/>
            <a:ext cx="7886700" cy="3611880"/>
          </a:xfrm>
          <a:prstGeom prst="downArrowCallout">
            <a:avLst>
              <a:gd name="adj1" fmla="val 25000"/>
              <a:gd name="adj2" fmla="val 6998"/>
              <a:gd name="adj3" fmla="val 10760"/>
              <a:gd name="adj4" fmla="val 892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Formats: Written or Oral?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08294D-347F-4281-A823-C3D469BD171E}"/>
              </a:ext>
            </a:extLst>
          </p:cNvPr>
          <p:cNvGrpSpPr/>
          <p:nvPr/>
        </p:nvGrpSpPr>
        <p:grpSpPr>
          <a:xfrm>
            <a:off x="3444628" y="5030084"/>
            <a:ext cx="2254745" cy="1556904"/>
            <a:chOff x="1557086" y="4125061"/>
            <a:chExt cx="2286285" cy="1578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B7C578-AF57-430E-B2EF-F6BADC6BFE9A}"/>
                </a:ext>
              </a:extLst>
            </p:cNvPr>
            <p:cNvSpPr txBox="1"/>
            <p:nvPr/>
          </p:nvSpPr>
          <p:spPr>
            <a:xfrm>
              <a:off x="1557086" y="5266829"/>
              <a:ext cx="2286285" cy="436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rgbClr val="FBA93D"/>
                  </a:solidFill>
                </a:rPr>
                <a:t>Local Church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4A11A-8A7F-4725-A5EB-F72FF13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399" y="4125061"/>
              <a:ext cx="1763658" cy="1133015"/>
            </a:xfrm>
            <a:prstGeom prst="rect">
              <a:avLst/>
            </a:prstGeom>
          </p:spPr>
        </p:pic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B2084FB-6C2D-43F9-9D93-9CD61D0C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71993"/>
              </p:ext>
            </p:extLst>
          </p:nvPr>
        </p:nvGraphicFramePr>
        <p:xfrm>
          <a:off x="937683" y="1439917"/>
          <a:ext cx="7268635" cy="27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8635">
                  <a:extLst>
                    <a:ext uri="{9D8B030D-6E8A-4147-A177-3AD203B41FA5}">
                      <a16:colId xmlns:a16="http://schemas.microsoft.com/office/drawing/2014/main" val="779800348"/>
                    </a:ext>
                  </a:extLst>
                </a:gridCol>
              </a:tblGrid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language written?</a:t>
                      </a:r>
                      <a:endParaRPr lang="en-US" sz="2000" b="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47853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Has the language been written for a long time?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686013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language only recently written?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643769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Are most people literate?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92164"/>
                  </a:ext>
                </a:extLst>
              </a:tr>
              <a:tr h="46162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Is the number of literate speakers growing?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04758"/>
                  </a:ext>
                </a:extLst>
              </a:tr>
              <a:tr h="4771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Do the speakers of the language </a:t>
                      </a:r>
                      <a:r>
                        <a:rPr lang="en-US" sz="2000" b="1" i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want </a:t>
                      </a: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 written translation?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99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CF1A43D-CD22-4224-B06A-DA39CD5195AF}"/>
              </a:ext>
            </a:extLst>
          </p:cNvPr>
          <p:cNvSpPr/>
          <p:nvPr/>
        </p:nvSpPr>
        <p:spPr>
          <a:xfrm>
            <a:off x="628650" y="1239577"/>
            <a:ext cx="7886700" cy="3611880"/>
          </a:xfrm>
          <a:prstGeom prst="downArrowCallout">
            <a:avLst>
              <a:gd name="adj1" fmla="val 25000"/>
              <a:gd name="adj2" fmla="val 6998"/>
              <a:gd name="adj3" fmla="val 10760"/>
              <a:gd name="adj4" fmla="val 892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Formats: Written or Oral?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08294D-347F-4281-A823-C3D469BD171E}"/>
              </a:ext>
            </a:extLst>
          </p:cNvPr>
          <p:cNvGrpSpPr/>
          <p:nvPr/>
        </p:nvGrpSpPr>
        <p:grpSpPr>
          <a:xfrm>
            <a:off x="3444628" y="5030084"/>
            <a:ext cx="2254745" cy="1556904"/>
            <a:chOff x="1557086" y="4125061"/>
            <a:chExt cx="2286285" cy="1578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B7C578-AF57-430E-B2EF-F6BADC6BFE9A}"/>
                </a:ext>
              </a:extLst>
            </p:cNvPr>
            <p:cNvSpPr txBox="1"/>
            <p:nvPr/>
          </p:nvSpPr>
          <p:spPr>
            <a:xfrm>
              <a:off x="1557086" y="5266829"/>
              <a:ext cx="2286285" cy="436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b="1">
                  <a:solidFill>
                    <a:srgbClr val="FBA93D"/>
                  </a:solidFill>
                </a:rPr>
                <a:t>Local Church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4A11A-8A7F-4725-A5EB-F72FF1377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399" y="4125061"/>
              <a:ext cx="1763658" cy="1133015"/>
            </a:xfrm>
            <a:prstGeom prst="rect">
              <a:avLst/>
            </a:prstGeom>
          </p:spPr>
        </p:pic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B2084FB-6C2D-43F9-9D93-9CD61D0C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77632"/>
              </p:ext>
            </p:extLst>
          </p:nvPr>
        </p:nvGraphicFramePr>
        <p:xfrm>
          <a:off x="819807" y="1397874"/>
          <a:ext cx="7504386" cy="289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386">
                  <a:extLst>
                    <a:ext uri="{9D8B030D-6E8A-4147-A177-3AD203B41FA5}">
                      <a16:colId xmlns:a16="http://schemas.microsoft.com/office/drawing/2014/main" val="779800348"/>
                    </a:ext>
                  </a:extLst>
                </a:gridCol>
              </a:tblGrid>
              <a:tr h="52023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Are people proud of their Oral Tradition?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47853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Are the people used to important truths</a:t>
                      </a:r>
                      <a:br>
                        <a:rPr lang="en-US" sz="20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</a:b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and are messages being passed to them Orally?</a:t>
                      </a:r>
                      <a:endParaRPr lang="en-US" sz="20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686013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Does the language express a system of oral cues which signify</a:t>
                      </a:r>
                      <a:br>
                        <a:rPr lang="en-US" sz="20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</a:b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or emphasize important messages?</a:t>
                      </a:r>
                      <a:endParaRPr lang="en-US" sz="20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092164"/>
                  </a:ext>
                </a:extLst>
              </a:tr>
              <a:tr h="79003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the speakers have a way to listen to a translation?</a:t>
                      </a:r>
                      <a:br>
                        <a:rPr lang="en-US" sz="2000" kern="1200" dirty="0">
                          <a:solidFill>
                            <a:srgbClr val="5B4A4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an mp3 player or smartphone, for example?  </a:t>
                      </a:r>
                      <a:endParaRPr lang="en-US" sz="24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1371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99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7FD-73CA-458C-BE19-5F4B5B3D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Further Thoughts?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692B8D-56F3-443C-9291-D8F87362B58C}"/>
</file>

<file path=customXml/itemProps2.xml><?xml version="1.0" encoding="utf-8"?>
<ds:datastoreItem xmlns:ds="http://schemas.openxmlformats.org/officeDocument/2006/customXml" ds:itemID="{65E87EE7-BDD5-440F-9927-49F523EFB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E6DD7-343F-4C08-89B2-A9E04B87E3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Translation Formats: Written or Oral?</vt:lpstr>
      <vt:lpstr>Translation Formats: Written or Oral?</vt:lpstr>
      <vt:lpstr>Further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11</cp:revision>
  <dcterms:created xsi:type="dcterms:W3CDTF">2019-03-18T18:21:25Z</dcterms:created>
  <dcterms:modified xsi:type="dcterms:W3CDTF">2022-01-25T21:25:52Z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