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82" r:id="rId5"/>
    <p:sldId id="295" r:id="rId6"/>
    <p:sldId id="296" r:id="rId7"/>
    <p:sldId id="281" r:id="rId8"/>
    <p:sldId id="297" r:id="rId9"/>
    <p:sldId id="298" r:id="rId10"/>
    <p:sldId id="306" r:id="rId11"/>
    <p:sldId id="299" r:id="rId12"/>
    <p:sldId id="307" r:id="rId13"/>
    <p:sldId id="300" r:id="rId14"/>
    <p:sldId id="301" r:id="rId15"/>
    <p:sldId id="302" r:id="rId16"/>
    <p:sldId id="304" r:id="rId17"/>
    <p:sldId id="294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A83F"/>
    <a:srgbClr val="C3DD93"/>
    <a:srgbClr val="716557"/>
    <a:srgbClr val="FBA93D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9" autoAdjust="0"/>
    <p:restoredTop sz="95694" autoAdjust="0"/>
  </p:normalViewPr>
  <p:slideViewPr>
    <p:cSldViewPr snapToGrid="0">
      <p:cViewPr varScale="1">
        <p:scale>
          <a:sx n="115" d="100"/>
          <a:sy n="115" d="100"/>
        </p:scale>
        <p:origin x="1608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46" y="754990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Proofreading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3731449" y="2450898"/>
            <a:ext cx="5023263" cy="312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Proofreading finds mostly typing errors.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errors may affect meaning.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 descr="Person using laptop">
            <a:extLst>
              <a:ext uri="{FF2B5EF4-FFF2-40B4-BE49-F238E27FC236}">
                <a16:creationId xmlns:a16="http://schemas.microsoft.com/office/drawing/2014/main" id="{72B62057-EFF0-4BE1-B284-87EB5A339F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1" t="27058" r="2882" b="18130"/>
          <a:stretch/>
        </p:blipFill>
        <p:spPr>
          <a:xfrm>
            <a:off x="389288" y="2704096"/>
            <a:ext cx="2770908" cy="17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165246" y="485515"/>
            <a:ext cx="8813508" cy="58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Galatians 5:		</a:t>
            </a:r>
            <a:r>
              <a:rPr lang="en-US" sz="2000" b="1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There Be Parentheses?</a:t>
            </a:r>
            <a:endParaRPr lang="en-US" sz="2000" b="1" dirty="0">
              <a:effectLst/>
              <a:highlight>
                <a:srgbClr val="FFFF00"/>
              </a:highlight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22But the fruit OF the spirit is love joy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peace, patience, Kindness, goodness, Faith, gentleness, and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selfcontrol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such things there is no law  . 24 those who belong to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Jesus have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cRucified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flesh with its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passionsa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desires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If we live by the Spirit, let us also walk” by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thespirit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fruit of the Spirit is love, joy, peace, patience, kindness, goodness, faith,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gentleness, and self-control; against such things there is no law.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who belong to Christ Jesus have crucified the flesh with its passions and desires.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live by the Spirit, let us also walk by the Spirit.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3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165246" y="485515"/>
            <a:ext cx="8813508" cy="58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Galatians 5:		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Capitalization </a:t>
            </a:r>
            <a:r>
              <a:rPr lang="en-US" sz="2000" b="1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Names and Places in English)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22But the fruit OF the 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pirit is love joy) peace, patience, Kindness, goodness, Faith, gentleness, and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selfcontrol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such things there is no law  . 24 those who belong to </a:t>
            </a:r>
            <a:r>
              <a:rPr lang="en-US" sz="2400" dirty="0" err="1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hrist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esus have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cRucified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flesh with its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passionsa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desires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If we live by the 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pirit, let us also walk” by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400" dirty="0" err="1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fruit of the 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pirit is love, joy, peace, patience, kindness, goodness, faith,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gentleness, and self-control; against such things there is no law.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who belong to 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hrist 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esus have crucified the flesh with its passions and desires.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live by the 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pirit, let us also walk by the 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165246" y="485515"/>
            <a:ext cx="8813508" cy="58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Galatians 5:		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Miscellaneous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22But the fruit OF the spirit is love joy) peace, patience, Kindness, goodness, Faith, gentleness, and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</a:t>
            </a:r>
            <a:r>
              <a:rPr lang="en-US" sz="2400" dirty="0" err="1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fc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ontro</a:t>
            </a:r>
            <a:r>
              <a:rPr lang="en-US" sz="2400" dirty="0" err="1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such things there is no 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law  .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those who belong to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Jesus have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ucified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flesh with its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</a:t>
            </a:r>
            <a:r>
              <a:rPr lang="en-US" sz="2400" dirty="0" err="1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aseline="300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If we live by the Spirit, let us also walk” by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dirty="0" err="1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fruit of the Spirit is love, joy, peace, patience, kindness, goodness, faith,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gentleness, and self-control; against such things there is no law.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who belong to Christ Jesus have crucified the flesh with its passions and desires.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live by the Spirit, let us also walk by the Spirit.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3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165246" y="485515"/>
            <a:ext cx="8813508" cy="58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Galatians 5:		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 Number of Verses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fruit OF the spirit is love joy) peace, patience, Kindness, goodness, Faith, gentleness, and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selfcontrol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such things there is no law  . 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those who belong to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Jesus have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cRucified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flesh with its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passionsa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desires</a:t>
            </a:r>
            <a:r>
              <a:rPr lang="en-US" sz="2400" baseline="300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If we live by the Spirit, let us also walk” by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thespirit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fruit of the Spirit is love, joy, peace, patience, kindness, goodness, faith, </a:t>
            </a:r>
            <a:r>
              <a:rPr lang="en-US" sz="2400" baseline="300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gentleness, and self-control; against such things there is no law. </a:t>
            </a:r>
            <a:r>
              <a:rPr lang="en-US" sz="2400" baseline="300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who belong to Christ Jesus have crucified the flesh with its passions and desires. </a:t>
            </a:r>
            <a:r>
              <a:rPr lang="en-US" sz="2400" baseline="300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live by the Spirit, let us also walk by the Spirit.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5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2" y="176749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6000" b="1" dirty="0">
              <a:solidFill>
                <a:schemeClr val="bg2"/>
              </a:solidFill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2664469"/>
            <a:ext cx="3145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panose="020B0604020202020204" pitchFamily="34" charset="0"/>
              </a:rPr>
              <a:t>Try it</a:t>
            </a:r>
          </a:p>
        </p:txBody>
      </p:sp>
    </p:spTree>
    <p:extLst>
      <p:ext uri="{BB962C8B-B14F-4D97-AF65-F5344CB8AC3E}">
        <p14:creationId xmlns:p14="http://schemas.microsoft.com/office/powerpoint/2010/main" val="223801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3915-E573-A372-97B3-D9870250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67653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Call me Pat.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Call me, Pat.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I’m sorry I love you.</a:t>
            </a:r>
          </a:p>
          <a:p>
            <a:pPr marL="0" indent="0" algn="ctr">
              <a:buNone/>
            </a:pPr>
            <a:endParaRPr lang="en-US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</a:rPr>
              <a:t>I’m sorry. I love you.</a:t>
            </a:r>
          </a:p>
        </p:txBody>
      </p:sp>
    </p:spTree>
    <p:extLst>
      <p:ext uri="{BB962C8B-B14F-4D97-AF65-F5344CB8AC3E}">
        <p14:creationId xmlns:p14="http://schemas.microsoft.com/office/powerpoint/2010/main" val="300166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reading a book&#10;&#10;Description automatically generated">
            <a:extLst>
              <a:ext uri="{FF2B5EF4-FFF2-40B4-BE49-F238E27FC236}">
                <a16:creationId xmlns:a16="http://schemas.microsoft.com/office/drawing/2014/main" id="{28580129-E33E-12AE-79B8-CE13CF993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74" r="43182" b="3383"/>
          <a:stretch/>
        </p:blipFill>
        <p:spPr>
          <a:xfrm>
            <a:off x="590335" y="2127903"/>
            <a:ext cx="3306548" cy="24941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88F8-299F-86AA-82B6-FD1DDB478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4" y="2533475"/>
            <a:ext cx="4335859" cy="3448225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Correct typing and format are evidence of </a:t>
            </a:r>
            <a:b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quality translation.</a:t>
            </a:r>
          </a:p>
          <a:p>
            <a:endParaRPr lang="en-US" sz="17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C73AF9-0D33-5C66-5D79-0D0129904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96FD6F-5EE9-36C7-C200-3111EF6D0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A39BB2-02C1-8A8B-8021-68446E047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296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165246" y="485515"/>
            <a:ext cx="8813508" cy="58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Galatians 5: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22But the fruit OF the spirit is love joy) peace, patience, Kindness, goodness, Faith, gentleness, and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selfcontrol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such things there is no law  . 24 those who belong to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Jesus have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cRucified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flesh with its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passionsa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desires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If we live by the Spirit, let us also walk” by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thespirit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fruit of the Spirit is love, joy, peace, patience, kindness, goodness, faith,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gentleness, and self-control; against such things there is no law.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who belong to Christ Jesus have crucified the flesh with its passions and desires.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live by the Spirit, let us also walk by the Spirit.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8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165246" y="485515"/>
            <a:ext cx="8813508" cy="58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Galatians 5:		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Beginnings of Sentences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 the fruit OF the spirit is love joy) peace, patience, Kindness, goodness, Faith, gentleness, and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selfcontrol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such things there is no law  . 24 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hose who belong to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Jesus have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cRucified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flesh with its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passionsa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desires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we live by the Spirit, let us also walk” by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thespirit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 the fruit of the Spirit is love, joy, peace, patience, kindness, goodness, faith,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gentleness, and self-control; against such things there is no law.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hose who belong to Christ Jesus have crucified the flesh with its passions and desires.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we live by the Spirit, let us also walk by the Spirit.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0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165246" y="485515"/>
            <a:ext cx="8813508" cy="58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Galatians 5:		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Endings of Sentences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22But the fruit OF the spirit is love joy) peace, patience, Kindness, goodness, Faith, gentleness, and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selfcontrol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such things there is no law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.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those who belong to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Jesus have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cRucified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flesh with its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passionsa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desire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If we live by the Spirit, let us also walk” by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thespirit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fruit of the Spirit is love, joy, peace, patience, kindness, goodness, faith,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gentleness, and self-control; against such things there is no law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who belong to Christ Jesus have crucified the flesh with its passions and desires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live by the Spirit, let us also walk by the Spirit</a:t>
            </a:r>
            <a:r>
              <a:rPr lang="en-US" sz="240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6B3B-7818-D365-5BDE-6B8169C5C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64367"/>
            <a:ext cx="7886700" cy="4397045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67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Then Jesus said to the twelve,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Atkinson Hyperlegible"/>
              </a:rPr>
              <a:t>“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You do not want to go away also, do you?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tkinson Hyperlegible"/>
              </a:rPr>
              <a:t>”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68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Simon Peter answered him, 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tkinson Hyperlegible"/>
              </a:rPr>
              <a:t>“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Lord, to whom would we go? You have words of eternal life, 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69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and we have believed and come to know that you are the Holy One of God.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tkinson Hyperlegible"/>
              </a:rPr>
              <a:t>”</a:t>
            </a:r>
          </a:p>
          <a:p>
            <a:pPr marL="0" indent="0">
              <a:buNone/>
            </a:pPr>
            <a:endParaRPr lang="en-US" dirty="0">
              <a:solidFill>
                <a:srgbClr val="33445C"/>
              </a:solidFill>
              <a:latin typeface="Atkinson Hyperlegible"/>
            </a:endParaRP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n-US" b="1" i="0" u="none" strike="noStrike" baseline="30000" dirty="0">
                <a:solidFill>
                  <a:srgbClr val="000000"/>
                </a:solidFill>
                <a:effectLst/>
                <a:latin typeface="system-ui"/>
              </a:rPr>
              <a:t>67 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Así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que Jesús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preguntó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los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doce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: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ystem-ui"/>
              </a:rPr>
              <a:t>—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¿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También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ustedes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quieren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marcharse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?</a:t>
            </a:r>
          </a:p>
          <a:p>
            <a:pPr marL="0" indent="0" algn="l">
              <a:buNone/>
            </a:pPr>
            <a:r>
              <a:rPr lang="en-US" b="1" i="0" u="none" strike="noStrike" baseline="30000" dirty="0">
                <a:solidFill>
                  <a:srgbClr val="000000"/>
                </a:solidFill>
                <a:effectLst/>
                <a:latin typeface="system-ui"/>
              </a:rPr>
              <a:t>68 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ystem-ui"/>
              </a:rPr>
              <a:t>—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Señor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ystem-ui"/>
              </a:rPr>
              <a:t>—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contestó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Simón Pedro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ystem-ui"/>
              </a:rPr>
              <a:t>—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, ¿a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quién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iremos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? Tú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tienes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palabras de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vida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eterna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. </a:t>
            </a:r>
            <a:r>
              <a:rPr lang="en-US" b="1" i="0" u="none" strike="noStrike" baseline="30000" dirty="0">
                <a:solidFill>
                  <a:srgbClr val="000000"/>
                </a:solidFill>
                <a:effectLst/>
                <a:latin typeface="system-ui"/>
              </a:rPr>
              <a:t>69 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nosotros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hemos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creído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, 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sabemos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que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tú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eres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system-ui"/>
              </a:rPr>
              <a:t>el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ystem-ui"/>
              </a:rPr>
              <a:t> Santo de Dios.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CFF89-9E64-1011-7CEF-074E410AA029}"/>
              </a:ext>
            </a:extLst>
          </p:cNvPr>
          <p:cNvSpPr txBox="1"/>
          <p:nvPr/>
        </p:nvSpPr>
        <p:spPr>
          <a:xfrm>
            <a:off x="628649" y="676894"/>
            <a:ext cx="458490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John 6:		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Quotation Marks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8B0134-0BA8-F0A4-E013-C88DC5AA114A}"/>
              </a:ext>
            </a:extLst>
          </p:cNvPr>
          <p:cNvSpPr txBox="1"/>
          <p:nvPr/>
        </p:nvSpPr>
        <p:spPr>
          <a:xfrm>
            <a:off x="165246" y="485515"/>
            <a:ext cx="8813508" cy="588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Galatians 5:		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 There </a:t>
            </a:r>
            <a:r>
              <a:rPr lang="en-US" sz="2000" b="1" dirty="0"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Quotation Marks?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22But the fruit OF the spirit is love joy) peace, patience, Kindness, goodness, Faith, gentleness, and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selfcontrol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against such things there is no law  . 24 those who belong to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Jesus have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cRucified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flesh with its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passionsa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desires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If we live by the Spirit, let us also walk</a:t>
            </a:r>
            <a:r>
              <a:rPr lang="en-US" sz="240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en-US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thespirit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 the fruit of the Spirit is love, joy, peace, patience, kindness, goodness, faith,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23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gentleness, and self-control; against such things there is no law.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24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Those who belong to Christ Jesus have crucified the flesh with its passions and desires. </a:t>
            </a:r>
            <a:r>
              <a:rPr lang="en-US" sz="24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we live by the Spirit, let us also walk by the Spirit.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3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2026-3CC9-C287-2DA4-9A3121F74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2545"/>
            <a:ext cx="7921584" cy="4217260"/>
          </a:xfrm>
        </p:spPr>
        <p:txBody>
          <a:bodyPr/>
          <a:lstStyle/>
          <a:p>
            <a:pPr marL="0" indent="0">
              <a:buNone/>
            </a:pP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1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After these things, Jesus went away to the other side of the Sea of Galilee, also called the Sea of Tiberias. 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2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A great crowd was following him because they saw the signs that he was doing on those who were sick. 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3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Jesus went up the mountain and there he sat down with his disciples. 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4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tkinson Hyperlegible"/>
              </a:rPr>
              <a:t>(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Now the Passover, the Jewish festival, was near.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tkinson Hyperlegible"/>
              </a:rPr>
              <a:t>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5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When Jesus looked up and saw a great crowd coming to him, he said to Philip, "Where are we going to buy bread so that these may eat?" </a:t>
            </a:r>
            <a:r>
              <a:rPr lang="en-US" b="0" i="0" u="none" strike="noStrike" baseline="30000" dirty="0">
                <a:solidFill>
                  <a:schemeClr val="tx1"/>
                </a:solidFill>
                <a:effectLst/>
                <a:latin typeface="Atkinson Hyperlegible"/>
              </a:rPr>
              <a:t>6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tkinson Hyperlegible"/>
              </a:rPr>
              <a:t>(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But Jesus said this to test Philip, for he himself knew what he was going to do.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Atkinson Hyperlegible"/>
              </a:rPr>
              <a:t>)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Atkinson Hyperlegible"/>
              </a:rPr>
              <a:t> 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87591-F7B9-DA26-35EB-14C073A83674}"/>
              </a:ext>
            </a:extLst>
          </p:cNvPr>
          <p:cNvSpPr txBox="1"/>
          <p:nvPr/>
        </p:nvSpPr>
        <p:spPr>
          <a:xfrm>
            <a:off x="640525" y="866899"/>
            <a:ext cx="69359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John 6:		</a:t>
            </a:r>
            <a:r>
              <a:rPr lang="en-US" sz="2000" b="1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Parentheses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1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27EFEE9-DB9B-4F7F-A400-829970A22F3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2136</TotalTime>
  <Words>1438</Words>
  <Application>Microsoft Macintosh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Atkinson Hyperlegible</vt:lpstr>
      <vt:lpstr>Calibri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172</cp:revision>
  <dcterms:created xsi:type="dcterms:W3CDTF">2019-03-18T18:21:25Z</dcterms:created>
  <dcterms:modified xsi:type="dcterms:W3CDTF">2024-08-23T22:08:33Z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