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15"/>
  </p:notesMasterIdLst>
  <p:sldIdLst>
    <p:sldId id="282" r:id="rId5"/>
    <p:sldId id="281" r:id="rId6"/>
    <p:sldId id="294" r:id="rId7"/>
    <p:sldId id="303" r:id="rId8"/>
    <p:sldId id="302" r:id="rId9"/>
    <p:sldId id="300" r:id="rId10"/>
    <p:sldId id="301" r:id="rId11"/>
    <p:sldId id="295" r:id="rId12"/>
    <p:sldId id="298" r:id="rId13"/>
    <p:sldId id="299" r:id="rId14"/>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usan Quigley" initials="SQ" lastIdx="11" clrIdx="0">
    <p:extLst>
      <p:ext uri="{19B8F6BF-5375-455C-9EA6-DF929625EA0E}">
        <p15:presenceInfo xmlns:p15="http://schemas.microsoft.com/office/powerpoint/2012/main" userId="S::susan_quigley@wycliffeassociates.org::b85b18d0-1c40-45ee-96a2-2a728d87251b"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16557"/>
    <a:srgbClr val="B95659"/>
    <a:srgbClr val="83A83F"/>
    <a:srgbClr val="C3DD93"/>
    <a:srgbClr val="FBA93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40034" autoAdjust="0"/>
    <p:restoredTop sz="95994" autoAdjust="0"/>
  </p:normalViewPr>
  <p:slideViewPr>
    <p:cSldViewPr snapToGrid="0">
      <p:cViewPr varScale="1">
        <p:scale>
          <a:sx n="91" d="100"/>
          <a:sy n="91" d="100"/>
        </p:scale>
        <p:origin x="216" y="632"/>
      </p:cViewPr>
      <p:guideLst>
        <p:guide orient="horz" pos="2160"/>
        <p:guide pos="2880"/>
      </p:guideLst>
    </p:cSldViewPr>
  </p:slideViewPr>
  <p:outlineViewPr>
    <p:cViewPr>
      <p:scale>
        <a:sx n="33" d="100"/>
        <a:sy n="33" d="100"/>
      </p:scale>
      <p:origin x="0" y="0"/>
    </p:cViewPr>
  </p:outlineViewPr>
  <p:notesTextViewPr>
    <p:cViewPr>
      <p:scale>
        <a:sx n="1" d="1"/>
        <a:sy n="1" d="1"/>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C6AA070-92F4-A447-BB88-F5E94FF9CF8B}" type="datetimeFigureOut">
              <a:rPr lang="en-US" smtClean="0"/>
              <a:t>9/26/24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939B3C9-13A9-6540-8F68-9A544DD081BF}" type="slidenum">
              <a:rPr lang="en-US" smtClean="0"/>
              <a:t>‹#›</a:t>
            </a:fld>
            <a:endParaRPr lang="en-US"/>
          </a:p>
        </p:txBody>
      </p:sp>
    </p:spTree>
    <p:extLst>
      <p:ext uri="{BB962C8B-B14F-4D97-AF65-F5344CB8AC3E}">
        <p14:creationId xmlns:p14="http://schemas.microsoft.com/office/powerpoint/2010/main" val="25213440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a:xfrm>
            <a:off x="628650" y="6356351"/>
            <a:ext cx="2057400" cy="365125"/>
          </a:xfrm>
          <a:prstGeom prst="rect">
            <a:avLst/>
          </a:prstGeom>
        </p:spPr>
        <p:txBody>
          <a:bodyPr/>
          <a:lstStyle/>
          <a:p>
            <a:fld id="{2D176C0A-5C67-429D-B78E-C0F7FE360763}" type="datetimeFigureOut">
              <a:rPr lang="en-US" smtClean="0"/>
              <a:t>9/26/24</a:t>
            </a:fld>
            <a:endParaRPr lang="en-US"/>
          </a:p>
        </p:txBody>
      </p:sp>
      <p:sp>
        <p:nvSpPr>
          <p:cNvPr id="5" name="Footer Placeholder 4"/>
          <p:cNvSpPr>
            <a:spLocks noGrp="1"/>
          </p:cNvSpPr>
          <p:nvPr>
            <p:ph type="ftr" sz="quarter" idx="11"/>
          </p:nvPr>
        </p:nvSpPr>
        <p:spPr>
          <a:xfrm>
            <a:off x="3028950" y="6356351"/>
            <a:ext cx="3086100" cy="365125"/>
          </a:xfrm>
          <a:prstGeom prst="rect">
            <a:avLst/>
          </a:prstGeom>
        </p:spPr>
        <p:txBody>
          <a:bodyPr/>
          <a:lstStyle/>
          <a:p>
            <a:endParaRPr lang="en-US"/>
          </a:p>
        </p:txBody>
      </p:sp>
      <p:sp>
        <p:nvSpPr>
          <p:cNvPr id="6" name="Slide Number Placeholder 5"/>
          <p:cNvSpPr>
            <a:spLocks noGrp="1"/>
          </p:cNvSpPr>
          <p:nvPr>
            <p:ph type="sldNum" sz="quarter" idx="12"/>
          </p:nvPr>
        </p:nvSpPr>
        <p:spPr>
          <a:xfrm>
            <a:off x="6457950" y="6356351"/>
            <a:ext cx="2057400" cy="365125"/>
          </a:xfrm>
          <a:prstGeom prst="rect">
            <a:avLst/>
          </a:prstGeom>
        </p:spPr>
        <p:txBody>
          <a:bodyPr/>
          <a:lstStyle/>
          <a:p>
            <a:fld id="{A86A303C-F57A-46A0-A01E-607FF4D926B8}" type="slidenum">
              <a:rPr lang="en-US" smtClean="0"/>
              <a:t>‹#›</a:t>
            </a:fld>
            <a:endParaRPr lang="en-US"/>
          </a:p>
        </p:txBody>
      </p:sp>
    </p:spTree>
    <p:extLst>
      <p:ext uri="{BB962C8B-B14F-4D97-AF65-F5344CB8AC3E}">
        <p14:creationId xmlns:p14="http://schemas.microsoft.com/office/powerpoint/2010/main" val="214192789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E2486219-3A02-4B8F-9654-356937189673}"/>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sp>
        <p:nvSpPr>
          <p:cNvPr id="3" name="Content Placeholder 2"/>
          <p:cNvSpPr>
            <a:spLocks noGrp="1"/>
          </p:cNvSpPr>
          <p:nvPr>
            <p:ph idx="1"/>
          </p:nvPr>
        </p:nvSpPr>
        <p:spPr>
          <a:xfrm>
            <a:off x="628650" y="1825625"/>
            <a:ext cx="7886700" cy="4054180"/>
          </a:xfrm>
        </p:spPr>
        <p:txBody>
          <a:bodyPr>
            <a:noAutofit/>
          </a:bodyPr>
          <a:lstStyle>
            <a:lvl1pPr>
              <a:defRPr>
                <a:solidFill>
                  <a:srgbClr val="716557"/>
                </a:solidFill>
              </a:defRPr>
            </a:lvl1pPr>
            <a:lvl2pPr>
              <a:defRPr>
                <a:solidFill>
                  <a:srgbClr val="716557"/>
                </a:solidFill>
              </a:defRPr>
            </a:lvl2pPr>
            <a:lvl3pPr>
              <a:defRPr>
                <a:solidFill>
                  <a:srgbClr val="716557"/>
                </a:solidFill>
              </a:defRPr>
            </a:lvl3pPr>
            <a:lvl4pPr>
              <a:defRPr>
                <a:solidFill>
                  <a:srgbClr val="716557"/>
                </a:solidFill>
              </a:defRPr>
            </a:lvl4pPr>
            <a:lvl5pPr>
              <a:defRPr>
                <a:solidFill>
                  <a:srgbClr val="716557"/>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98217925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
        <p:nvSpPr>
          <p:cNvPr id="2" name="Title 1"/>
          <p:cNvSpPr>
            <a:spLocks noGrp="1"/>
          </p:cNvSpPr>
          <p:nvPr>
            <p:ph type="title"/>
          </p:nvPr>
        </p:nvSpPr>
        <p:spPr>
          <a:xfrm>
            <a:off x="628650" y="386512"/>
            <a:ext cx="7886700" cy="1325563"/>
          </a:xfrm>
        </p:spPr>
        <p:txBody>
          <a:bodyPr anchor="t">
            <a:noAutofit/>
          </a:bodyPr>
          <a:lstStyle>
            <a:lvl1pPr>
              <a:lnSpc>
                <a:spcPct val="100000"/>
              </a:lnSpc>
              <a:defRPr>
                <a:solidFill>
                  <a:srgbClr val="B95659"/>
                </a:solidFill>
              </a:defRPr>
            </a:lvl1pPr>
          </a:lstStyle>
          <a:p>
            <a:r>
              <a:rPr lang="en-US"/>
              <a:t>Click to edit Master title style</a:t>
            </a:r>
          </a:p>
        </p:txBody>
      </p:sp>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2" name="Rectangle 11">
            <a:extLst>
              <a:ext uri="{FF2B5EF4-FFF2-40B4-BE49-F238E27FC236}">
                <a16:creationId xmlns:a16="http://schemas.microsoft.com/office/drawing/2014/main" id="{BAAEAE7B-3B5A-4C25-AC11-01A159AD8EE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151995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108E7A1A-3604-42E2-8C74-07F6E6ED92C9}"/>
              </a:ext>
            </a:extLst>
          </p:cNvPr>
          <p:cNvGrpSpPr/>
          <p:nvPr userDrawn="1"/>
        </p:nvGrpSpPr>
        <p:grpSpPr>
          <a:xfrm>
            <a:off x="-127730" y="0"/>
            <a:ext cx="9399460" cy="230430"/>
            <a:chOff x="-172745" y="0"/>
            <a:chExt cx="9399460" cy="230430"/>
          </a:xfrm>
        </p:grpSpPr>
        <p:sp>
          <p:nvSpPr>
            <p:cNvPr id="8" name="Parallelogram 7">
              <a:extLst>
                <a:ext uri="{FF2B5EF4-FFF2-40B4-BE49-F238E27FC236}">
                  <a16:creationId xmlns:a16="http://schemas.microsoft.com/office/drawing/2014/main" id="{1EEF9ED7-F707-4018-A8AA-C67B37D48B2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8C15F56A-78F2-4317-88D7-9D0AE4D8AAFD}"/>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Parallelogram 10">
              <a:extLst>
                <a:ext uri="{FF2B5EF4-FFF2-40B4-BE49-F238E27FC236}">
                  <a16:creationId xmlns:a16="http://schemas.microsoft.com/office/drawing/2014/main" id="{2D5D1606-C850-4DDE-B719-2E8DC0D7B928}"/>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9" name="Rectangle 8">
            <a:extLst>
              <a:ext uri="{FF2B5EF4-FFF2-40B4-BE49-F238E27FC236}">
                <a16:creationId xmlns:a16="http://schemas.microsoft.com/office/drawing/2014/main" id="{B3E46E85-8EF7-4D4E-A5B5-D327F4516A82}"/>
              </a:ext>
            </a:extLst>
          </p:cNvPr>
          <p:cNvSpPr/>
          <p:nvPr userDrawn="1"/>
        </p:nvSpPr>
        <p:spPr>
          <a:xfrm>
            <a:off x="0" y="6720840"/>
            <a:ext cx="9144000" cy="137160"/>
          </a:xfrm>
          <a:prstGeom prst="rect">
            <a:avLst/>
          </a:prstGeom>
          <a:solidFill>
            <a:srgbClr val="FBA93D"/>
          </a:solidFill>
          <a:ln>
            <a:noFill/>
          </a:ln>
        </p:spPr>
        <p:txBody>
          <a:bodyPr wrap="square" rtlCol="0" anchor="ctr">
            <a:noAutofit/>
          </a:bodyPr>
          <a:lstStyle/>
          <a:p>
            <a:pPr algn="ctr"/>
            <a:endParaRPr lang="en-US" sz="200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3111928"/>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103315"/>
            <a:ext cx="78867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chor="t" anchorCtr="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4544955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txStyles>
    <p:titleStyle>
      <a:lvl1pPr algn="ctr" defTabSz="914400" rtl="0" eaLnBrk="1" latinLnBrk="0" hangingPunct="1">
        <a:lnSpc>
          <a:spcPct val="90000"/>
        </a:lnSpc>
        <a:spcBef>
          <a:spcPct val="0"/>
        </a:spcBef>
        <a:buNone/>
        <a:defRPr sz="32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jpeg"/><Relationship Id="rId1" Type="http://schemas.openxmlformats.org/officeDocument/2006/relationships/slideLayout" Target="../slideLayouts/slideLayout3.xml"/><Relationship Id="rId6" Type="http://schemas.openxmlformats.org/officeDocument/2006/relationships/image" Target="../media/image6.svg"/><Relationship Id="rId5" Type="http://schemas.openxmlformats.org/officeDocument/2006/relationships/image" Target="../media/image5.png"/><Relationship Id="rId4" Type="http://schemas.openxmlformats.org/officeDocument/2006/relationships/image" Target="../media/image4.svg"/></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svg"/><Relationship Id="rId7" Type="http://schemas.openxmlformats.org/officeDocument/2006/relationships/image" Target="../media/image8.svg"/><Relationship Id="rId2" Type="http://schemas.openxmlformats.org/officeDocument/2006/relationships/image" Target="../media/image3.png"/><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svg"/><Relationship Id="rId4" Type="http://schemas.openxmlformats.org/officeDocument/2006/relationships/image" Target="../media/image5.png"/><Relationship Id="rId9" Type="http://schemas.openxmlformats.org/officeDocument/2006/relationships/image" Target="../media/image10.sv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694CCB8-A161-4308-BC33-DD746CEBFA8D}"/>
              </a:ext>
            </a:extLst>
          </p:cNvPr>
          <p:cNvSpPr/>
          <p:nvPr/>
        </p:nvSpPr>
        <p:spPr>
          <a:xfrm>
            <a:off x="165246" y="754990"/>
            <a:ext cx="8813508" cy="646331"/>
          </a:xfrm>
          <a:prstGeom prst="rect">
            <a:avLst/>
          </a:prstGeom>
        </p:spPr>
        <p:txBody>
          <a:bodyPr wrap="square" anchor="ctr">
            <a:spAutoFit/>
          </a:bodyPr>
          <a:lstStyle/>
          <a:p>
            <a:pPr algn="ctr"/>
            <a:r>
              <a:rPr lang="en-US" sz="3600" b="1" dirty="0">
                <a:solidFill>
                  <a:srgbClr val="B95659"/>
                </a:solidFill>
                <a:latin typeface="Arial" panose="020B0604020202020204" pitchFamily="34" charset="0"/>
                <a:ea typeface="+mj-ea"/>
                <a:cs typeface="Arial" panose="020B0604020202020204" pitchFamily="34" charset="0"/>
              </a:rPr>
              <a:t>Using the Reviewers’ Guide (RG)</a:t>
            </a:r>
          </a:p>
        </p:txBody>
      </p:sp>
      <p:sp>
        <p:nvSpPr>
          <p:cNvPr id="2" name="TextBox 1">
            <a:extLst>
              <a:ext uri="{FF2B5EF4-FFF2-40B4-BE49-F238E27FC236}">
                <a16:creationId xmlns:a16="http://schemas.microsoft.com/office/drawing/2014/main" id="{7B8B0134-0BA8-F0A4-E013-C88DC5AA114A}"/>
              </a:ext>
            </a:extLst>
          </p:cNvPr>
          <p:cNvSpPr txBox="1"/>
          <p:nvPr/>
        </p:nvSpPr>
        <p:spPr>
          <a:xfrm>
            <a:off x="3291840" y="2704544"/>
            <a:ext cx="5465911" cy="2078646"/>
          </a:xfrm>
          <a:prstGeom prst="rect">
            <a:avLst/>
          </a:prstGeom>
          <a:noFill/>
        </p:spPr>
        <p:txBody>
          <a:bodyPr wrap="square" rtlCol="0">
            <a:spAutoFit/>
          </a:bodyPr>
          <a:lstStyle/>
          <a:p>
            <a:pPr marR="0" algn="ctr">
              <a:lnSpc>
                <a:spcPct val="107000"/>
              </a:lnSpc>
              <a:spcBef>
                <a:spcPts val="0"/>
              </a:spcBef>
              <a:spcAft>
                <a:spcPts val="2000"/>
              </a:spcAft>
            </a:pPr>
            <a:r>
              <a:rPr lang="en-US" sz="3200" b="1" dirty="0">
                <a:solidFill>
                  <a:schemeClr val="accent2"/>
                </a:solidFill>
                <a:latin typeface="Arial" panose="020B0604020202020204" pitchFamily="34" charset="0"/>
                <a:ea typeface="Calibri" panose="020F0502020204030204" pitchFamily="34" charset="0"/>
                <a:cs typeface="Times New Roman" panose="02020603050405020304" pitchFamily="18" charset="0"/>
              </a:rPr>
              <a:t>Collecting feedback from other believers.</a:t>
            </a:r>
          </a:p>
          <a:p>
            <a:pPr marL="0" marR="0" algn="ctr">
              <a:lnSpc>
                <a:spcPct val="107000"/>
              </a:lnSpc>
              <a:spcBef>
                <a:spcPts val="0"/>
              </a:spcBef>
              <a:spcAft>
                <a:spcPts val="800"/>
              </a:spcAft>
            </a:pPr>
            <a:endParaRPr lang="en-US" b="1" dirty="0">
              <a:latin typeface="Arial" panose="020B0604020202020204" pitchFamily="34" charset="0"/>
              <a:ea typeface="Calibri" panose="020F0502020204030204" pitchFamily="34" charset="0"/>
              <a:cs typeface="Times New Roman" panose="02020603050405020304" pitchFamily="18" charset="0"/>
            </a:endParaRPr>
          </a:p>
          <a:p>
            <a:pPr algn="ctr"/>
            <a:endParaRPr lang="en-US" dirty="0"/>
          </a:p>
        </p:txBody>
      </p:sp>
      <p:pic>
        <p:nvPicPr>
          <p:cNvPr id="3" name="Picture 2">
            <a:extLst>
              <a:ext uri="{FF2B5EF4-FFF2-40B4-BE49-F238E27FC236}">
                <a16:creationId xmlns:a16="http://schemas.microsoft.com/office/drawing/2014/main" id="{72B62057-EFF0-4BE1-B284-87EB5A339FC5}"/>
              </a:ext>
            </a:extLst>
          </p:cNvPr>
          <p:cNvPicPr>
            <a:picLocks noChangeAspect="1"/>
          </p:cNvPicPr>
          <p:nvPr/>
        </p:nvPicPr>
        <p:blipFill>
          <a:blip r:embed="rId2">
            <a:extLst>
              <a:ext uri="{28A0092B-C50C-407E-A947-70E740481C1C}">
                <a14:useLocalDpi xmlns:a14="http://schemas.microsoft.com/office/drawing/2010/main" val="0"/>
              </a:ext>
            </a:extLst>
          </a:blip>
          <a:srcRect t="3908" b="3908"/>
          <a:stretch/>
        </p:blipFill>
        <p:spPr>
          <a:xfrm>
            <a:off x="386249" y="4138975"/>
            <a:ext cx="3061043" cy="1879331"/>
          </a:xfrm>
          <a:prstGeom prst="rect">
            <a:avLst/>
          </a:prstGeom>
        </p:spPr>
      </p:pic>
      <p:pic>
        <p:nvPicPr>
          <p:cNvPr id="4" name="Picture 3">
            <a:extLst>
              <a:ext uri="{FF2B5EF4-FFF2-40B4-BE49-F238E27FC236}">
                <a16:creationId xmlns:a16="http://schemas.microsoft.com/office/drawing/2014/main" id="{1E5B4277-A765-6F0B-7CBC-322A61D1F15A}"/>
              </a:ext>
            </a:extLst>
          </p:cNvPr>
          <p:cNvPicPr>
            <a:picLocks noChangeAspect="1"/>
          </p:cNvPicPr>
          <p:nvPr/>
        </p:nvPicPr>
        <p:blipFill rotWithShape="1">
          <a:blip r:embed="rId3">
            <a:extLst>
              <a:ext uri="{28A0092B-C50C-407E-A947-70E740481C1C}">
                <a14:useLocalDpi xmlns:a14="http://schemas.microsoft.com/office/drawing/2010/main" val="0"/>
              </a:ext>
            </a:extLst>
          </a:blip>
          <a:srcRect l="57981" t="-297" r="17605" b="63698"/>
          <a:stretch/>
        </p:blipFill>
        <p:spPr>
          <a:xfrm>
            <a:off x="904063" y="2011446"/>
            <a:ext cx="1981869" cy="1879331"/>
          </a:xfrm>
          <a:prstGeom prst="rect">
            <a:avLst/>
          </a:prstGeom>
          <a:ln w="57150">
            <a:noFill/>
          </a:ln>
        </p:spPr>
      </p:pic>
    </p:spTree>
    <p:extLst>
      <p:ext uri="{BB962C8B-B14F-4D97-AF65-F5344CB8AC3E}">
        <p14:creationId xmlns:p14="http://schemas.microsoft.com/office/powerpoint/2010/main" val="9043327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7" name="Group 16">
            <a:extLst>
              <a:ext uri="{FF2B5EF4-FFF2-40B4-BE49-F238E27FC236}">
                <a16:creationId xmlns:a16="http://schemas.microsoft.com/office/drawing/2014/main" id="{62505D1F-3A67-4829-9B5F-B0E46A8B0F83}"/>
              </a:ext>
            </a:extLst>
          </p:cNvPr>
          <p:cNvGrpSpPr/>
          <p:nvPr/>
        </p:nvGrpSpPr>
        <p:grpSpPr>
          <a:xfrm>
            <a:off x="3168868" y="1282383"/>
            <a:ext cx="4658565" cy="4293235"/>
            <a:chOff x="3295841" y="1476633"/>
            <a:chExt cx="4237002" cy="3904732"/>
          </a:xfrm>
        </p:grpSpPr>
        <p:sp>
          <p:nvSpPr>
            <p:cNvPr id="9" name="Parallelogram 8">
              <a:extLst>
                <a:ext uri="{FF2B5EF4-FFF2-40B4-BE49-F238E27FC236}">
                  <a16:creationId xmlns:a16="http://schemas.microsoft.com/office/drawing/2014/main" id="{08D91778-2757-49F2-AB09-6D33F8844D1F}"/>
                </a:ext>
              </a:extLst>
            </p:cNvPr>
            <p:cNvSpPr/>
            <p:nvPr/>
          </p:nvSpPr>
          <p:spPr>
            <a:xfrm>
              <a:off x="5009589" y="1476633"/>
              <a:ext cx="2523254" cy="3904732"/>
            </a:xfrm>
            <a:prstGeom prst="parallelogram">
              <a:avLst>
                <a:gd name="adj" fmla="val 66953"/>
              </a:avLst>
            </a:prstGeom>
            <a:solidFill>
              <a:srgbClr val="716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Parallelogram 9">
              <a:extLst>
                <a:ext uri="{FF2B5EF4-FFF2-40B4-BE49-F238E27FC236}">
                  <a16:creationId xmlns:a16="http://schemas.microsoft.com/office/drawing/2014/main" id="{4B6A9ACA-1A35-4D56-B557-3E39AD46DB07}"/>
                </a:ext>
              </a:extLst>
            </p:cNvPr>
            <p:cNvSpPr/>
            <p:nvPr/>
          </p:nvSpPr>
          <p:spPr>
            <a:xfrm>
              <a:off x="3295841" y="1476633"/>
              <a:ext cx="2523254" cy="3904732"/>
            </a:xfrm>
            <a:prstGeom prst="parallelogram">
              <a:avLst>
                <a:gd name="adj" fmla="val 66953"/>
              </a:avLst>
            </a:prstGeom>
            <a:solidFill>
              <a:srgbClr val="71655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6" name="Group 15">
            <a:extLst>
              <a:ext uri="{FF2B5EF4-FFF2-40B4-BE49-F238E27FC236}">
                <a16:creationId xmlns:a16="http://schemas.microsoft.com/office/drawing/2014/main" id="{908733BA-FB7E-4EFA-9273-D97BE08650A6}"/>
              </a:ext>
            </a:extLst>
          </p:cNvPr>
          <p:cNvGrpSpPr/>
          <p:nvPr/>
        </p:nvGrpSpPr>
        <p:grpSpPr>
          <a:xfrm>
            <a:off x="1316567" y="1282383"/>
            <a:ext cx="6480241" cy="4293235"/>
            <a:chOff x="1611158" y="1476633"/>
            <a:chExt cx="5893831" cy="3904732"/>
          </a:xfrm>
        </p:grpSpPr>
        <p:sp>
          <p:nvSpPr>
            <p:cNvPr id="12" name="Parallelogram 11">
              <a:extLst>
                <a:ext uri="{FF2B5EF4-FFF2-40B4-BE49-F238E27FC236}">
                  <a16:creationId xmlns:a16="http://schemas.microsoft.com/office/drawing/2014/main" id="{2EA235FE-2138-4C48-8303-9EBAE28CFED5}"/>
                </a:ext>
              </a:extLst>
            </p:cNvPr>
            <p:cNvSpPr/>
            <p:nvPr/>
          </p:nvSpPr>
          <p:spPr>
            <a:xfrm flipH="1">
              <a:off x="1611158" y="1476633"/>
              <a:ext cx="2523254" cy="3904732"/>
            </a:xfrm>
            <a:prstGeom prst="parallelogram">
              <a:avLst>
                <a:gd name="adj" fmla="val 6695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Parallelogram 12">
              <a:extLst>
                <a:ext uri="{FF2B5EF4-FFF2-40B4-BE49-F238E27FC236}">
                  <a16:creationId xmlns:a16="http://schemas.microsoft.com/office/drawing/2014/main" id="{A229B89D-5031-4F4F-AEEF-E8A1CDAD73B1}"/>
                </a:ext>
              </a:extLst>
            </p:cNvPr>
            <p:cNvSpPr/>
            <p:nvPr/>
          </p:nvSpPr>
          <p:spPr>
            <a:xfrm flipH="1">
              <a:off x="3323695" y="1476633"/>
              <a:ext cx="2523254" cy="3904732"/>
            </a:xfrm>
            <a:prstGeom prst="parallelogram">
              <a:avLst>
                <a:gd name="adj" fmla="val 6695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Parallelogram 13">
              <a:extLst>
                <a:ext uri="{FF2B5EF4-FFF2-40B4-BE49-F238E27FC236}">
                  <a16:creationId xmlns:a16="http://schemas.microsoft.com/office/drawing/2014/main" id="{AC879204-E238-4190-946B-412A71DC4296}"/>
                </a:ext>
              </a:extLst>
            </p:cNvPr>
            <p:cNvSpPr/>
            <p:nvPr/>
          </p:nvSpPr>
          <p:spPr>
            <a:xfrm flipH="1">
              <a:off x="4981735" y="1476633"/>
              <a:ext cx="2523254" cy="3904732"/>
            </a:xfrm>
            <a:prstGeom prst="parallelogram">
              <a:avLst>
                <a:gd name="adj" fmla="val 6695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pic>
        <p:nvPicPr>
          <p:cNvPr id="5" name="Picture 4">
            <a:extLst>
              <a:ext uri="{FF2B5EF4-FFF2-40B4-BE49-F238E27FC236}">
                <a16:creationId xmlns:a16="http://schemas.microsoft.com/office/drawing/2014/main" id="{F00D8846-597B-4195-9B2F-1C48DB7B7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97531" y="2269865"/>
            <a:ext cx="7116980" cy="2147636"/>
          </a:xfrm>
          <a:prstGeom prst="rect">
            <a:avLst/>
          </a:prstGeom>
        </p:spPr>
      </p:pic>
      <p:grpSp>
        <p:nvGrpSpPr>
          <p:cNvPr id="6" name="Group 5">
            <a:extLst>
              <a:ext uri="{FF2B5EF4-FFF2-40B4-BE49-F238E27FC236}">
                <a16:creationId xmlns:a16="http://schemas.microsoft.com/office/drawing/2014/main" id="{8F406A7A-4372-4E9E-89C1-D5203C798C8D}"/>
              </a:ext>
            </a:extLst>
          </p:cNvPr>
          <p:cNvGrpSpPr/>
          <p:nvPr/>
        </p:nvGrpSpPr>
        <p:grpSpPr>
          <a:xfrm>
            <a:off x="-127730" y="0"/>
            <a:ext cx="9399460" cy="230430"/>
            <a:chOff x="-172745" y="0"/>
            <a:chExt cx="9399460" cy="230430"/>
          </a:xfrm>
        </p:grpSpPr>
        <p:sp>
          <p:nvSpPr>
            <p:cNvPr id="20" name="Parallelogram 19">
              <a:extLst>
                <a:ext uri="{FF2B5EF4-FFF2-40B4-BE49-F238E27FC236}">
                  <a16:creationId xmlns:a16="http://schemas.microsoft.com/office/drawing/2014/main" id="{ED1D0F24-F56E-4F72-861D-C7F91EB5ABFD}"/>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Parallelogram 20">
              <a:extLst>
                <a:ext uri="{FF2B5EF4-FFF2-40B4-BE49-F238E27FC236}">
                  <a16:creationId xmlns:a16="http://schemas.microsoft.com/office/drawing/2014/main" id="{6243CFFB-28EB-42A0-AF4F-2F6045FA5F1F}"/>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Parallelogram 17">
              <a:extLst>
                <a:ext uri="{FF2B5EF4-FFF2-40B4-BE49-F238E27FC236}">
                  <a16:creationId xmlns:a16="http://schemas.microsoft.com/office/drawing/2014/main" id="{206BA820-028D-4AFE-A8C1-DAD65677009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775931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additive="base">
                                        <p:cTn id="7" dur="3000" fill="hold"/>
                                        <p:tgtEl>
                                          <p:spTgt spid="16"/>
                                        </p:tgtEl>
                                        <p:attrNameLst>
                                          <p:attrName>ppt_x</p:attrName>
                                        </p:attrNameLst>
                                      </p:cBhvr>
                                      <p:tavLst>
                                        <p:tav tm="0">
                                          <p:val>
                                            <p:strVal val="1+#ppt_w/2"/>
                                          </p:val>
                                        </p:tav>
                                        <p:tav tm="100000">
                                          <p:val>
                                            <p:strVal val="#ppt_x"/>
                                          </p:val>
                                        </p:tav>
                                      </p:tavLst>
                                    </p:anim>
                                    <p:anim calcmode="lin" valueType="num">
                                      <p:cBhvr additive="base">
                                        <p:cTn id="8" dur="3000" fill="hold"/>
                                        <p:tgtEl>
                                          <p:spTgt spid="16"/>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0"/>
                                  </p:stCondLst>
                                  <p:childTnLst>
                                    <p:set>
                                      <p:cBhvr>
                                        <p:cTn id="10" dur="1" fill="hold">
                                          <p:stCondLst>
                                            <p:cond delay="0"/>
                                          </p:stCondLst>
                                        </p:cTn>
                                        <p:tgtEl>
                                          <p:spTgt spid="17"/>
                                        </p:tgtEl>
                                        <p:attrNameLst>
                                          <p:attrName>style.visibility</p:attrName>
                                        </p:attrNameLst>
                                      </p:cBhvr>
                                      <p:to>
                                        <p:strVal val="visible"/>
                                      </p:to>
                                    </p:set>
                                    <p:anim calcmode="lin" valueType="num">
                                      <p:cBhvr additive="base">
                                        <p:cTn id="11" dur="3000" fill="hold"/>
                                        <p:tgtEl>
                                          <p:spTgt spid="17"/>
                                        </p:tgtEl>
                                        <p:attrNameLst>
                                          <p:attrName>ppt_x</p:attrName>
                                        </p:attrNameLst>
                                      </p:cBhvr>
                                      <p:tavLst>
                                        <p:tav tm="0">
                                          <p:val>
                                            <p:strVal val="0-#ppt_w/2"/>
                                          </p:val>
                                        </p:tav>
                                        <p:tav tm="100000">
                                          <p:val>
                                            <p:strVal val="#ppt_x"/>
                                          </p:val>
                                        </p:tav>
                                      </p:tavLst>
                                    </p:anim>
                                    <p:anim calcmode="lin" valueType="num">
                                      <p:cBhvr additive="base">
                                        <p:cTn id="12" dur="3000" fill="hold"/>
                                        <p:tgtEl>
                                          <p:spTgt spid="17"/>
                                        </p:tgtEl>
                                        <p:attrNameLst>
                                          <p:attrName>ppt_y</p:attrName>
                                        </p:attrNameLst>
                                      </p:cBhvr>
                                      <p:tavLst>
                                        <p:tav tm="0">
                                          <p:val>
                                            <p:strVal val="#ppt_y"/>
                                          </p:val>
                                        </p:tav>
                                        <p:tav tm="100000">
                                          <p:val>
                                            <p:strVal val="#ppt_y"/>
                                          </p:val>
                                        </p:tav>
                                      </p:tavLst>
                                    </p:anim>
                                  </p:childTnLst>
                                </p:cTn>
                              </p:par>
                            </p:childTnLst>
                          </p:cTn>
                        </p:par>
                        <p:par>
                          <p:cTn id="13" fill="hold">
                            <p:stCondLst>
                              <p:cond delay="3000"/>
                            </p:stCondLst>
                            <p:childTnLst>
                              <p:par>
                                <p:cTn id="14" presetID="10" presetClass="exit" presetSubtype="0" fill="hold" nodeType="afterEffect">
                                  <p:stCondLst>
                                    <p:cond delay="1000"/>
                                  </p:stCondLst>
                                  <p:childTnLst>
                                    <p:animEffect transition="out" filter="fade">
                                      <p:cBhvr>
                                        <p:cTn id="15" dur="500"/>
                                        <p:tgtEl>
                                          <p:spTgt spid="16"/>
                                        </p:tgtEl>
                                      </p:cBhvr>
                                    </p:animEffect>
                                    <p:set>
                                      <p:cBhvr>
                                        <p:cTn id="16" dur="1" fill="hold">
                                          <p:stCondLst>
                                            <p:cond delay="499"/>
                                          </p:stCondLst>
                                        </p:cTn>
                                        <p:tgtEl>
                                          <p:spTgt spid="16"/>
                                        </p:tgtEl>
                                        <p:attrNameLst>
                                          <p:attrName>style.visibility</p:attrName>
                                        </p:attrNameLst>
                                      </p:cBhvr>
                                      <p:to>
                                        <p:strVal val="hidden"/>
                                      </p:to>
                                    </p:set>
                                  </p:childTnLst>
                                </p:cTn>
                              </p:par>
                              <p:par>
                                <p:cTn id="17" presetID="10" presetClass="exit" presetSubtype="0" fill="hold" nodeType="withEffect">
                                  <p:stCondLst>
                                    <p:cond delay="1000"/>
                                  </p:stCondLst>
                                  <p:childTnLst>
                                    <p:animEffect transition="out" filter="fade">
                                      <p:cBhvr>
                                        <p:cTn id="18" dur="500"/>
                                        <p:tgtEl>
                                          <p:spTgt spid="17"/>
                                        </p:tgtEl>
                                      </p:cBhvr>
                                    </p:animEffect>
                                    <p:set>
                                      <p:cBhvr>
                                        <p:cTn id="19" dur="1" fill="hold">
                                          <p:stCondLst>
                                            <p:cond delay="499"/>
                                          </p:stCondLst>
                                        </p:cTn>
                                        <p:tgtEl>
                                          <p:spTgt spid="17"/>
                                        </p:tgtEl>
                                        <p:attrNameLst>
                                          <p:attrName>style.visibility</p:attrName>
                                        </p:attrNameLst>
                                      </p:cBhvr>
                                      <p:to>
                                        <p:strVal val="hidden"/>
                                      </p:to>
                                    </p:set>
                                  </p:childTnLst>
                                </p:cTn>
                              </p:par>
                            </p:childTnLst>
                          </p:cTn>
                        </p:par>
                        <p:par>
                          <p:cTn id="20" fill="hold">
                            <p:stCondLst>
                              <p:cond delay="4500"/>
                            </p:stCondLst>
                            <p:childTnLst>
                              <p:par>
                                <p:cTn id="21" presetID="10" presetClass="entr" presetSubtype="0" fill="hold" nodeType="afterEffect">
                                  <p:stCondLst>
                                    <p:cond delay="0"/>
                                  </p:stCondLst>
                                  <p:childTnLst>
                                    <p:set>
                                      <p:cBhvr>
                                        <p:cTn id="22" dur="1" fill="hold">
                                          <p:stCondLst>
                                            <p:cond delay="0"/>
                                          </p:stCondLst>
                                        </p:cTn>
                                        <p:tgtEl>
                                          <p:spTgt spid="5"/>
                                        </p:tgtEl>
                                        <p:attrNameLst>
                                          <p:attrName>style.visibility</p:attrName>
                                        </p:attrNameLst>
                                      </p:cBhvr>
                                      <p:to>
                                        <p:strVal val="visible"/>
                                      </p:to>
                                    </p:set>
                                    <p:animEffect transition="in" filter="fade">
                                      <p:cBhvr>
                                        <p:cTn id="23"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0" name="Group 29">
            <a:extLst>
              <a:ext uri="{FF2B5EF4-FFF2-40B4-BE49-F238E27FC236}">
                <a16:creationId xmlns:a16="http://schemas.microsoft.com/office/drawing/2014/main" id="{8FE68E50-9407-4D78-B696-D40BB471D9FA}"/>
              </a:ext>
            </a:extLst>
          </p:cNvPr>
          <p:cNvGrpSpPr/>
          <p:nvPr/>
        </p:nvGrpSpPr>
        <p:grpSpPr>
          <a:xfrm>
            <a:off x="-127730" y="6628431"/>
            <a:ext cx="9399460" cy="230430"/>
            <a:chOff x="-172745" y="0"/>
            <a:chExt cx="9399460" cy="230430"/>
          </a:xfrm>
        </p:grpSpPr>
        <p:sp>
          <p:nvSpPr>
            <p:cNvPr id="31" name="Parallelogram 30">
              <a:extLst>
                <a:ext uri="{FF2B5EF4-FFF2-40B4-BE49-F238E27FC236}">
                  <a16:creationId xmlns:a16="http://schemas.microsoft.com/office/drawing/2014/main" id="{BF35DD5C-CF01-41EA-924C-F50A9350F825}"/>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Parallelogram 31">
              <a:extLst>
                <a:ext uri="{FF2B5EF4-FFF2-40B4-BE49-F238E27FC236}">
                  <a16:creationId xmlns:a16="http://schemas.microsoft.com/office/drawing/2014/main" id="{83361FD6-8CC7-4CDE-B5BF-1119A2E14202}"/>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Parallelogram 32">
              <a:extLst>
                <a:ext uri="{FF2B5EF4-FFF2-40B4-BE49-F238E27FC236}">
                  <a16:creationId xmlns:a16="http://schemas.microsoft.com/office/drawing/2014/main" id="{63387F6C-7469-4A1C-9CE1-A0B478616759}"/>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4" name="Group 13">
            <a:extLst>
              <a:ext uri="{FF2B5EF4-FFF2-40B4-BE49-F238E27FC236}">
                <a16:creationId xmlns:a16="http://schemas.microsoft.com/office/drawing/2014/main" id="{67C3BB06-DC96-4810-9052-78C360033DE2}"/>
              </a:ext>
            </a:extLst>
          </p:cNvPr>
          <p:cNvGrpSpPr/>
          <p:nvPr/>
        </p:nvGrpSpPr>
        <p:grpSpPr>
          <a:xfrm>
            <a:off x="-127730" y="0"/>
            <a:ext cx="9399460" cy="230430"/>
            <a:chOff x="-172745" y="0"/>
            <a:chExt cx="9399460" cy="230430"/>
          </a:xfrm>
        </p:grpSpPr>
        <p:sp>
          <p:nvSpPr>
            <p:cNvPr id="15" name="Parallelogram 14">
              <a:extLst>
                <a:ext uri="{FF2B5EF4-FFF2-40B4-BE49-F238E27FC236}">
                  <a16:creationId xmlns:a16="http://schemas.microsoft.com/office/drawing/2014/main" id="{BDDEFAAC-BD0D-4CE4-A84C-E2C0D5721853}"/>
                </a:ext>
              </a:extLst>
            </p:cNvPr>
            <p:cNvSpPr/>
            <p:nvPr/>
          </p:nvSpPr>
          <p:spPr>
            <a:xfrm flipH="1">
              <a:off x="6026315" y="0"/>
              <a:ext cx="3200400" cy="230430"/>
            </a:xfrm>
            <a:prstGeom prst="parallelogram">
              <a:avLst>
                <a:gd name="adj" fmla="val 43583"/>
              </a:avLst>
            </a:prstGeom>
            <a:solidFill>
              <a:srgbClr val="FBA93D"/>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Parallelogram 15">
              <a:extLst>
                <a:ext uri="{FF2B5EF4-FFF2-40B4-BE49-F238E27FC236}">
                  <a16:creationId xmlns:a16="http://schemas.microsoft.com/office/drawing/2014/main" id="{E718F57D-568A-4411-872B-CCC9EC910064}"/>
                </a:ext>
              </a:extLst>
            </p:cNvPr>
            <p:cNvSpPr/>
            <p:nvPr/>
          </p:nvSpPr>
          <p:spPr>
            <a:xfrm flipH="1">
              <a:off x="-172745" y="0"/>
              <a:ext cx="3200400" cy="230430"/>
            </a:xfrm>
            <a:prstGeom prst="parallelogram">
              <a:avLst>
                <a:gd name="adj" fmla="val 43583"/>
              </a:avLst>
            </a:prstGeom>
            <a:solidFill>
              <a:srgbClr val="B9565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Parallelogram 16">
              <a:extLst>
                <a:ext uri="{FF2B5EF4-FFF2-40B4-BE49-F238E27FC236}">
                  <a16:creationId xmlns:a16="http://schemas.microsoft.com/office/drawing/2014/main" id="{A5CE28D8-9450-411C-889B-C94762FAB4BD}"/>
                </a:ext>
              </a:extLst>
            </p:cNvPr>
            <p:cNvSpPr/>
            <p:nvPr/>
          </p:nvSpPr>
          <p:spPr>
            <a:xfrm flipH="1">
              <a:off x="2926785" y="0"/>
              <a:ext cx="3200400" cy="230430"/>
            </a:xfrm>
            <a:prstGeom prst="parallelogram">
              <a:avLst>
                <a:gd name="adj" fmla="val 43583"/>
              </a:avLst>
            </a:prstGeom>
            <a:solidFill>
              <a:srgbClr val="83A83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8" name="Rectangle 17">
            <a:extLst>
              <a:ext uri="{FF2B5EF4-FFF2-40B4-BE49-F238E27FC236}">
                <a16:creationId xmlns:a16="http://schemas.microsoft.com/office/drawing/2014/main" id="{4694CCB8-A161-4308-BC33-DD746CEBFA8D}"/>
              </a:ext>
            </a:extLst>
          </p:cNvPr>
          <p:cNvSpPr/>
          <p:nvPr/>
        </p:nvSpPr>
        <p:spPr>
          <a:xfrm>
            <a:off x="165246" y="754990"/>
            <a:ext cx="8813508" cy="646331"/>
          </a:xfrm>
          <a:prstGeom prst="rect">
            <a:avLst/>
          </a:prstGeom>
        </p:spPr>
        <p:txBody>
          <a:bodyPr wrap="square" anchor="ctr">
            <a:spAutoFit/>
          </a:bodyPr>
          <a:lstStyle/>
          <a:p>
            <a:pPr algn="ctr"/>
            <a:r>
              <a:rPr lang="en-US" sz="3600" b="1" dirty="0">
                <a:solidFill>
                  <a:srgbClr val="B95659"/>
                </a:solidFill>
                <a:latin typeface="Arial" panose="020B0604020202020204" pitchFamily="34" charset="0"/>
                <a:ea typeface="+mj-ea"/>
                <a:cs typeface="Arial" panose="020B0604020202020204" pitchFamily="34" charset="0"/>
              </a:rPr>
              <a:t>Why seek community feedback?</a:t>
            </a:r>
          </a:p>
        </p:txBody>
      </p:sp>
      <p:sp>
        <p:nvSpPr>
          <p:cNvPr id="4" name="Oval 3">
            <a:extLst>
              <a:ext uri="{FF2B5EF4-FFF2-40B4-BE49-F238E27FC236}">
                <a16:creationId xmlns:a16="http://schemas.microsoft.com/office/drawing/2014/main" id="{ACF36004-402F-430D-4E26-A025CE980CD6}"/>
              </a:ext>
            </a:extLst>
          </p:cNvPr>
          <p:cNvSpPr/>
          <p:nvPr/>
        </p:nvSpPr>
        <p:spPr>
          <a:xfrm>
            <a:off x="1341912" y="2588821"/>
            <a:ext cx="1947553" cy="2125683"/>
          </a:xfrm>
          <a:prstGeom prst="ellipse">
            <a:avLst/>
          </a:prstGeom>
        </p:spPr>
        <p:txBody>
          <a:bodyPr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5" name="Oval 4">
            <a:extLst>
              <a:ext uri="{FF2B5EF4-FFF2-40B4-BE49-F238E27FC236}">
                <a16:creationId xmlns:a16="http://schemas.microsoft.com/office/drawing/2014/main" id="{49393BBD-0193-6250-467C-709FE8414DE0}"/>
              </a:ext>
            </a:extLst>
          </p:cNvPr>
          <p:cNvSpPr/>
          <p:nvPr/>
        </p:nvSpPr>
        <p:spPr>
          <a:xfrm>
            <a:off x="1341912" y="2316922"/>
            <a:ext cx="2560320" cy="2560320"/>
          </a:xfrm>
          <a:prstGeom prst="ellipse">
            <a:avLst/>
          </a:prstGeom>
          <a:solidFill>
            <a:schemeClr val="accent2"/>
          </a:solidFill>
        </p:spPr>
        <p:txBody>
          <a:bodyPr rtlCol="0" anchor="ctr">
            <a:spAutoFit/>
          </a:bodyPr>
          <a:lstStyle/>
          <a:p>
            <a:pPr algn="ctr"/>
            <a:r>
              <a:rPr lang="en-US" sz="2000" b="1" dirty="0">
                <a:solidFill>
                  <a:schemeClr val="bg1"/>
                </a:solidFill>
                <a:latin typeface="Arial" panose="020B0604020202020204" pitchFamily="34" charset="0"/>
                <a:cs typeface="Arial" panose="020B0604020202020204" pitchFamily="34" charset="0"/>
              </a:rPr>
              <a:t>To improve quality</a:t>
            </a:r>
          </a:p>
        </p:txBody>
      </p:sp>
      <p:sp>
        <p:nvSpPr>
          <p:cNvPr id="6" name="Oval 5">
            <a:extLst>
              <a:ext uri="{FF2B5EF4-FFF2-40B4-BE49-F238E27FC236}">
                <a16:creationId xmlns:a16="http://schemas.microsoft.com/office/drawing/2014/main" id="{297326F0-B05F-F696-D730-CA010CD12811}"/>
              </a:ext>
            </a:extLst>
          </p:cNvPr>
          <p:cNvSpPr/>
          <p:nvPr/>
        </p:nvSpPr>
        <p:spPr>
          <a:xfrm>
            <a:off x="5241768" y="2316922"/>
            <a:ext cx="2560320" cy="2560320"/>
          </a:xfrm>
          <a:prstGeom prst="ellipse">
            <a:avLst/>
          </a:prstGeom>
          <a:solidFill>
            <a:schemeClr val="accent3"/>
          </a:solidFill>
        </p:spPr>
        <p:txBody>
          <a:bodyPr rtlCol="0" anchor="ctr">
            <a:spAutoFit/>
          </a:bodyPr>
          <a:lstStyle/>
          <a:p>
            <a:pPr algn="ctr"/>
            <a:r>
              <a:rPr lang="en-US" sz="2000" b="1" dirty="0">
                <a:solidFill>
                  <a:schemeClr val="bg1"/>
                </a:solidFill>
                <a:latin typeface="Arial" panose="020B0604020202020204" pitchFamily="34" charset="0"/>
                <a:cs typeface="Arial" panose="020B0604020202020204" pitchFamily="34" charset="0"/>
              </a:rPr>
              <a:t>To gain community support</a:t>
            </a:r>
          </a:p>
        </p:txBody>
      </p:sp>
    </p:spTree>
    <p:extLst>
      <p:ext uri="{BB962C8B-B14F-4D97-AF65-F5344CB8AC3E}">
        <p14:creationId xmlns:p14="http://schemas.microsoft.com/office/powerpoint/2010/main" val="2161788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grpId="0" nodeType="clickEffect">
                                  <p:stCondLst>
                                    <p:cond delay="0"/>
                                  </p:stCondLst>
                                  <p:childTnLst>
                                    <p:set>
                                      <p:cBhvr>
                                        <p:cTn id="12" dur="1" fill="hold">
                                          <p:stCondLst>
                                            <p:cond delay="0"/>
                                          </p:stCondLst>
                                        </p:cTn>
                                        <p:tgtEl>
                                          <p:spTgt spid="6"/>
                                        </p:tgtEl>
                                        <p:attrNameLst>
                                          <p:attrName>style.visibility</p:attrName>
                                        </p:attrNameLst>
                                      </p:cBhvr>
                                      <p:to>
                                        <p:strVal val="visible"/>
                                      </p:to>
                                    </p:set>
                                    <p:anim calcmode="lin" valueType="num">
                                      <p:cBhvr additive="base">
                                        <p:cTn id="13" dur="500" fill="hold"/>
                                        <p:tgtEl>
                                          <p:spTgt spid="6"/>
                                        </p:tgtEl>
                                        <p:attrNameLst>
                                          <p:attrName>ppt_x</p:attrName>
                                        </p:attrNameLst>
                                      </p:cBhvr>
                                      <p:tavLst>
                                        <p:tav tm="0">
                                          <p:val>
                                            <p:strVal val="1+#ppt_w/2"/>
                                          </p:val>
                                        </p:tav>
                                        <p:tav tm="100000">
                                          <p:val>
                                            <p:strVal val="#ppt_x"/>
                                          </p:val>
                                        </p:tav>
                                      </p:tavLst>
                                    </p:anim>
                                    <p:anim calcmode="lin" valueType="num">
                                      <p:cBhvr additive="base">
                                        <p:cTn id="14"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59A85-8499-4DE0-5D9C-1AE15F2AB3F4}"/>
              </a:ext>
            </a:extLst>
          </p:cNvPr>
          <p:cNvSpPr>
            <a:spLocks noGrp="1"/>
          </p:cNvSpPr>
          <p:nvPr>
            <p:ph type="title"/>
          </p:nvPr>
        </p:nvSpPr>
        <p:spPr>
          <a:xfrm>
            <a:off x="628650" y="659160"/>
            <a:ext cx="7886700" cy="1325563"/>
          </a:xfrm>
        </p:spPr>
        <p:txBody>
          <a:bodyPr/>
          <a:lstStyle/>
          <a:p>
            <a:r>
              <a:rPr lang="en-US" dirty="0"/>
              <a:t>People needed</a:t>
            </a:r>
          </a:p>
        </p:txBody>
      </p:sp>
      <p:pic>
        <p:nvPicPr>
          <p:cNvPr id="21" name="Graphic 20" descr="User with solid fill">
            <a:extLst>
              <a:ext uri="{FF2B5EF4-FFF2-40B4-BE49-F238E27FC236}">
                <a16:creationId xmlns:a16="http://schemas.microsoft.com/office/drawing/2014/main" id="{2988C789-F60A-E1A4-06FC-8556F16000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6076" y="1448669"/>
            <a:ext cx="1072109" cy="1072109"/>
          </a:xfrm>
          <a:prstGeom prst="rect">
            <a:avLst/>
          </a:prstGeom>
        </p:spPr>
      </p:pic>
      <p:sp>
        <p:nvSpPr>
          <p:cNvPr id="27" name="Oval 26">
            <a:extLst>
              <a:ext uri="{FF2B5EF4-FFF2-40B4-BE49-F238E27FC236}">
                <a16:creationId xmlns:a16="http://schemas.microsoft.com/office/drawing/2014/main" id="{BA3912D5-7016-8975-B81B-A5E90825A640}"/>
              </a:ext>
            </a:extLst>
          </p:cNvPr>
          <p:cNvSpPr/>
          <p:nvPr/>
        </p:nvSpPr>
        <p:spPr>
          <a:xfrm>
            <a:off x="1199507" y="2520778"/>
            <a:ext cx="0" cy="182880"/>
          </a:xfrm>
          <a:prstGeom prst="ellipse">
            <a:avLst/>
          </a:prstGeom>
          <a:solidFill>
            <a:schemeClr val="tx2"/>
          </a:solidFill>
          <a:ln>
            <a:noFill/>
          </a:ln>
        </p:spPr>
        <p:txBody>
          <a:bodyPr wrap="square"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pic>
        <p:nvPicPr>
          <p:cNvPr id="4" name="Graphic 3" descr="Clipboard outline">
            <a:extLst>
              <a:ext uri="{FF2B5EF4-FFF2-40B4-BE49-F238E27FC236}">
                <a16:creationId xmlns:a16="http://schemas.microsoft.com/office/drawing/2014/main" id="{AA70F305-055B-7274-54AB-69A9D07499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80204" y="1620479"/>
            <a:ext cx="457200" cy="457200"/>
          </a:xfrm>
          <a:prstGeom prst="rect">
            <a:avLst/>
          </a:prstGeom>
        </p:spPr>
      </p:pic>
      <p:sp>
        <p:nvSpPr>
          <p:cNvPr id="85" name="TextBox 84">
            <a:extLst>
              <a:ext uri="{FF2B5EF4-FFF2-40B4-BE49-F238E27FC236}">
                <a16:creationId xmlns:a16="http://schemas.microsoft.com/office/drawing/2014/main" id="{10028EA5-2B09-686C-4656-96C253555FD7}"/>
              </a:ext>
            </a:extLst>
          </p:cNvPr>
          <p:cNvSpPr txBox="1"/>
          <p:nvPr/>
        </p:nvSpPr>
        <p:spPr>
          <a:xfrm>
            <a:off x="2715033" y="1660211"/>
            <a:ext cx="5039554" cy="2031325"/>
          </a:xfrm>
          <a:prstGeom prst="rect">
            <a:avLst/>
          </a:prstGeom>
          <a:noFill/>
        </p:spPr>
        <p:txBody>
          <a:bodyPr wrap="square" rtlCol="0">
            <a:spAutoFit/>
          </a:bodyPr>
          <a:lstStyle/>
          <a:p>
            <a:r>
              <a:rPr lang="en-US" b="1" dirty="0">
                <a:solidFill>
                  <a:schemeClr val="accent1"/>
                </a:solidFill>
              </a:rPr>
              <a:t>Leader (1)</a:t>
            </a:r>
          </a:p>
          <a:p>
            <a:pPr marL="285750" indent="-285750">
              <a:buFont typeface="Arial" panose="020B0604020202020204" pitchFamily="34" charset="0"/>
              <a:buChar char="•"/>
            </a:pPr>
            <a:r>
              <a:rPr lang="en-US" b="1" dirty="0">
                <a:solidFill>
                  <a:schemeClr val="accent2"/>
                </a:solidFill>
              </a:rPr>
              <a:t>Translation team member</a:t>
            </a:r>
          </a:p>
          <a:p>
            <a:pPr marL="285750" indent="-285750">
              <a:buFont typeface="Arial" panose="020B0604020202020204" pitchFamily="34" charset="0"/>
              <a:buChar char="•"/>
            </a:pPr>
            <a:r>
              <a:rPr lang="en-US" b="1" dirty="0">
                <a:solidFill>
                  <a:schemeClr val="accent2"/>
                </a:solidFill>
              </a:rPr>
              <a:t>Biblical background </a:t>
            </a:r>
          </a:p>
          <a:p>
            <a:pPr marL="285750" indent="-285750">
              <a:buFont typeface="Arial" panose="020B0604020202020204" pitchFamily="34" charset="0"/>
              <a:buChar char="•"/>
            </a:pPr>
            <a:r>
              <a:rPr lang="en-US" b="1" dirty="0">
                <a:solidFill>
                  <a:schemeClr val="accent2"/>
                </a:solidFill>
              </a:rPr>
              <a:t>Good reputation</a:t>
            </a:r>
          </a:p>
          <a:p>
            <a:pPr marL="285750" indent="-285750">
              <a:buFont typeface="Arial" panose="020B0604020202020204" pitchFamily="34" charset="0"/>
              <a:buChar char="•"/>
            </a:pPr>
            <a:r>
              <a:rPr lang="en-US" b="1" dirty="0">
                <a:solidFill>
                  <a:schemeClr val="accent2"/>
                </a:solidFill>
              </a:rPr>
              <a:t>Good relationship with team</a:t>
            </a:r>
          </a:p>
          <a:p>
            <a:pPr marL="285750" indent="-285750">
              <a:buFont typeface="Arial" panose="020B0604020202020204" pitchFamily="34" charset="0"/>
              <a:buChar char="•"/>
            </a:pPr>
            <a:r>
              <a:rPr lang="en-US" b="1" dirty="0">
                <a:solidFill>
                  <a:schemeClr val="accent2"/>
                </a:solidFill>
              </a:rPr>
              <a:t>Access to Gateway Language Scripture</a:t>
            </a:r>
          </a:p>
          <a:p>
            <a:pPr marL="285750" indent="-285750">
              <a:buFont typeface="Arial" panose="020B0604020202020204" pitchFamily="34" charset="0"/>
              <a:buChar char="•"/>
            </a:pPr>
            <a:r>
              <a:rPr lang="en-US" b="1" dirty="0">
                <a:solidFill>
                  <a:schemeClr val="accent2"/>
                </a:solidFill>
              </a:rPr>
              <a:t>Strong bilingual skills</a:t>
            </a:r>
          </a:p>
        </p:txBody>
      </p:sp>
      <p:pic>
        <p:nvPicPr>
          <p:cNvPr id="3" name="Graphic 2" descr="User with solid fill">
            <a:extLst>
              <a:ext uri="{FF2B5EF4-FFF2-40B4-BE49-F238E27FC236}">
                <a16:creationId xmlns:a16="http://schemas.microsoft.com/office/drawing/2014/main" id="{4F1B09C5-2E10-A93F-2C83-9C68586216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7960" y="4503315"/>
            <a:ext cx="1072109" cy="1072109"/>
          </a:xfrm>
          <a:prstGeom prst="rect">
            <a:avLst/>
          </a:prstGeom>
        </p:spPr>
      </p:pic>
      <p:pic>
        <p:nvPicPr>
          <p:cNvPr id="5" name="Graphic 4" descr="User with solid fill">
            <a:extLst>
              <a:ext uri="{FF2B5EF4-FFF2-40B4-BE49-F238E27FC236}">
                <a16:creationId xmlns:a16="http://schemas.microsoft.com/office/drawing/2014/main" id="{D16CF2D8-D98E-8C67-C097-33D0BD47ED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2804" y="4503315"/>
            <a:ext cx="1072109" cy="1072109"/>
          </a:xfrm>
          <a:prstGeom prst="rect">
            <a:avLst/>
          </a:prstGeom>
        </p:spPr>
      </p:pic>
      <p:pic>
        <p:nvPicPr>
          <p:cNvPr id="6" name="Graphic 5" descr="User with solid fill">
            <a:extLst>
              <a:ext uri="{FF2B5EF4-FFF2-40B4-BE49-F238E27FC236}">
                <a16:creationId xmlns:a16="http://schemas.microsoft.com/office/drawing/2014/main" id="{E1DA0178-29FD-2596-31B8-44F28FE04C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16150" y="5554272"/>
            <a:ext cx="1072109" cy="1072109"/>
          </a:xfrm>
          <a:prstGeom prst="rect">
            <a:avLst/>
          </a:prstGeom>
        </p:spPr>
      </p:pic>
      <p:pic>
        <p:nvPicPr>
          <p:cNvPr id="7" name="Graphic 6" descr="User with solid fill">
            <a:extLst>
              <a:ext uri="{FF2B5EF4-FFF2-40B4-BE49-F238E27FC236}">
                <a16:creationId xmlns:a16="http://schemas.microsoft.com/office/drawing/2014/main" id="{27E134E1-25DA-D804-8390-3106BE88F4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9431" y="5554273"/>
            <a:ext cx="1072109" cy="1072109"/>
          </a:xfrm>
          <a:prstGeom prst="rect">
            <a:avLst/>
          </a:prstGeom>
        </p:spPr>
      </p:pic>
      <p:sp>
        <p:nvSpPr>
          <p:cNvPr id="9" name="TextBox 8">
            <a:extLst>
              <a:ext uri="{FF2B5EF4-FFF2-40B4-BE49-F238E27FC236}">
                <a16:creationId xmlns:a16="http://schemas.microsoft.com/office/drawing/2014/main" id="{8386E5E6-A716-2BEB-99D7-CF699BD1ECF3}"/>
              </a:ext>
            </a:extLst>
          </p:cNvPr>
          <p:cNvSpPr txBox="1"/>
          <p:nvPr/>
        </p:nvSpPr>
        <p:spPr>
          <a:xfrm>
            <a:off x="3429644" y="4562690"/>
            <a:ext cx="4498206" cy="1754326"/>
          </a:xfrm>
          <a:prstGeom prst="rect">
            <a:avLst/>
          </a:prstGeom>
          <a:noFill/>
        </p:spPr>
        <p:txBody>
          <a:bodyPr wrap="square" rtlCol="0">
            <a:spAutoFit/>
          </a:bodyPr>
          <a:lstStyle/>
          <a:p>
            <a:r>
              <a:rPr lang="en-US" b="1" dirty="0">
                <a:solidFill>
                  <a:schemeClr val="accent1"/>
                </a:solidFill>
              </a:rPr>
              <a:t>Reviewers (2 to 4 people)</a:t>
            </a:r>
          </a:p>
          <a:p>
            <a:pPr marL="285750" indent="-285750">
              <a:buFont typeface="Arial" panose="020B0604020202020204" pitchFamily="34" charset="0"/>
              <a:buChar char="•"/>
            </a:pPr>
            <a:r>
              <a:rPr lang="en-US" b="1" dirty="0">
                <a:solidFill>
                  <a:schemeClr val="accent2"/>
                </a:solidFill>
              </a:rPr>
              <a:t>Mother-tongue believers</a:t>
            </a:r>
          </a:p>
          <a:p>
            <a:pPr marL="285750" indent="-285750">
              <a:buFont typeface="Arial" panose="020B0604020202020204" pitchFamily="34" charset="0"/>
              <a:buChar char="•"/>
            </a:pPr>
            <a:r>
              <a:rPr lang="en-US" b="1" dirty="0">
                <a:solidFill>
                  <a:schemeClr val="accent2"/>
                </a:solidFill>
              </a:rPr>
              <a:t>NOT translation team members</a:t>
            </a:r>
          </a:p>
          <a:p>
            <a:pPr marL="285750" indent="-285750">
              <a:buFont typeface="Arial" panose="020B0604020202020204" pitchFamily="34" charset="0"/>
              <a:buChar char="•"/>
            </a:pPr>
            <a:r>
              <a:rPr lang="en-US" b="1" dirty="0">
                <a:solidFill>
                  <a:schemeClr val="accent2"/>
                </a:solidFill>
              </a:rPr>
              <a:t>Christians in good standing </a:t>
            </a:r>
          </a:p>
          <a:p>
            <a:pPr marL="285750" indent="-285750">
              <a:buFont typeface="Arial" panose="020B0604020202020204" pitchFamily="34" charset="0"/>
              <a:buChar char="•"/>
            </a:pPr>
            <a:r>
              <a:rPr lang="en-US" b="1" dirty="0">
                <a:solidFill>
                  <a:schemeClr val="accent2"/>
                </a:solidFill>
              </a:rPr>
              <a:t>Desire to see Scriptures in their Heart Language</a:t>
            </a:r>
          </a:p>
        </p:txBody>
      </p:sp>
      <p:pic>
        <p:nvPicPr>
          <p:cNvPr id="11" name="Graphic 10" descr="Open book outline">
            <a:extLst>
              <a:ext uri="{FF2B5EF4-FFF2-40B4-BE49-F238E27FC236}">
                <a16:creationId xmlns:a16="http://schemas.microsoft.com/office/drawing/2014/main" id="{5F37D4AA-B92B-645C-D1CF-6341C7FC6DF2}"/>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55604" y="3084534"/>
            <a:ext cx="914400" cy="914400"/>
          </a:xfrm>
          <a:prstGeom prst="rect">
            <a:avLst/>
          </a:prstGeom>
        </p:spPr>
      </p:pic>
    </p:spTree>
    <p:extLst>
      <p:ext uri="{BB962C8B-B14F-4D97-AF65-F5344CB8AC3E}">
        <p14:creationId xmlns:p14="http://schemas.microsoft.com/office/powerpoint/2010/main" val="39905040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5">
                                            <p:txEl>
                                              <p:pRg st="1" end="1"/>
                                            </p:txEl>
                                          </p:spTgt>
                                        </p:tgtEl>
                                        <p:attrNameLst>
                                          <p:attrName>style.visibility</p:attrName>
                                        </p:attrNameLst>
                                      </p:cBhvr>
                                      <p:to>
                                        <p:strVal val="visible"/>
                                      </p:to>
                                    </p:set>
                                    <p:anim calcmode="lin" valueType="num">
                                      <p:cBhvr additive="base">
                                        <p:cTn id="7" dur="500" fill="hold"/>
                                        <p:tgtEl>
                                          <p:spTgt spid="85">
                                            <p:txEl>
                                              <p:pRg st="1" end="1"/>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5">
                                            <p:txEl>
                                              <p:pRg st="2" end="2"/>
                                            </p:txEl>
                                          </p:spTgt>
                                        </p:tgtEl>
                                        <p:attrNameLst>
                                          <p:attrName>style.visibility</p:attrName>
                                        </p:attrNameLst>
                                      </p:cBhvr>
                                      <p:to>
                                        <p:strVal val="visible"/>
                                      </p:to>
                                    </p:set>
                                    <p:anim calcmode="lin" valueType="num">
                                      <p:cBhvr additive="base">
                                        <p:cTn id="13" dur="500" fill="hold"/>
                                        <p:tgtEl>
                                          <p:spTgt spid="85">
                                            <p:txEl>
                                              <p:pRg st="2" end="2"/>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5">
                                            <p:txEl>
                                              <p:pRg st="3" end="3"/>
                                            </p:txEl>
                                          </p:spTgt>
                                        </p:tgtEl>
                                        <p:attrNameLst>
                                          <p:attrName>style.visibility</p:attrName>
                                        </p:attrNameLst>
                                      </p:cBhvr>
                                      <p:to>
                                        <p:strVal val="visible"/>
                                      </p:to>
                                    </p:set>
                                    <p:anim calcmode="lin" valueType="num">
                                      <p:cBhvr additive="base">
                                        <p:cTn id="19" dur="500" fill="hold"/>
                                        <p:tgtEl>
                                          <p:spTgt spid="85">
                                            <p:txEl>
                                              <p:pRg st="3" end="3"/>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5">
                                            <p:txEl>
                                              <p:pRg st="4" end="4"/>
                                            </p:txEl>
                                          </p:spTgt>
                                        </p:tgtEl>
                                        <p:attrNameLst>
                                          <p:attrName>style.visibility</p:attrName>
                                        </p:attrNameLst>
                                      </p:cBhvr>
                                      <p:to>
                                        <p:strVal val="visible"/>
                                      </p:to>
                                    </p:set>
                                    <p:anim calcmode="lin" valueType="num">
                                      <p:cBhvr additive="base">
                                        <p:cTn id="25" dur="500" fill="hold"/>
                                        <p:tgtEl>
                                          <p:spTgt spid="85">
                                            <p:txEl>
                                              <p:pRg st="4" end="4"/>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5">
                                            <p:txEl>
                                              <p:pRg st="5" end="5"/>
                                            </p:txEl>
                                          </p:spTgt>
                                        </p:tgtEl>
                                        <p:attrNameLst>
                                          <p:attrName>style.visibility</p:attrName>
                                        </p:attrNameLst>
                                      </p:cBhvr>
                                      <p:to>
                                        <p:strVal val="visible"/>
                                      </p:to>
                                    </p:set>
                                    <p:anim calcmode="lin" valueType="num">
                                      <p:cBhvr additive="base">
                                        <p:cTn id="31" dur="500" fill="hold"/>
                                        <p:tgtEl>
                                          <p:spTgt spid="85">
                                            <p:txEl>
                                              <p:pRg st="5" end="5"/>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5">
                                            <p:txEl>
                                              <p:pRg st="6" end="6"/>
                                            </p:txEl>
                                          </p:spTgt>
                                        </p:tgtEl>
                                        <p:attrNameLst>
                                          <p:attrName>style.visibility</p:attrName>
                                        </p:attrNameLst>
                                      </p:cBhvr>
                                      <p:to>
                                        <p:strVal val="visible"/>
                                      </p:to>
                                    </p:set>
                                    <p:anim calcmode="lin" valueType="num">
                                      <p:cBhvr additive="base">
                                        <p:cTn id="37" dur="500" fill="hold"/>
                                        <p:tgtEl>
                                          <p:spTgt spid="85">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9">
                                            <p:txEl>
                                              <p:pRg st="1" end="1"/>
                                            </p:txEl>
                                          </p:spTgt>
                                        </p:tgtEl>
                                        <p:attrNameLst>
                                          <p:attrName>style.visibility</p:attrName>
                                        </p:attrNameLst>
                                      </p:cBhvr>
                                      <p:to>
                                        <p:strVal val="visible"/>
                                      </p:to>
                                    </p:set>
                                    <p:anim calcmode="lin" valueType="num">
                                      <p:cBhvr additive="base">
                                        <p:cTn id="43" dur="500" fill="hold"/>
                                        <p:tgtEl>
                                          <p:spTgt spid="9">
                                            <p:txEl>
                                              <p:pRg st="1" end="1"/>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9">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9">
                                            <p:txEl>
                                              <p:pRg st="2" end="2"/>
                                            </p:txEl>
                                          </p:spTgt>
                                        </p:tgtEl>
                                        <p:attrNameLst>
                                          <p:attrName>style.visibility</p:attrName>
                                        </p:attrNameLst>
                                      </p:cBhvr>
                                      <p:to>
                                        <p:strVal val="visible"/>
                                      </p:to>
                                    </p:set>
                                    <p:anim calcmode="lin" valueType="num">
                                      <p:cBhvr additive="base">
                                        <p:cTn id="49" dur="500" fill="hold"/>
                                        <p:tgtEl>
                                          <p:spTgt spid="9">
                                            <p:txEl>
                                              <p:pRg st="2" end="2"/>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9">
                                            <p:txEl>
                                              <p:pRg st="3" end="3"/>
                                            </p:txEl>
                                          </p:spTgt>
                                        </p:tgtEl>
                                        <p:attrNameLst>
                                          <p:attrName>style.visibility</p:attrName>
                                        </p:attrNameLst>
                                      </p:cBhvr>
                                      <p:to>
                                        <p:strVal val="visible"/>
                                      </p:to>
                                    </p:set>
                                    <p:anim calcmode="lin" valueType="num">
                                      <p:cBhvr additive="base">
                                        <p:cTn id="55" dur="500" fill="hold"/>
                                        <p:tgtEl>
                                          <p:spTgt spid="9">
                                            <p:txEl>
                                              <p:pRg st="3" end="3"/>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9">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9">
                                            <p:txEl>
                                              <p:pRg st="4" end="4"/>
                                            </p:txEl>
                                          </p:spTgt>
                                        </p:tgtEl>
                                        <p:attrNameLst>
                                          <p:attrName>style.visibility</p:attrName>
                                        </p:attrNameLst>
                                      </p:cBhvr>
                                      <p:to>
                                        <p:strVal val="visible"/>
                                      </p:to>
                                    </p:set>
                                    <p:anim calcmode="lin" valueType="num">
                                      <p:cBhvr additive="base">
                                        <p:cTn id="61" dur="500" fill="hold"/>
                                        <p:tgtEl>
                                          <p:spTgt spid="9">
                                            <p:txEl>
                                              <p:pRg st="4" end="4"/>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9">
                                            <p:txEl>
                                              <p:pRg st="4" end="4"/>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58C47F-8DB3-2D06-45D6-D132C8AE0100}"/>
              </a:ext>
            </a:extLst>
          </p:cNvPr>
          <p:cNvSpPr>
            <a:spLocks noGrp="1"/>
          </p:cNvSpPr>
          <p:nvPr>
            <p:ph type="title"/>
          </p:nvPr>
        </p:nvSpPr>
        <p:spPr/>
        <p:txBody>
          <a:bodyPr/>
          <a:lstStyle/>
          <a:p>
            <a:r>
              <a:rPr lang="en-US" dirty="0"/>
              <a:t>Prepare for Review</a:t>
            </a:r>
          </a:p>
        </p:txBody>
      </p:sp>
      <p:sp>
        <p:nvSpPr>
          <p:cNvPr id="3" name="TextBox 2">
            <a:extLst>
              <a:ext uri="{FF2B5EF4-FFF2-40B4-BE49-F238E27FC236}">
                <a16:creationId xmlns:a16="http://schemas.microsoft.com/office/drawing/2014/main" id="{0864C476-F76F-0EF0-4DD1-A14BAFF7DF2E}"/>
              </a:ext>
            </a:extLst>
          </p:cNvPr>
          <p:cNvSpPr txBox="1"/>
          <p:nvPr/>
        </p:nvSpPr>
        <p:spPr>
          <a:xfrm>
            <a:off x="979714" y="1578429"/>
            <a:ext cx="7434943" cy="2031325"/>
          </a:xfrm>
          <a:prstGeom prst="rect">
            <a:avLst/>
          </a:prstGeom>
          <a:noFill/>
        </p:spPr>
        <p:txBody>
          <a:bodyPr wrap="square" rtlCol="0">
            <a:spAutoFit/>
          </a:bodyPr>
          <a:lstStyle/>
          <a:p>
            <a:pPr marL="285750" indent="-285750">
              <a:buFont typeface="Arial" panose="020B0604020202020204" pitchFamily="34" charset="0"/>
              <a:buChar char="•"/>
            </a:pPr>
            <a:r>
              <a:rPr lang="en-US" b="1" dirty="0">
                <a:solidFill>
                  <a:srgbClr val="716557"/>
                </a:solidFill>
              </a:rPr>
              <a:t>Find place to meet</a:t>
            </a:r>
          </a:p>
          <a:p>
            <a:pPr marL="285750" indent="-285750">
              <a:buFont typeface="Arial" panose="020B0604020202020204" pitchFamily="34" charset="0"/>
              <a:buChar char="•"/>
            </a:pPr>
            <a:r>
              <a:rPr lang="en-US" b="1" dirty="0">
                <a:solidFill>
                  <a:srgbClr val="716557"/>
                </a:solidFill>
              </a:rPr>
              <a:t>Find 2-4 mother-tongue Christians to participate</a:t>
            </a:r>
          </a:p>
          <a:p>
            <a:pPr marL="285750" indent="-285750">
              <a:buFont typeface="Arial" panose="020B0604020202020204" pitchFamily="34" charset="0"/>
              <a:buChar char="•"/>
            </a:pPr>
            <a:r>
              <a:rPr lang="en-US" b="1" dirty="0">
                <a:solidFill>
                  <a:srgbClr val="716557"/>
                </a:solidFill>
              </a:rPr>
              <a:t>Collect materials:</a:t>
            </a:r>
          </a:p>
          <a:p>
            <a:pPr marL="742950" lvl="1" indent="-285750">
              <a:buFont typeface="Arial" panose="020B0604020202020204" pitchFamily="34" charset="0"/>
              <a:buChar char="•"/>
            </a:pPr>
            <a:r>
              <a:rPr lang="en-US" b="1" dirty="0">
                <a:solidFill>
                  <a:srgbClr val="716557"/>
                </a:solidFill>
              </a:rPr>
              <a:t>	A printed copy of Reviewers’ Guide</a:t>
            </a:r>
          </a:p>
          <a:p>
            <a:pPr marL="742950" lvl="1" indent="-285750">
              <a:buFont typeface="Arial" panose="020B0604020202020204" pitchFamily="34" charset="0"/>
              <a:buChar char="•"/>
            </a:pPr>
            <a:r>
              <a:rPr lang="en-US" b="1" dirty="0">
                <a:solidFill>
                  <a:srgbClr val="716557"/>
                </a:solidFill>
              </a:rPr>
              <a:t>	Printed Scripture for leader and reviewers</a:t>
            </a:r>
          </a:p>
          <a:p>
            <a:pPr marL="742950" lvl="1" indent="-285750">
              <a:buFont typeface="Arial" panose="020B0604020202020204" pitchFamily="34" charset="0"/>
              <a:buChar char="•"/>
            </a:pPr>
            <a:r>
              <a:rPr lang="en-US" b="1" dirty="0">
                <a:solidFill>
                  <a:srgbClr val="716557"/>
                </a:solidFill>
              </a:rPr>
              <a:t>	Access to Gateway Language Scripture</a:t>
            </a:r>
          </a:p>
          <a:p>
            <a:pPr marL="742950" lvl="1" indent="-285750">
              <a:buFont typeface="Arial" panose="020B0604020202020204" pitchFamily="34" charset="0"/>
              <a:buChar char="•"/>
            </a:pPr>
            <a:r>
              <a:rPr lang="en-US" b="1" dirty="0">
                <a:solidFill>
                  <a:srgbClr val="716557"/>
                </a:solidFill>
              </a:rPr>
              <a:t>	Pen and paper</a:t>
            </a:r>
          </a:p>
        </p:txBody>
      </p:sp>
      <p:pic>
        <p:nvPicPr>
          <p:cNvPr id="6" name="Picture 5" descr="A group of people sitting at a table writing on paper&#10;&#10;Description automatically generated">
            <a:extLst>
              <a:ext uri="{FF2B5EF4-FFF2-40B4-BE49-F238E27FC236}">
                <a16:creationId xmlns:a16="http://schemas.microsoft.com/office/drawing/2014/main" id="{3373EE68-1DA3-B371-5575-79929AF3564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05086" y="3528071"/>
            <a:ext cx="3759200" cy="2819400"/>
          </a:xfrm>
          <a:prstGeom prst="rect">
            <a:avLst/>
          </a:prstGeom>
        </p:spPr>
      </p:pic>
      <p:pic>
        <p:nvPicPr>
          <p:cNvPr id="4" name="Graphic 3" descr="User with solid fill">
            <a:extLst>
              <a:ext uri="{FF2B5EF4-FFF2-40B4-BE49-F238E27FC236}">
                <a16:creationId xmlns:a16="http://schemas.microsoft.com/office/drawing/2014/main" id="{F84133D2-A9D0-AF15-8584-D0E584BA6A3F}"/>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342966" y="506320"/>
            <a:ext cx="1072109" cy="1072109"/>
          </a:xfrm>
          <a:prstGeom prst="rect">
            <a:avLst/>
          </a:prstGeom>
        </p:spPr>
      </p:pic>
      <p:pic>
        <p:nvPicPr>
          <p:cNvPr id="5" name="Graphic 4" descr="Clipboard outline">
            <a:extLst>
              <a:ext uri="{FF2B5EF4-FFF2-40B4-BE49-F238E27FC236}">
                <a16:creationId xmlns:a16="http://schemas.microsoft.com/office/drawing/2014/main" id="{87424249-5705-BB1A-9CF6-0623F19E6EF6}"/>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1065434" y="644549"/>
            <a:ext cx="457200" cy="457200"/>
          </a:xfrm>
          <a:prstGeom prst="rect">
            <a:avLst/>
          </a:prstGeom>
        </p:spPr>
      </p:pic>
    </p:spTree>
    <p:extLst>
      <p:ext uri="{BB962C8B-B14F-4D97-AF65-F5344CB8AC3E}">
        <p14:creationId xmlns:p14="http://schemas.microsoft.com/office/powerpoint/2010/main" val="2676566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anim calcmode="lin" valueType="num">
                                      <p:cBhvr additive="base">
                                        <p:cTn id="25" dur="500" fill="hold"/>
                                        <p:tgtEl>
                                          <p:spTgt spid="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3">
                                            <p:txEl>
                                              <p:pRg st="3" end="3"/>
                                            </p:txEl>
                                          </p:spTgt>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anim calcmode="lin" valueType="num">
                                      <p:cBhvr additive="base">
                                        <p:cTn id="29" dur="500" fill="hold"/>
                                        <p:tgtEl>
                                          <p:spTgt spid="3">
                                            <p:txEl>
                                              <p:pRg st="4" end="4"/>
                                            </p:txEl>
                                          </p:spTgt>
                                        </p:tgtEl>
                                        <p:attrNameLst>
                                          <p:attrName>ppt_x</p:attrName>
                                        </p:attrNameLst>
                                      </p:cBhvr>
                                      <p:tavLst>
                                        <p:tav tm="0">
                                          <p:val>
                                            <p:strVal val="#ppt_x"/>
                                          </p:val>
                                        </p:tav>
                                        <p:tav tm="100000">
                                          <p:val>
                                            <p:strVal val="#ppt_x"/>
                                          </p:val>
                                        </p:tav>
                                      </p:tavLst>
                                    </p:anim>
                                    <p:anim calcmode="lin" valueType="num">
                                      <p:cBhvr additive="base">
                                        <p:cTn id="30" dur="500" fill="hold"/>
                                        <p:tgtEl>
                                          <p:spTgt spid="3">
                                            <p:txEl>
                                              <p:pRg st="4" end="4"/>
                                            </p:txEl>
                                          </p:spTgt>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3">
                                            <p:txEl>
                                              <p:pRg st="5" end="5"/>
                                            </p:txEl>
                                          </p:spTgt>
                                        </p:tgtEl>
                                        <p:attrNameLst>
                                          <p:attrName>style.visibility</p:attrName>
                                        </p:attrNameLst>
                                      </p:cBhvr>
                                      <p:to>
                                        <p:strVal val="visible"/>
                                      </p:to>
                                    </p:set>
                                    <p:anim calcmode="lin" valueType="num">
                                      <p:cBhvr additive="base">
                                        <p:cTn id="33" dur="500" fill="hold"/>
                                        <p:tgtEl>
                                          <p:spTgt spid="3">
                                            <p:txEl>
                                              <p:pRg st="5" end="5"/>
                                            </p:txEl>
                                          </p:spTgt>
                                        </p:tgtEl>
                                        <p:attrNameLst>
                                          <p:attrName>ppt_x</p:attrName>
                                        </p:attrNameLst>
                                      </p:cBhvr>
                                      <p:tavLst>
                                        <p:tav tm="0">
                                          <p:val>
                                            <p:strVal val="#ppt_x"/>
                                          </p:val>
                                        </p:tav>
                                        <p:tav tm="100000">
                                          <p:val>
                                            <p:strVal val="#ppt_x"/>
                                          </p:val>
                                        </p:tav>
                                      </p:tavLst>
                                    </p:anim>
                                    <p:anim calcmode="lin" valueType="num">
                                      <p:cBhvr additive="base">
                                        <p:cTn id="34" dur="500" fill="hold"/>
                                        <p:tgtEl>
                                          <p:spTgt spid="3">
                                            <p:txEl>
                                              <p:pRg st="5" end="5"/>
                                            </p:txEl>
                                          </p:spTgt>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 calcmode="lin" valueType="num">
                                      <p:cBhvr additive="base">
                                        <p:cTn id="37"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CD407E-E7F1-5851-A154-9948961DA25A}"/>
              </a:ext>
            </a:extLst>
          </p:cNvPr>
          <p:cNvSpPr>
            <a:spLocks noGrp="1"/>
          </p:cNvSpPr>
          <p:nvPr>
            <p:ph type="title"/>
          </p:nvPr>
        </p:nvSpPr>
        <p:spPr/>
        <p:txBody>
          <a:bodyPr/>
          <a:lstStyle/>
          <a:p>
            <a:r>
              <a:rPr lang="en-US" dirty="0"/>
              <a:t>Review a Passage</a:t>
            </a:r>
          </a:p>
        </p:txBody>
      </p:sp>
      <p:pic>
        <p:nvPicPr>
          <p:cNvPr id="3" name="Graphic 2" descr="User with solid fill">
            <a:extLst>
              <a:ext uri="{FF2B5EF4-FFF2-40B4-BE49-F238E27FC236}">
                <a16:creationId xmlns:a16="http://schemas.microsoft.com/office/drawing/2014/main" id="{A91FA892-B944-7626-F197-81825DFD5EC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89664" y="1485552"/>
            <a:ext cx="1072109" cy="1072109"/>
          </a:xfrm>
          <a:prstGeom prst="rect">
            <a:avLst/>
          </a:prstGeom>
        </p:spPr>
      </p:pic>
      <p:pic>
        <p:nvPicPr>
          <p:cNvPr id="5" name="Graphic 4" descr="Clipboard outline">
            <a:extLst>
              <a:ext uri="{FF2B5EF4-FFF2-40B4-BE49-F238E27FC236}">
                <a16:creationId xmlns:a16="http://schemas.microsoft.com/office/drawing/2014/main" id="{A00E2EC9-E7FE-8261-3154-3E440E5600AF}"/>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366168" y="1661203"/>
            <a:ext cx="457200" cy="457200"/>
          </a:xfrm>
          <a:prstGeom prst="rect">
            <a:avLst/>
          </a:prstGeom>
        </p:spPr>
      </p:pic>
      <p:pic>
        <p:nvPicPr>
          <p:cNvPr id="7" name="Graphic 6" descr="User with solid fill">
            <a:extLst>
              <a:ext uri="{FF2B5EF4-FFF2-40B4-BE49-F238E27FC236}">
                <a16:creationId xmlns:a16="http://schemas.microsoft.com/office/drawing/2014/main" id="{78EE56C4-9B8D-E190-FFFE-EB268FE0A7E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423603" y="3982478"/>
            <a:ext cx="1182489" cy="1182489"/>
          </a:xfrm>
          <a:prstGeom prst="rect">
            <a:avLst/>
          </a:prstGeom>
        </p:spPr>
      </p:pic>
      <p:pic>
        <p:nvPicPr>
          <p:cNvPr id="8" name="Graphic 7" descr="User with solid fill">
            <a:extLst>
              <a:ext uri="{FF2B5EF4-FFF2-40B4-BE49-F238E27FC236}">
                <a16:creationId xmlns:a16="http://schemas.microsoft.com/office/drawing/2014/main" id="{483E87FB-D474-8F86-DAA7-D79A2786BE7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20160" y="3930970"/>
            <a:ext cx="1182489" cy="1182489"/>
          </a:xfrm>
          <a:prstGeom prst="rect">
            <a:avLst/>
          </a:prstGeom>
        </p:spPr>
      </p:pic>
      <p:pic>
        <p:nvPicPr>
          <p:cNvPr id="9" name="Graphic 8" descr="User with solid fill">
            <a:extLst>
              <a:ext uri="{FF2B5EF4-FFF2-40B4-BE49-F238E27FC236}">
                <a16:creationId xmlns:a16="http://schemas.microsoft.com/office/drawing/2014/main" id="{BA9113A0-4C20-0D99-5E50-E5503CAA2338}"/>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7420160" y="5349105"/>
            <a:ext cx="1182489" cy="1182489"/>
          </a:xfrm>
          <a:prstGeom prst="rect">
            <a:avLst/>
          </a:prstGeom>
        </p:spPr>
      </p:pic>
      <p:pic>
        <p:nvPicPr>
          <p:cNvPr id="10" name="Graphic 9" descr="User with solid fill">
            <a:extLst>
              <a:ext uri="{FF2B5EF4-FFF2-40B4-BE49-F238E27FC236}">
                <a16:creationId xmlns:a16="http://schemas.microsoft.com/office/drawing/2014/main" id="{16BCE283-C8EC-1805-3002-EFBB0EE4EDB4}"/>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6423602" y="5364198"/>
            <a:ext cx="1182489" cy="1182489"/>
          </a:xfrm>
          <a:prstGeom prst="rect">
            <a:avLst/>
          </a:prstGeom>
        </p:spPr>
      </p:pic>
      <p:sp>
        <p:nvSpPr>
          <p:cNvPr id="11" name="TextBox 10">
            <a:extLst>
              <a:ext uri="{FF2B5EF4-FFF2-40B4-BE49-F238E27FC236}">
                <a16:creationId xmlns:a16="http://schemas.microsoft.com/office/drawing/2014/main" id="{24F49C6F-3DEE-94D4-E8F4-4CFD0F1F3254}"/>
              </a:ext>
            </a:extLst>
          </p:cNvPr>
          <p:cNvSpPr txBox="1"/>
          <p:nvPr/>
        </p:nvSpPr>
        <p:spPr>
          <a:xfrm>
            <a:off x="2182157" y="1291266"/>
            <a:ext cx="5810002" cy="2462213"/>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b="1" dirty="0">
                <a:solidFill>
                  <a:srgbClr val="83A83F"/>
                </a:solidFill>
              </a:rPr>
              <a:t>Give background information</a:t>
            </a:r>
          </a:p>
          <a:p>
            <a:pPr marL="285750" indent="-285750">
              <a:buFont typeface="Arial" panose="020B0604020202020204" pitchFamily="34" charset="0"/>
              <a:buChar char="•"/>
            </a:pPr>
            <a:r>
              <a:rPr lang="en-US" b="1" dirty="0">
                <a:solidFill>
                  <a:srgbClr val="83A83F"/>
                </a:solidFill>
              </a:rPr>
              <a:t>Read the translated passage</a:t>
            </a:r>
          </a:p>
          <a:p>
            <a:pPr marL="285750" indent="-285750">
              <a:spcBef>
                <a:spcPts val="600"/>
              </a:spcBef>
              <a:buFont typeface="Arial" panose="020B0604020202020204" pitchFamily="34" charset="0"/>
              <a:buChar char="•"/>
            </a:pPr>
            <a:r>
              <a:rPr lang="en-US" b="1" dirty="0">
                <a:solidFill>
                  <a:srgbClr val="83A83F"/>
                </a:solidFill>
              </a:rPr>
              <a:t>Part 1:</a:t>
            </a:r>
          </a:p>
          <a:p>
            <a:pPr lvl="2"/>
            <a:r>
              <a:rPr lang="en-US" b="1" dirty="0">
                <a:solidFill>
                  <a:srgbClr val="83A83F"/>
                </a:solidFill>
              </a:rPr>
              <a:t>Ask for a summary </a:t>
            </a:r>
          </a:p>
          <a:p>
            <a:r>
              <a:rPr lang="en-US" b="1" dirty="0">
                <a:solidFill>
                  <a:srgbClr val="83A83F"/>
                </a:solidFill>
              </a:rPr>
              <a:t>		Check boxes for each complete answer</a:t>
            </a:r>
          </a:p>
          <a:p>
            <a:pPr marL="285750" indent="-285750">
              <a:spcBef>
                <a:spcPts val="600"/>
              </a:spcBef>
              <a:buFont typeface="Arial" panose="020B0604020202020204" pitchFamily="34" charset="0"/>
              <a:buChar char="•"/>
            </a:pPr>
            <a:r>
              <a:rPr lang="en-US" b="1" dirty="0">
                <a:solidFill>
                  <a:srgbClr val="83A83F"/>
                </a:solidFill>
              </a:rPr>
              <a:t>Part 2: </a:t>
            </a:r>
          </a:p>
          <a:p>
            <a:pPr lvl="2"/>
            <a:r>
              <a:rPr lang="en-US" b="1" dirty="0">
                <a:solidFill>
                  <a:srgbClr val="83A83F"/>
                </a:solidFill>
              </a:rPr>
              <a:t>Ask questions</a:t>
            </a:r>
          </a:p>
          <a:p>
            <a:pPr lvl="2"/>
            <a:r>
              <a:rPr lang="en-US" b="1" dirty="0">
                <a:solidFill>
                  <a:srgbClr val="83A83F"/>
                </a:solidFill>
              </a:rPr>
              <a:t>Make notes on any issues</a:t>
            </a:r>
          </a:p>
        </p:txBody>
      </p:sp>
      <p:sp>
        <p:nvSpPr>
          <p:cNvPr id="12" name="TextBox 11">
            <a:extLst>
              <a:ext uri="{FF2B5EF4-FFF2-40B4-BE49-F238E27FC236}">
                <a16:creationId xmlns:a16="http://schemas.microsoft.com/office/drawing/2014/main" id="{D415D071-5A0C-1B65-538A-D43349638B3F}"/>
              </a:ext>
            </a:extLst>
          </p:cNvPr>
          <p:cNvSpPr txBox="1"/>
          <p:nvPr/>
        </p:nvSpPr>
        <p:spPr>
          <a:xfrm>
            <a:off x="514924" y="4522215"/>
            <a:ext cx="5666744" cy="1908215"/>
          </a:xfrm>
          <a:prstGeom prst="rect">
            <a:avLst/>
          </a:prstGeom>
          <a:noFill/>
          <a:ln>
            <a:solidFill>
              <a:schemeClr val="accent1"/>
            </a:solidFill>
          </a:ln>
        </p:spPr>
        <p:txBody>
          <a:bodyPr wrap="square" rtlCol="0">
            <a:spAutoFit/>
          </a:bodyPr>
          <a:lstStyle/>
          <a:p>
            <a:pPr marL="285750" indent="-285750">
              <a:buFont typeface="Arial" panose="020B0604020202020204" pitchFamily="34" charset="0"/>
              <a:buChar char="•"/>
            </a:pPr>
            <a:r>
              <a:rPr lang="en-US" b="1" dirty="0">
                <a:solidFill>
                  <a:srgbClr val="B95659"/>
                </a:solidFill>
              </a:rPr>
              <a:t>Listen/read along</a:t>
            </a:r>
          </a:p>
          <a:p>
            <a:pPr marL="285750" indent="-285750">
              <a:spcBef>
                <a:spcPts val="600"/>
              </a:spcBef>
              <a:buFont typeface="Arial" panose="020B0604020202020204" pitchFamily="34" charset="0"/>
              <a:buChar char="•"/>
            </a:pPr>
            <a:r>
              <a:rPr lang="en-US" b="1" dirty="0">
                <a:solidFill>
                  <a:srgbClr val="B95659"/>
                </a:solidFill>
              </a:rPr>
              <a:t>Part 1:</a:t>
            </a:r>
          </a:p>
          <a:p>
            <a:pPr lvl="1"/>
            <a:r>
              <a:rPr lang="en-US" b="1" dirty="0">
                <a:solidFill>
                  <a:srgbClr val="B95659"/>
                </a:solidFill>
              </a:rPr>
              <a:t>	Share summary of passage </a:t>
            </a:r>
          </a:p>
          <a:p>
            <a:pPr marL="285750" indent="-285750">
              <a:spcBef>
                <a:spcPts val="600"/>
              </a:spcBef>
              <a:buFont typeface="Arial" panose="020B0604020202020204" pitchFamily="34" charset="0"/>
              <a:buChar char="•"/>
            </a:pPr>
            <a:r>
              <a:rPr lang="en-US" b="1" dirty="0">
                <a:solidFill>
                  <a:srgbClr val="B95659"/>
                </a:solidFill>
              </a:rPr>
              <a:t>Part 2: </a:t>
            </a:r>
          </a:p>
          <a:p>
            <a:pPr lvl="2"/>
            <a:r>
              <a:rPr lang="en-US" b="1" dirty="0">
                <a:solidFill>
                  <a:srgbClr val="B95659"/>
                </a:solidFill>
              </a:rPr>
              <a:t>Look at verses</a:t>
            </a:r>
          </a:p>
          <a:p>
            <a:pPr lvl="2"/>
            <a:r>
              <a:rPr lang="en-US" b="1" dirty="0">
                <a:solidFill>
                  <a:srgbClr val="B95659"/>
                </a:solidFill>
              </a:rPr>
              <a:t>Answer questions </a:t>
            </a:r>
          </a:p>
        </p:txBody>
      </p:sp>
      <p:sp>
        <p:nvSpPr>
          <p:cNvPr id="4" name="TextBox 3">
            <a:extLst>
              <a:ext uri="{FF2B5EF4-FFF2-40B4-BE49-F238E27FC236}">
                <a16:creationId xmlns:a16="http://schemas.microsoft.com/office/drawing/2014/main" id="{7622EE4B-DA9E-9816-3774-D28A2E6076C2}"/>
              </a:ext>
            </a:extLst>
          </p:cNvPr>
          <p:cNvSpPr txBox="1"/>
          <p:nvPr/>
        </p:nvSpPr>
        <p:spPr>
          <a:xfrm>
            <a:off x="538663" y="2557661"/>
            <a:ext cx="1072109" cy="369332"/>
          </a:xfrm>
          <a:prstGeom prst="rect">
            <a:avLst/>
          </a:prstGeom>
          <a:noFill/>
        </p:spPr>
        <p:txBody>
          <a:bodyPr wrap="square" rtlCol="0">
            <a:spAutoFit/>
          </a:bodyPr>
          <a:lstStyle/>
          <a:p>
            <a:r>
              <a:rPr lang="en-US" b="1" dirty="0">
                <a:solidFill>
                  <a:schemeClr val="accent2"/>
                </a:solidFill>
              </a:rPr>
              <a:t>Leader</a:t>
            </a:r>
          </a:p>
        </p:txBody>
      </p:sp>
      <p:sp>
        <p:nvSpPr>
          <p:cNvPr id="6" name="TextBox 5">
            <a:extLst>
              <a:ext uri="{FF2B5EF4-FFF2-40B4-BE49-F238E27FC236}">
                <a16:creationId xmlns:a16="http://schemas.microsoft.com/office/drawing/2014/main" id="{65DAADAD-E689-4BBB-D4F1-8115B62C08D2}"/>
              </a:ext>
            </a:extLst>
          </p:cNvPr>
          <p:cNvSpPr txBox="1"/>
          <p:nvPr/>
        </p:nvSpPr>
        <p:spPr>
          <a:xfrm>
            <a:off x="6884682" y="5057643"/>
            <a:ext cx="1387121" cy="369332"/>
          </a:xfrm>
          <a:prstGeom prst="rect">
            <a:avLst/>
          </a:prstGeom>
          <a:noFill/>
        </p:spPr>
        <p:txBody>
          <a:bodyPr wrap="square" rtlCol="0">
            <a:spAutoFit/>
          </a:bodyPr>
          <a:lstStyle/>
          <a:p>
            <a:r>
              <a:rPr lang="en-US" b="1" dirty="0">
                <a:solidFill>
                  <a:schemeClr val="accent1"/>
                </a:solidFill>
              </a:rPr>
              <a:t>Reviewers</a:t>
            </a:r>
            <a:endParaRPr lang="en-US" dirty="0"/>
          </a:p>
        </p:txBody>
      </p:sp>
    </p:spTree>
    <p:extLst>
      <p:ext uri="{BB962C8B-B14F-4D97-AF65-F5344CB8AC3E}">
        <p14:creationId xmlns:p14="http://schemas.microsoft.com/office/powerpoint/2010/main" val="1065076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8" fill="hold"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 calcmode="lin" valueType="num">
                                      <p:cBhvr additive="base">
                                        <p:cTn id="7" dur="500"/>
                                        <p:tgtEl>
                                          <p:spTgt spid="11">
                                            <p:txEl>
                                              <p:pRg st="0" end="0"/>
                                            </p:txEl>
                                          </p:spTgt>
                                        </p:tgtEl>
                                        <p:attrNameLst>
                                          <p:attrName>ppt_x</p:attrName>
                                        </p:attrNameLst>
                                      </p:cBhvr>
                                      <p:tavLst>
                                        <p:tav tm="0">
                                          <p:val>
                                            <p:strVal val="#ppt_x-#ppt_w*1.125000"/>
                                          </p:val>
                                        </p:tav>
                                        <p:tav tm="100000">
                                          <p:val>
                                            <p:strVal val="#ppt_x"/>
                                          </p:val>
                                        </p:tav>
                                      </p:tavLst>
                                    </p:anim>
                                    <p:animEffect transition="in" filter="wipe(right)">
                                      <p:cBhvr>
                                        <p:cTn id="8" dur="500"/>
                                        <p:tgtEl>
                                          <p:spTgt spid="11">
                                            <p:txEl>
                                              <p:pRg st="0" end="0"/>
                                            </p:txEl>
                                          </p:spTgt>
                                        </p:tgtEl>
                                      </p:cBhvr>
                                    </p:animEffect>
                                  </p:childTnLst>
                                </p:cTn>
                              </p:par>
                            </p:childTnLst>
                          </p:cTn>
                        </p:par>
                      </p:childTnLst>
                    </p:cTn>
                  </p:par>
                  <p:par>
                    <p:cTn id="9" fill="hold">
                      <p:stCondLst>
                        <p:cond delay="indefinite"/>
                      </p:stCondLst>
                      <p:childTnLst>
                        <p:par>
                          <p:cTn id="10" fill="hold">
                            <p:stCondLst>
                              <p:cond delay="0"/>
                            </p:stCondLst>
                            <p:childTnLst>
                              <p:par>
                                <p:cTn id="11" presetID="12" presetClass="entr" presetSubtype="8" fill="hold" nodeType="clickEffect">
                                  <p:stCondLst>
                                    <p:cond delay="0"/>
                                  </p:stCondLst>
                                  <p:childTnLst>
                                    <p:set>
                                      <p:cBhvr>
                                        <p:cTn id="12" dur="1" fill="hold">
                                          <p:stCondLst>
                                            <p:cond delay="0"/>
                                          </p:stCondLst>
                                        </p:cTn>
                                        <p:tgtEl>
                                          <p:spTgt spid="11">
                                            <p:txEl>
                                              <p:pRg st="1" end="1"/>
                                            </p:txEl>
                                          </p:spTgt>
                                        </p:tgtEl>
                                        <p:attrNameLst>
                                          <p:attrName>style.visibility</p:attrName>
                                        </p:attrNameLst>
                                      </p:cBhvr>
                                      <p:to>
                                        <p:strVal val="visible"/>
                                      </p:to>
                                    </p:set>
                                    <p:anim calcmode="lin" valueType="num">
                                      <p:cBhvr additive="base">
                                        <p:cTn id="13" dur="500"/>
                                        <p:tgtEl>
                                          <p:spTgt spid="11">
                                            <p:txEl>
                                              <p:pRg st="1" end="1"/>
                                            </p:txEl>
                                          </p:spTgt>
                                        </p:tgtEl>
                                        <p:attrNameLst>
                                          <p:attrName>ppt_x</p:attrName>
                                        </p:attrNameLst>
                                      </p:cBhvr>
                                      <p:tavLst>
                                        <p:tav tm="0">
                                          <p:val>
                                            <p:strVal val="#ppt_x-#ppt_w*1.125000"/>
                                          </p:val>
                                        </p:tav>
                                        <p:tav tm="100000">
                                          <p:val>
                                            <p:strVal val="#ppt_x"/>
                                          </p:val>
                                        </p:tav>
                                      </p:tavLst>
                                    </p:anim>
                                    <p:animEffect transition="in" filter="wipe(right)">
                                      <p:cBhvr>
                                        <p:cTn id="14" dur="500"/>
                                        <p:tgtEl>
                                          <p:spTgt spid="11">
                                            <p:txEl>
                                              <p:pRg st="1" end="1"/>
                                            </p:txEl>
                                          </p:spTgt>
                                        </p:tgtEl>
                                      </p:cBhvr>
                                    </p:animEffect>
                                  </p:childTnLst>
                                </p:cTn>
                              </p:par>
                            </p:childTnLst>
                          </p:cTn>
                        </p:par>
                      </p:childTnLst>
                    </p:cTn>
                  </p:par>
                  <p:par>
                    <p:cTn id="15" fill="hold">
                      <p:stCondLst>
                        <p:cond delay="indefinite"/>
                      </p:stCondLst>
                      <p:childTnLst>
                        <p:par>
                          <p:cTn id="16" fill="hold">
                            <p:stCondLst>
                              <p:cond delay="0"/>
                            </p:stCondLst>
                            <p:childTnLst>
                              <p:par>
                                <p:cTn id="17" presetID="12" presetClass="entr" presetSubtype="8"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anim calcmode="lin" valueType="num">
                                      <p:cBhvr additive="base">
                                        <p:cTn id="19" dur="500"/>
                                        <p:tgtEl>
                                          <p:spTgt spid="12">
                                            <p:txEl>
                                              <p:pRg st="0" end="0"/>
                                            </p:txEl>
                                          </p:spTgt>
                                        </p:tgtEl>
                                        <p:attrNameLst>
                                          <p:attrName>ppt_x</p:attrName>
                                        </p:attrNameLst>
                                      </p:cBhvr>
                                      <p:tavLst>
                                        <p:tav tm="0">
                                          <p:val>
                                            <p:strVal val="#ppt_x-#ppt_w*1.125000"/>
                                          </p:val>
                                        </p:tav>
                                        <p:tav tm="100000">
                                          <p:val>
                                            <p:strVal val="#ppt_x"/>
                                          </p:val>
                                        </p:tav>
                                      </p:tavLst>
                                    </p:anim>
                                    <p:animEffect transition="in" filter="wipe(right)">
                                      <p:cBhvr>
                                        <p:cTn id="20" dur="500"/>
                                        <p:tgtEl>
                                          <p:spTgt spid="1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2" presetClass="entr" presetSubtype="8" fill="hold" nodeType="click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anim calcmode="lin" valueType="num">
                                      <p:cBhvr additive="base">
                                        <p:cTn id="25" dur="500"/>
                                        <p:tgtEl>
                                          <p:spTgt spid="11">
                                            <p:txEl>
                                              <p:pRg st="2" end="2"/>
                                            </p:txEl>
                                          </p:spTgt>
                                        </p:tgtEl>
                                        <p:attrNameLst>
                                          <p:attrName>ppt_x</p:attrName>
                                        </p:attrNameLst>
                                      </p:cBhvr>
                                      <p:tavLst>
                                        <p:tav tm="0">
                                          <p:val>
                                            <p:strVal val="#ppt_x-#ppt_w*1.125000"/>
                                          </p:val>
                                        </p:tav>
                                        <p:tav tm="100000">
                                          <p:val>
                                            <p:strVal val="#ppt_x"/>
                                          </p:val>
                                        </p:tav>
                                      </p:tavLst>
                                    </p:anim>
                                    <p:animEffect transition="in" filter="wipe(right)">
                                      <p:cBhvr>
                                        <p:cTn id="26" dur="500"/>
                                        <p:tgtEl>
                                          <p:spTgt spid="11">
                                            <p:txEl>
                                              <p:pRg st="2" end="2"/>
                                            </p:txEl>
                                          </p:spTgt>
                                        </p:tgtEl>
                                      </p:cBhvr>
                                    </p:animEffect>
                                  </p:childTnLst>
                                </p:cTn>
                              </p:par>
                              <p:par>
                                <p:cTn id="27" presetID="12" presetClass="entr" presetSubtype="8" fill="hold" nodeType="with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anim calcmode="lin" valueType="num">
                                      <p:cBhvr additive="base">
                                        <p:cTn id="29" dur="500"/>
                                        <p:tgtEl>
                                          <p:spTgt spid="11">
                                            <p:txEl>
                                              <p:pRg st="3" end="3"/>
                                            </p:txEl>
                                          </p:spTgt>
                                        </p:tgtEl>
                                        <p:attrNameLst>
                                          <p:attrName>ppt_x</p:attrName>
                                        </p:attrNameLst>
                                      </p:cBhvr>
                                      <p:tavLst>
                                        <p:tav tm="0">
                                          <p:val>
                                            <p:strVal val="#ppt_x-#ppt_w*1.125000"/>
                                          </p:val>
                                        </p:tav>
                                        <p:tav tm="100000">
                                          <p:val>
                                            <p:strVal val="#ppt_x"/>
                                          </p:val>
                                        </p:tav>
                                      </p:tavLst>
                                    </p:anim>
                                    <p:animEffect transition="in" filter="wipe(right)">
                                      <p:cBhvr>
                                        <p:cTn id="30" dur="500"/>
                                        <p:tgtEl>
                                          <p:spTgt spid="11">
                                            <p:txEl>
                                              <p:pRg st="3" end="3"/>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2" presetClass="entr" presetSubtype="8" fill="hold" nodeType="clickEffect">
                                  <p:stCondLst>
                                    <p:cond delay="0"/>
                                  </p:stCondLst>
                                  <p:childTnLst>
                                    <p:set>
                                      <p:cBhvr>
                                        <p:cTn id="34" dur="1" fill="hold">
                                          <p:stCondLst>
                                            <p:cond delay="0"/>
                                          </p:stCondLst>
                                        </p:cTn>
                                        <p:tgtEl>
                                          <p:spTgt spid="12">
                                            <p:txEl>
                                              <p:pRg st="1" end="1"/>
                                            </p:txEl>
                                          </p:spTgt>
                                        </p:tgtEl>
                                        <p:attrNameLst>
                                          <p:attrName>style.visibility</p:attrName>
                                        </p:attrNameLst>
                                      </p:cBhvr>
                                      <p:to>
                                        <p:strVal val="visible"/>
                                      </p:to>
                                    </p:set>
                                    <p:anim calcmode="lin" valueType="num">
                                      <p:cBhvr additive="base">
                                        <p:cTn id="35" dur="500"/>
                                        <p:tgtEl>
                                          <p:spTgt spid="12">
                                            <p:txEl>
                                              <p:pRg st="1" end="1"/>
                                            </p:txEl>
                                          </p:spTgt>
                                        </p:tgtEl>
                                        <p:attrNameLst>
                                          <p:attrName>ppt_x</p:attrName>
                                        </p:attrNameLst>
                                      </p:cBhvr>
                                      <p:tavLst>
                                        <p:tav tm="0">
                                          <p:val>
                                            <p:strVal val="#ppt_x-#ppt_w*1.125000"/>
                                          </p:val>
                                        </p:tav>
                                        <p:tav tm="100000">
                                          <p:val>
                                            <p:strVal val="#ppt_x"/>
                                          </p:val>
                                        </p:tav>
                                      </p:tavLst>
                                    </p:anim>
                                    <p:animEffect transition="in" filter="wipe(right)">
                                      <p:cBhvr>
                                        <p:cTn id="36" dur="500"/>
                                        <p:tgtEl>
                                          <p:spTgt spid="12">
                                            <p:txEl>
                                              <p:pRg st="1" end="1"/>
                                            </p:txEl>
                                          </p:spTgt>
                                        </p:tgtEl>
                                      </p:cBhvr>
                                    </p:animEffect>
                                  </p:childTnLst>
                                </p:cTn>
                              </p:par>
                              <p:par>
                                <p:cTn id="37" presetID="12" presetClass="entr" presetSubtype="8" fill="hold" nodeType="withEffect">
                                  <p:stCondLst>
                                    <p:cond delay="0"/>
                                  </p:stCondLst>
                                  <p:childTnLst>
                                    <p:set>
                                      <p:cBhvr>
                                        <p:cTn id="38" dur="1" fill="hold">
                                          <p:stCondLst>
                                            <p:cond delay="0"/>
                                          </p:stCondLst>
                                        </p:cTn>
                                        <p:tgtEl>
                                          <p:spTgt spid="12">
                                            <p:txEl>
                                              <p:pRg st="2" end="2"/>
                                            </p:txEl>
                                          </p:spTgt>
                                        </p:tgtEl>
                                        <p:attrNameLst>
                                          <p:attrName>style.visibility</p:attrName>
                                        </p:attrNameLst>
                                      </p:cBhvr>
                                      <p:to>
                                        <p:strVal val="visible"/>
                                      </p:to>
                                    </p:set>
                                    <p:anim calcmode="lin" valueType="num">
                                      <p:cBhvr additive="base">
                                        <p:cTn id="39" dur="500"/>
                                        <p:tgtEl>
                                          <p:spTgt spid="12">
                                            <p:txEl>
                                              <p:pRg st="2" end="2"/>
                                            </p:txEl>
                                          </p:spTgt>
                                        </p:tgtEl>
                                        <p:attrNameLst>
                                          <p:attrName>ppt_x</p:attrName>
                                        </p:attrNameLst>
                                      </p:cBhvr>
                                      <p:tavLst>
                                        <p:tav tm="0">
                                          <p:val>
                                            <p:strVal val="#ppt_x-#ppt_w*1.125000"/>
                                          </p:val>
                                        </p:tav>
                                        <p:tav tm="100000">
                                          <p:val>
                                            <p:strVal val="#ppt_x"/>
                                          </p:val>
                                        </p:tav>
                                      </p:tavLst>
                                    </p:anim>
                                    <p:animEffect transition="in" filter="wipe(right)">
                                      <p:cBhvr>
                                        <p:cTn id="40" dur="500"/>
                                        <p:tgtEl>
                                          <p:spTgt spid="12">
                                            <p:txEl>
                                              <p:pRg st="2" end="2"/>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2" presetClass="entr" presetSubtype="8" fill="hold" nodeType="clickEffect">
                                  <p:stCondLst>
                                    <p:cond delay="0"/>
                                  </p:stCondLst>
                                  <p:childTnLst>
                                    <p:set>
                                      <p:cBhvr>
                                        <p:cTn id="44" dur="1" fill="hold">
                                          <p:stCondLst>
                                            <p:cond delay="0"/>
                                          </p:stCondLst>
                                        </p:cTn>
                                        <p:tgtEl>
                                          <p:spTgt spid="11">
                                            <p:txEl>
                                              <p:pRg st="4" end="4"/>
                                            </p:txEl>
                                          </p:spTgt>
                                        </p:tgtEl>
                                        <p:attrNameLst>
                                          <p:attrName>style.visibility</p:attrName>
                                        </p:attrNameLst>
                                      </p:cBhvr>
                                      <p:to>
                                        <p:strVal val="visible"/>
                                      </p:to>
                                    </p:set>
                                    <p:anim calcmode="lin" valueType="num">
                                      <p:cBhvr additive="base">
                                        <p:cTn id="45" dur="500"/>
                                        <p:tgtEl>
                                          <p:spTgt spid="11">
                                            <p:txEl>
                                              <p:pRg st="4" end="4"/>
                                            </p:txEl>
                                          </p:spTgt>
                                        </p:tgtEl>
                                        <p:attrNameLst>
                                          <p:attrName>ppt_x</p:attrName>
                                        </p:attrNameLst>
                                      </p:cBhvr>
                                      <p:tavLst>
                                        <p:tav tm="0">
                                          <p:val>
                                            <p:strVal val="#ppt_x-#ppt_w*1.125000"/>
                                          </p:val>
                                        </p:tav>
                                        <p:tav tm="100000">
                                          <p:val>
                                            <p:strVal val="#ppt_x"/>
                                          </p:val>
                                        </p:tav>
                                      </p:tavLst>
                                    </p:anim>
                                    <p:animEffect transition="in" filter="wipe(right)">
                                      <p:cBhvr>
                                        <p:cTn id="46" dur="500"/>
                                        <p:tgtEl>
                                          <p:spTgt spid="11">
                                            <p:txEl>
                                              <p:pRg st="4" end="4"/>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12" presetClass="entr" presetSubtype="8" fill="hold" nodeType="clickEffect">
                                  <p:stCondLst>
                                    <p:cond delay="0"/>
                                  </p:stCondLst>
                                  <p:childTnLst>
                                    <p:set>
                                      <p:cBhvr>
                                        <p:cTn id="50" dur="1" fill="hold">
                                          <p:stCondLst>
                                            <p:cond delay="0"/>
                                          </p:stCondLst>
                                        </p:cTn>
                                        <p:tgtEl>
                                          <p:spTgt spid="11">
                                            <p:txEl>
                                              <p:pRg st="5" end="5"/>
                                            </p:txEl>
                                          </p:spTgt>
                                        </p:tgtEl>
                                        <p:attrNameLst>
                                          <p:attrName>style.visibility</p:attrName>
                                        </p:attrNameLst>
                                      </p:cBhvr>
                                      <p:to>
                                        <p:strVal val="visible"/>
                                      </p:to>
                                    </p:set>
                                    <p:anim calcmode="lin" valueType="num">
                                      <p:cBhvr additive="base">
                                        <p:cTn id="51" dur="500"/>
                                        <p:tgtEl>
                                          <p:spTgt spid="11">
                                            <p:txEl>
                                              <p:pRg st="5" end="5"/>
                                            </p:txEl>
                                          </p:spTgt>
                                        </p:tgtEl>
                                        <p:attrNameLst>
                                          <p:attrName>ppt_x</p:attrName>
                                        </p:attrNameLst>
                                      </p:cBhvr>
                                      <p:tavLst>
                                        <p:tav tm="0">
                                          <p:val>
                                            <p:strVal val="#ppt_x-#ppt_w*1.125000"/>
                                          </p:val>
                                        </p:tav>
                                        <p:tav tm="100000">
                                          <p:val>
                                            <p:strVal val="#ppt_x"/>
                                          </p:val>
                                        </p:tav>
                                      </p:tavLst>
                                    </p:anim>
                                    <p:animEffect transition="in" filter="wipe(right)">
                                      <p:cBhvr>
                                        <p:cTn id="52" dur="500"/>
                                        <p:tgtEl>
                                          <p:spTgt spid="11">
                                            <p:txEl>
                                              <p:pRg st="5" end="5"/>
                                            </p:txEl>
                                          </p:spTgt>
                                        </p:tgtEl>
                                      </p:cBhvr>
                                    </p:animEffect>
                                  </p:childTnLst>
                                </p:cTn>
                              </p:par>
                              <p:par>
                                <p:cTn id="53" presetID="12" presetClass="entr" presetSubtype="8" fill="hold" nodeType="withEffect">
                                  <p:stCondLst>
                                    <p:cond delay="0"/>
                                  </p:stCondLst>
                                  <p:childTnLst>
                                    <p:set>
                                      <p:cBhvr>
                                        <p:cTn id="54" dur="1" fill="hold">
                                          <p:stCondLst>
                                            <p:cond delay="0"/>
                                          </p:stCondLst>
                                        </p:cTn>
                                        <p:tgtEl>
                                          <p:spTgt spid="11">
                                            <p:txEl>
                                              <p:pRg st="6" end="6"/>
                                            </p:txEl>
                                          </p:spTgt>
                                        </p:tgtEl>
                                        <p:attrNameLst>
                                          <p:attrName>style.visibility</p:attrName>
                                        </p:attrNameLst>
                                      </p:cBhvr>
                                      <p:to>
                                        <p:strVal val="visible"/>
                                      </p:to>
                                    </p:set>
                                    <p:anim calcmode="lin" valueType="num">
                                      <p:cBhvr additive="base">
                                        <p:cTn id="55" dur="500"/>
                                        <p:tgtEl>
                                          <p:spTgt spid="11">
                                            <p:txEl>
                                              <p:pRg st="6" end="6"/>
                                            </p:txEl>
                                          </p:spTgt>
                                        </p:tgtEl>
                                        <p:attrNameLst>
                                          <p:attrName>ppt_x</p:attrName>
                                        </p:attrNameLst>
                                      </p:cBhvr>
                                      <p:tavLst>
                                        <p:tav tm="0">
                                          <p:val>
                                            <p:strVal val="#ppt_x-#ppt_w*1.125000"/>
                                          </p:val>
                                        </p:tav>
                                        <p:tav tm="100000">
                                          <p:val>
                                            <p:strVal val="#ppt_x"/>
                                          </p:val>
                                        </p:tav>
                                      </p:tavLst>
                                    </p:anim>
                                    <p:animEffect transition="in" filter="wipe(right)">
                                      <p:cBhvr>
                                        <p:cTn id="56" dur="500"/>
                                        <p:tgtEl>
                                          <p:spTgt spid="11">
                                            <p:txEl>
                                              <p:pRg st="6" end="6"/>
                                            </p:txEl>
                                          </p:spTgt>
                                        </p:tgtEl>
                                      </p:cBhvr>
                                    </p:animEffect>
                                  </p:childTnLst>
                                </p:cTn>
                              </p:par>
                            </p:childTnLst>
                          </p:cTn>
                        </p:par>
                      </p:childTnLst>
                    </p:cTn>
                  </p:par>
                  <p:par>
                    <p:cTn id="57" fill="hold">
                      <p:stCondLst>
                        <p:cond delay="indefinite"/>
                      </p:stCondLst>
                      <p:childTnLst>
                        <p:par>
                          <p:cTn id="58" fill="hold">
                            <p:stCondLst>
                              <p:cond delay="0"/>
                            </p:stCondLst>
                            <p:childTnLst>
                              <p:par>
                                <p:cTn id="59" presetID="12" presetClass="entr" presetSubtype="8" fill="hold" nodeType="clickEffect">
                                  <p:stCondLst>
                                    <p:cond delay="0"/>
                                  </p:stCondLst>
                                  <p:childTnLst>
                                    <p:set>
                                      <p:cBhvr>
                                        <p:cTn id="60" dur="1" fill="hold">
                                          <p:stCondLst>
                                            <p:cond delay="0"/>
                                          </p:stCondLst>
                                        </p:cTn>
                                        <p:tgtEl>
                                          <p:spTgt spid="12">
                                            <p:txEl>
                                              <p:pRg st="3" end="3"/>
                                            </p:txEl>
                                          </p:spTgt>
                                        </p:tgtEl>
                                        <p:attrNameLst>
                                          <p:attrName>style.visibility</p:attrName>
                                        </p:attrNameLst>
                                      </p:cBhvr>
                                      <p:to>
                                        <p:strVal val="visible"/>
                                      </p:to>
                                    </p:set>
                                    <p:anim calcmode="lin" valueType="num">
                                      <p:cBhvr additive="base">
                                        <p:cTn id="61" dur="500"/>
                                        <p:tgtEl>
                                          <p:spTgt spid="12">
                                            <p:txEl>
                                              <p:pRg st="3" end="3"/>
                                            </p:txEl>
                                          </p:spTgt>
                                        </p:tgtEl>
                                        <p:attrNameLst>
                                          <p:attrName>ppt_x</p:attrName>
                                        </p:attrNameLst>
                                      </p:cBhvr>
                                      <p:tavLst>
                                        <p:tav tm="0">
                                          <p:val>
                                            <p:strVal val="#ppt_x-#ppt_w*1.125000"/>
                                          </p:val>
                                        </p:tav>
                                        <p:tav tm="100000">
                                          <p:val>
                                            <p:strVal val="#ppt_x"/>
                                          </p:val>
                                        </p:tav>
                                      </p:tavLst>
                                    </p:anim>
                                    <p:animEffect transition="in" filter="wipe(right)">
                                      <p:cBhvr>
                                        <p:cTn id="62" dur="500"/>
                                        <p:tgtEl>
                                          <p:spTgt spid="12">
                                            <p:txEl>
                                              <p:pRg st="3" end="3"/>
                                            </p:txEl>
                                          </p:spTgt>
                                        </p:tgtEl>
                                      </p:cBhvr>
                                    </p:animEffect>
                                  </p:childTnLst>
                                </p:cTn>
                              </p:par>
                              <p:par>
                                <p:cTn id="63" presetID="12" presetClass="entr" presetSubtype="8" fill="hold" nodeType="withEffect">
                                  <p:stCondLst>
                                    <p:cond delay="0"/>
                                  </p:stCondLst>
                                  <p:childTnLst>
                                    <p:set>
                                      <p:cBhvr>
                                        <p:cTn id="64" dur="1" fill="hold">
                                          <p:stCondLst>
                                            <p:cond delay="0"/>
                                          </p:stCondLst>
                                        </p:cTn>
                                        <p:tgtEl>
                                          <p:spTgt spid="12">
                                            <p:txEl>
                                              <p:pRg st="4" end="4"/>
                                            </p:txEl>
                                          </p:spTgt>
                                        </p:tgtEl>
                                        <p:attrNameLst>
                                          <p:attrName>style.visibility</p:attrName>
                                        </p:attrNameLst>
                                      </p:cBhvr>
                                      <p:to>
                                        <p:strVal val="visible"/>
                                      </p:to>
                                    </p:set>
                                    <p:anim calcmode="lin" valueType="num">
                                      <p:cBhvr additive="base">
                                        <p:cTn id="65" dur="500"/>
                                        <p:tgtEl>
                                          <p:spTgt spid="12">
                                            <p:txEl>
                                              <p:pRg st="4" end="4"/>
                                            </p:txEl>
                                          </p:spTgt>
                                        </p:tgtEl>
                                        <p:attrNameLst>
                                          <p:attrName>ppt_x</p:attrName>
                                        </p:attrNameLst>
                                      </p:cBhvr>
                                      <p:tavLst>
                                        <p:tav tm="0">
                                          <p:val>
                                            <p:strVal val="#ppt_x-#ppt_w*1.125000"/>
                                          </p:val>
                                        </p:tav>
                                        <p:tav tm="100000">
                                          <p:val>
                                            <p:strVal val="#ppt_x"/>
                                          </p:val>
                                        </p:tav>
                                      </p:tavLst>
                                    </p:anim>
                                    <p:animEffect transition="in" filter="wipe(right)">
                                      <p:cBhvr>
                                        <p:cTn id="66" dur="500"/>
                                        <p:tgtEl>
                                          <p:spTgt spid="12">
                                            <p:txEl>
                                              <p:pRg st="4" end="4"/>
                                            </p:txEl>
                                          </p:spTgt>
                                        </p:tgtEl>
                                      </p:cBhvr>
                                    </p:animEffect>
                                  </p:childTnLst>
                                </p:cTn>
                              </p:par>
                              <p:par>
                                <p:cTn id="67" presetID="12" presetClass="entr" presetSubtype="8" fill="hold" nodeType="withEffect">
                                  <p:stCondLst>
                                    <p:cond delay="0"/>
                                  </p:stCondLst>
                                  <p:childTnLst>
                                    <p:set>
                                      <p:cBhvr>
                                        <p:cTn id="68" dur="1" fill="hold">
                                          <p:stCondLst>
                                            <p:cond delay="0"/>
                                          </p:stCondLst>
                                        </p:cTn>
                                        <p:tgtEl>
                                          <p:spTgt spid="12">
                                            <p:txEl>
                                              <p:pRg st="5" end="5"/>
                                            </p:txEl>
                                          </p:spTgt>
                                        </p:tgtEl>
                                        <p:attrNameLst>
                                          <p:attrName>style.visibility</p:attrName>
                                        </p:attrNameLst>
                                      </p:cBhvr>
                                      <p:to>
                                        <p:strVal val="visible"/>
                                      </p:to>
                                    </p:set>
                                    <p:anim calcmode="lin" valueType="num">
                                      <p:cBhvr additive="base">
                                        <p:cTn id="69" dur="500"/>
                                        <p:tgtEl>
                                          <p:spTgt spid="12">
                                            <p:txEl>
                                              <p:pRg st="5" end="5"/>
                                            </p:txEl>
                                          </p:spTgt>
                                        </p:tgtEl>
                                        <p:attrNameLst>
                                          <p:attrName>ppt_x</p:attrName>
                                        </p:attrNameLst>
                                      </p:cBhvr>
                                      <p:tavLst>
                                        <p:tav tm="0">
                                          <p:val>
                                            <p:strVal val="#ppt_x-#ppt_w*1.125000"/>
                                          </p:val>
                                        </p:tav>
                                        <p:tav tm="100000">
                                          <p:val>
                                            <p:strVal val="#ppt_x"/>
                                          </p:val>
                                        </p:tav>
                                      </p:tavLst>
                                    </p:anim>
                                    <p:animEffect transition="in" filter="wipe(right)">
                                      <p:cBhvr>
                                        <p:cTn id="70" dur="500"/>
                                        <p:tgtEl>
                                          <p:spTgt spid="12">
                                            <p:txEl>
                                              <p:pRg st="5" end="5"/>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12" presetClass="entr" presetSubtype="8" fill="hold" nodeType="clickEffect">
                                  <p:stCondLst>
                                    <p:cond delay="0"/>
                                  </p:stCondLst>
                                  <p:childTnLst>
                                    <p:set>
                                      <p:cBhvr>
                                        <p:cTn id="74" dur="1" fill="hold">
                                          <p:stCondLst>
                                            <p:cond delay="0"/>
                                          </p:stCondLst>
                                        </p:cTn>
                                        <p:tgtEl>
                                          <p:spTgt spid="11">
                                            <p:txEl>
                                              <p:pRg st="7" end="7"/>
                                            </p:txEl>
                                          </p:spTgt>
                                        </p:tgtEl>
                                        <p:attrNameLst>
                                          <p:attrName>style.visibility</p:attrName>
                                        </p:attrNameLst>
                                      </p:cBhvr>
                                      <p:to>
                                        <p:strVal val="visible"/>
                                      </p:to>
                                    </p:set>
                                    <p:anim calcmode="lin" valueType="num">
                                      <p:cBhvr additive="base">
                                        <p:cTn id="75" dur="500"/>
                                        <p:tgtEl>
                                          <p:spTgt spid="11">
                                            <p:txEl>
                                              <p:pRg st="7" end="7"/>
                                            </p:txEl>
                                          </p:spTgt>
                                        </p:tgtEl>
                                        <p:attrNameLst>
                                          <p:attrName>ppt_x</p:attrName>
                                        </p:attrNameLst>
                                      </p:cBhvr>
                                      <p:tavLst>
                                        <p:tav tm="0">
                                          <p:val>
                                            <p:strVal val="#ppt_x-#ppt_w*1.125000"/>
                                          </p:val>
                                        </p:tav>
                                        <p:tav tm="100000">
                                          <p:val>
                                            <p:strVal val="#ppt_x"/>
                                          </p:val>
                                        </p:tav>
                                      </p:tavLst>
                                    </p:anim>
                                    <p:animEffect transition="in" filter="wipe(right)">
                                      <p:cBhvr>
                                        <p:cTn id="76" dur="500"/>
                                        <p:tgtEl>
                                          <p:spTgt spid="1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33E59181-A1F6-7A27-EA88-51DFE26D2960}"/>
              </a:ext>
            </a:extLst>
          </p:cNvPr>
          <p:cNvSpPr txBox="1"/>
          <p:nvPr/>
        </p:nvSpPr>
        <p:spPr>
          <a:xfrm>
            <a:off x="97971" y="674913"/>
            <a:ext cx="8904515" cy="5016758"/>
          </a:xfrm>
          <a:prstGeom prst="rect">
            <a:avLst/>
          </a:prstGeom>
          <a:noFill/>
        </p:spPr>
        <p:txBody>
          <a:bodyPr wrap="square" rtlCol="0">
            <a:spAutoFit/>
          </a:bodyPr>
          <a:lstStyle/>
          <a:p>
            <a:r>
              <a:rPr lang="en-US" sz="2400" b="1" dirty="0"/>
              <a:t>Matthew 3:13-17</a:t>
            </a:r>
            <a:endParaRPr lang="en-US" sz="2400" dirty="0"/>
          </a:p>
          <a:p>
            <a:endParaRPr lang="en-US" sz="2400" b="1" dirty="0"/>
          </a:p>
          <a:p>
            <a:r>
              <a:rPr lang="en-US" sz="1600" b="1" dirty="0"/>
              <a:t>Background: </a:t>
            </a:r>
            <a:r>
              <a:rPr lang="en-US" sz="1600" dirty="0"/>
              <a:t>After Jesus grew up, John the Baptist went into the wilderness and preached that people should stop sinning and be baptized. John also taught that someone more powerful than he would come, and that person would judge people.</a:t>
            </a:r>
          </a:p>
          <a:p>
            <a:endParaRPr lang="en-US" sz="1600" b="1" dirty="0"/>
          </a:p>
          <a:p>
            <a:r>
              <a:rPr lang="en-US" sz="1600" b="1" dirty="0"/>
              <a:t>Read the passage.</a:t>
            </a:r>
          </a:p>
          <a:p>
            <a:endParaRPr lang="en-US" sz="1600" b="1" dirty="0"/>
          </a:p>
          <a:p>
            <a:r>
              <a:rPr lang="en-US" sz="1600" b="1" dirty="0"/>
              <a:t>Part 1</a:t>
            </a:r>
          </a:p>
          <a:p>
            <a:endParaRPr lang="en-US" sz="1600" b="1" dirty="0"/>
          </a:p>
          <a:p>
            <a:r>
              <a:rPr lang="en-US" sz="1600" dirty="0"/>
              <a:t>Tell in your own words what you just read in the passage.</a:t>
            </a:r>
          </a:p>
          <a:p>
            <a:endParaRPr lang="en-US" sz="1600" dirty="0"/>
          </a:p>
          <a:p>
            <a:pPr marL="285750" indent="-285750">
              <a:lnSpc>
                <a:spcPct val="150000"/>
              </a:lnSpc>
              <a:buFont typeface="Wingdings" pitchFamily="2" charset="2"/>
              <a:buChar char="q"/>
            </a:pPr>
            <a:r>
              <a:rPr lang="en-US" sz="1600" dirty="0"/>
              <a:t>Jesus came to the Jordan River to be baptized by John. [3:13]</a:t>
            </a:r>
          </a:p>
          <a:p>
            <a:pPr marL="285750" indent="-285750">
              <a:lnSpc>
                <a:spcPct val="150000"/>
              </a:lnSpc>
              <a:buFont typeface="Wingdings" pitchFamily="2" charset="2"/>
              <a:buChar char="q"/>
            </a:pPr>
            <a:r>
              <a:rPr lang="en-US" sz="1600" dirty="0"/>
              <a:t>John tried to stop Jesus, but Jesus said that it was right for John to baptize him. [3:14-15]</a:t>
            </a:r>
          </a:p>
          <a:p>
            <a:pPr marL="285750" indent="-285750">
              <a:lnSpc>
                <a:spcPct val="150000"/>
              </a:lnSpc>
              <a:buFont typeface="Wingdings" pitchFamily="2" charset="2"/>
              <a:buChar char="q"/>
            </a:pPr>
            <a:r>
              <a:rPr lang="en-US" sz="1600" dirty="0"/>
              <a:t>After John baptized Jesus, God’s Spirit came down like a dove and rested on Jesus. [3:16]</a:t>
            </a:r>
          </a:p>
          <a:p>
            <a:pPr marL="285750" indent="-285750">
              <a:lnSpc>
                <a:spcPct val="150000"/>
              </a:lnSpc>
              <a:buFont typeface="Wingdings" pitchFamily="2" charset="2"/>
              <a:buChar char="q"/>
            </a:pPr>
            <a:r>
              <a:rPr lang="en-US" sz="1600" dirty="0"/>
              <a:t>A voice from heaven said, “This is my beloved Son. I am very pleased with him.” [3:17]</a:t>
            </a:r>
          </a:p>
          <a:p>
            <a:pPr marL="285750" indent="-285750">
              <a:buFont typeface="Wingdings" pitchFamily="2" charset="2"/>
              <a:buChar char="q"/>
            </a:pPr>
            <a:endParaRPr lang="en-US" sz="1600" dirty="0"/>
          </a:p>
        </p:txBody>
      </p:sp>
    </p:spTree>
    <p:extLst>
      <p:ext uri="{BB962C8B-B14F-4D97-AF65-F5344CB8AC3E}">
        <p14:creationId xmlns:p14="http://schemas.microsoft.com/office/powerpoint/2010/main" val="37783303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6" end="6"/>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
                                            <p:txEl>
                                              <p:pRg st="8" end="8"/>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6">
                                            <p:txEl>
                                              <p:pRg st="10" end="10"/>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6">
                                            <p:txEl>
                                              <p:pRg st="11" end="11"/>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6">
                                            <p:txEl>
                                              <p:pRg st="12" end="12"/>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884D2E3-D25F-1E21-FCFC-632C78DDCD0B}"/>
              </a:ext>
            </a:extLst>
          </p:cNvPr>
          <p:cNvSpPr/>
          <p:nvPr/>
        </p:nvSpPr>
        <p:spPr>
          <a:xfrm>
            <a:off x="486888" y="1971304"/>
            <a:ext cx="522515" cy="59377"/>
          </a:xfrm>
          <a:prstGeom prst="rect">
            <a:avLst/>
          </a:prstGeom>
        </p:spPr>
        <p:txBody>
          <a:bodyPr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12F9E8E5-4198-7221-CA3D-F8AD7BC49620}"/>
              </a:ext>
            </a:extLst>
          </p:cNvPr>
          <p:cNvSpPr txBox="1"/>
          <p:nvPr/>
        </p:nvSpPr>
        <p:spPr>
          <a:xfrm>
            <a:off x="95435" y="487025"/>
            <a:ext cx="8953130" cy="5878532"/>
          </a:xfrm>
          <a:prstGeom prst="rect">
            <a:avLst/>
          </a:prstGeom>
          <a:solidFill>
            <a:schemeClr val="bg2"/>
          </a:solidFill>
        </p:spPr>
        <p:txBody>
          <a:bodyPr wrap="square" rtlCol="0">
            <a:spAutoFit/>
          </a:bodyPr>
          <a:lstStyle/>
          <a:p>
            <a:r>
              <a:rPr lang="en-US" sz="2400" b="1" dirty="0"/>
              <a:t>Part 2</a:t>
            </a:r>
          </a:p>
          <a:p>
            <a:r>
              <a:rPr lang="en-US" sz="1600" dirty="0"/>
              <a:t>Answer the following questions from the specified verses:</a:t>
            </a:r>
          </a:p>
          <a:p>
            <a:endParaRPr lang="en-US" sz="1600" dirty="0"/>
          </a:p>
          <a:p>
            <a:pPr marL="342900" indent="-342900">
              <a:buAutoNum type="arabicPeriod"/>
            </a:pPr>
            <a:r>
              <a:rPr lang="en-US" sz="1600" dirty="0"/>
              <a:t>[3:14] When Jesus came to be baptized, what did John tell Jesus?</a:t>
            </a:r>
          </a:p>
          <a:p>
            <a:pPr marL="342900" indent="-342900">
              <a:buAutoNum type="arabicPeriod"/>
            </a:pPr>
            <a:endParaRPr lang="en-US" sz="1600" dirty="0"/>
          </a:p>
          <a:p>
            <a:r>
              <a:rPr lang="en-US" sz="1600" dirty="0"/>
              <a:t>	John told Jesus that he needed to be baptized by Jesus.</a:t>
            </a:r>
          </a:p>
          <a:p>
            <a:endParaRPr lang="en-US" sz="1600" dirty="0"/>
          </a:p>
          <a:p>
            <a:pPr marL="342900" indent="-342900">
              <a:buAutoNum type="arabicPeriod" startAt="2"/>
            </a:pPr>
            <a:r>
              <a:rPr lang="en-US" sz="1600" dirty="0"/>
              <a:t>[3:15] What did Jesus say was the reason that John should baptize him?</a:t>
            </a:r>
          </a:p>
          <a:p>
            <a:pPr marL="342900" indent="-342900">
              <a:buAutoNum type="arabicPeriod" startAt="2"/>
            </a:pPr>
            <a:endParaRPr lang="en-US" sz="1600" dirty="0"/>
          </a:p>
          <a:p>
            <a:r>
              <a:rPr lang="en-US" sz="1600" dirty="0"/>
              <a:t>	It was right for them to fulfill all righteousness.</a:t>
            </a:r>
          </a:p>
          <a:p>
            <a:endParaRPr lang="en-US" sz="1600" dirty="0"/>
          </a:p>
          <a:p>
            <a:pPr marL="342900" indent="-342900">
              <a:buAutoNum type="arabicPeriod" startAt="3"/>
            </a:pPr>
            <a:r>
              <a:rPr lang="en-US" sz="1600" dirty="0"/>
              <a:t>[3:16] What did the Spirit of God do when Jesus came out of the water?</a:t>
            </a:r>
          </a:p>
          <a:p>
            <a:pPr marL="342900" indent="-342900">
              <a:buAutoNum type="arabicPeriod" startAt="3"/>
            </a:pPr>
            <a:endParaRPr lang="en-US" sz="1600" dirty="0"/>
          </a:p>
          <a:p>
            <a:r>
              <a:rPr lang="en-US" sz="1600" dirty="0"/>
              <a:t>	The Spirit of God came down and rested on Jesus.</a:t>
            </a:r>
          </a:p>
          <a:p>
            <a:endParaRPr lang="en-US" sz="1600" dirty="0"/>
          </a:p>
          <a:p>
            <a:pPr marL="342900" indent="-342900">
              <a:buAutoNum type="arabicPeriod" startAt="4"/>
            </a:pPr>
            <a:r>
              <a:rPr lang="en-US" sz="1600" dirty="0"/>
              <a:t>[3:17] What did the voice from heaven say after Jesus came out of the water?</a:t>
            </a:r>
          </a:p>
          <a:p>
            <a:pPr marL="342900" indent="-342900">
              <a:buAutoNum type="arabicPeriod" startAt="4"/>
            </a:pPr>
            <a:endParaRPr lang="en-US" sz="1600" dirty="0"/>
          </a:p>
          <a:p>
            <a:r>
              <a:rPr lang="en-US" sz="1600" dirty="0"/>
              <a:t>	The voice said, “This is my beloved Son. I am very pleased with him.”</a:t>
            </a:r>
          </a:p>
          <a:p>
            <a:endParaRPr lang="en-US" sz="1600" dirty="0"/>
          </a:p>
          <a:p>
            <a:pPr marL="342900" indent="-342900">
              <a:buAutoNum type="arabicPeriod" startAt="5"/>
            </a:pPr>
            <a:r>
              <a:rPr lang="en-US" sz="1600" dirty="0"/>
              <a:t>[3:17] Whose voice do you think was speaking?</a:t>
            </a:r>
          </a:p>
          <a:p>
            <a:endParaRPr lang="en-US" sz="1600" dirty="0"/>
          </a:p>
          <a:p>
            <a:r>
              <a:rPr lang="en-US" sz="1600" dirty="0"/>
              <a:t>	By saying the voice came out of heaven, the passage shows that it was the voice of </a:t>
            </a:r>
            <a:br>
              <a:rPr lang="en-US" sz="1600" dirty="0"/>
            </a:br>
            <a:r>
              <a:rPr lang="en-US" sz="1600" dirty="0"/>
              <a:t>	God the Father.</a:t>
            </a:r>
          </a:p>
        </p:txBody>
      </p:sp>
    </p:spTree>
    <p:extLst>
      <p:ext uri="{BB962C8B-B14F-4D97-AF65-F5344CB8AC3E}">
        <p14:creationId xmlns:p14="http://schemas.microsoft.com/office/powerpoint/2010/main" val="32888277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059A85-8499-4DE0-5D9C-1AE15F2AB3F4}"/>
              </a:ext>
            </a:extLst>
          </p:cNvPr>
          <p:cNvSpPr>
            <a:spLocks noGrp="1"/>
          </p:cNvSpPr>
          <p:nvPr>
            <p:ph type="title"/>
          </p:nvPr>
        </p:nvSpPr>
        <p:spPr>
          <a:xfrm>
            <a:off x="628650" y="668628"/>
            <a:ext cx="7886700" cy="1325563"/>
          </a:xfrm>
        </p:spPr>
        <p:txBody>
          <a:bodyPr/>
          <a:lstStyle/>
          <a:p>
            <a:r>
              <a:rPr lang="en-US" dirty="0"/>
              <a:t>Review of Key Points</a:t>
            </a:r>
          </a:p>
        </p:txBody>
      </p:sp>
      <p:pic>
        <p:nvPicPr>
          <p:cNvPr id="21" name="Graphic 20" descr="User with solid fill">
            <a:extLst>
              <a:ext uri="{FF2B5EF4-FFF2-40B4-BE49-F238E27FC236}">
                <a16:creationId xmlns:a16="http://schemas.microsoft.com/office/drawing/2014/main" id="{2988C789-F60A-E1A4-06FC-8556F160007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26076" y="1448669"/>
            <a:ext cx="1072109" cy="1072109"/>
          </a:xfrm>
          <a:prstGeom prst="rect">
            <a:avLst/>
          </a:prstGeom>
        </p:spPr>
      </p:pic>
      <p:sp>
        <p:nvSpPr>
          <p:cNvPr id="27" name="Oval 26">
            <a:extLst>
              <a:ext uri="{FF2B5EF4-FFF2-40B4-BE49-F238E27FC236}">
                <a16:creationId xmlns:a16="http://schemas.microsoft.com/office/drawing/2014/main" id="{BA3912D5-7016-8975-B81B-A5E90825A640}"/>
              </a:ext>
            </a:extLst>
          </p:cNvPr>
          <p:cNvSpPr/>
          <p:nvPr/>
        </p:nvSpPr>
        <p:spPr>
          <a:xfrm>
            <a:off x="1199507" y="2520778"/>
            <a:ext cx="0" cy="182880"/>
          </a:xfrm>
          <a:prstGeom prst="ellipse">
            <a:avLst/>
          </a:prstGeom>
          <a:solidFill>
            <a:schemeClr val="tx2"/>
          </a:solidFill>
          <a:ln>
            <a:noFill/>
          </a:ln>
        </p:spPr>
        <p:txBody>
          <a:bodyPr wrap="square" rtlCol="0" anchor="ctr">
            <a:sp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pic>
        <p:nvPicPr>
          <p:cNvPr id="4" name="Graphic 3" descr="Clipboard outline">
            <a:extLst>
              <a:ext uri="{FF2B5EF4-FFF2-40B4-BE49-F238E27FC236}">
                <a16:creationId xmlns:a16="http://schemas.microsoft.com/office/drawing/2014/main" id="{AA70F305-055B-7274-54AB-69A9D074990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480204" y="1620479"/>
            <a:ext cx="457200" cy="457200"/>
          </a:xfrm>
          <a:prstGeom prst="rect">
            <a:avLst/>
          </a:prstGeom>
        </p:spPr>
      </p:pic>
      <p:sp>
        <p:nvSpPr>
          <p:cNvPr id="85" name="TextBox 84">
            <a:extLst>
              <a:ext uri="{FF2B5EF4-FFF2-40B4-BE49-F238E27FC236}">
                <a16:creationId xmlns:a16="http://schemas.microsoft.com/office/drawing/2014/main" id="{10028EA5-2B09-686C-4656-96C253555FD7}"/>
              </a:ext>
            </a:extLst>
          </p:cNvPr>
          <p:cNvSpPr txBox="1"/>
          <p:nvPr/>
        </p:nvSpPr>
        <p:spPr>
          <a:xfrm>
            <a:off x="2381107" y="1167121"/>
            <a:ext cx="6433581" cy="5304016"/>
          </a:xfrm>
          <a:prstGeom prst="rect">
            <a:avLst/>
          </a:prstGeom>
          <a:noFill/>
        </p:spPr>
        <p:txBody>
          <a:bodyPr wrap="square" rtlCol="0">
            <a:spAutoFit/>
          </a:bodyPr>
          <a:lstStyle/>
          <a:p>
            <a:pPr marL="457200" indent="-457200">
              <a:lnSpc>
                <a:spcPct val="150000"/>
              </a:lnSpc>
              <a:spcBef>
                <a:spcPts val="600"/>
              </a:spcBef>
              <a:buFont typeface="+mj-lt"/>
              <a:buAutoNum type="arabicPeriod"/>
            </a:pPr>
            <a:r>
              <a:rPr lang="en-US" b="1" dirty="0">
                <a:solidFill>
                  <a:schemeClr val="accent2"/>
                </a:solidFill>
              </a:rPr>
              <a:t>Review of translation, not of the reviewers</a:t>
            </a:r>
          </a:p>
          <a:p>
            <a:pPr marL="457200" indent="-457200">
              <a:lnSpc>
                <a:spcPct val="150000"/>
              </a:lnSpc>
              <a:spcBef>
                <a:spcPts val="600"/>
              </a:spcBef>
              <a:buFont typeface="+mj-lt"/>
              <a:buAutoNum type="arabicPeriod"/>
            </a:pPr>
            <a:r>
              <a:rPr lang="en-US" b="1" dirty="0">
                <a:solidFill>
                  <a:schemeClr val="accent2"/>
                </a:solidFill>
              </a:rPr>
              <a:t>No editing here… Why ?</a:t>
            </a:r>
          </a:p>
          <a:p>
            <a:pPr marL="457200" indent="-457200">
              <a:lnSpc>
                <a:spcPct val="150000"/>
              </a:lnSpc>
              <a:spcBef>
                <a:spcPts val="600"/>
              </a:spcBef>
              <a:buFont typeface="+mj-lt"/>
              <a:buAutoNum type="arabicPeriod"/>
            </a:pPr>
            <a:r>
              <a:rPr lang="en-US" b="1" dirty="0">
                <a:solidFill>
                  <a:schemeClr val="accent2"/>
                </a:solidFill>
              </a:rPr>
              <a:t>Each question has a verse reference.</a:t>
            </a:r>
          </a:p>
          <a:p>
            <a:pPr marL="457200" indent="-457200">
              <a:lnSpc>
                <a:spcPct val="150000"/>
              </a:lnSpc>
              <a:spcBef>
                <a:spcPts val="600"/>
              </a:spcBef>
              <a:buFont typeface="+mj-lt"/>
              <a:buAutoNum type="arabicPeriod"/>
            </a:pPr>
            <a:r>
              <a:rPr lang="en-US" b="1" dirty="0">
                <a:solidFill>
                  <a:schemeClr val="accent2"/>
                </a:solidFill>
              </a:rPr>
              <a:t>Answers are based on translation read.</a:t>
            </a:r>
          </a:p>
          <a:p>
            <a:pPr marL="457200" indent="-457200">
              <a:lnSpc>
                <a:spcPct val="150000"/>
              </a:lnSpc>
              <a:spcBef>
                <a:spcPts val="600"/>
              </a:spcBef>
              <a:buFont typeface="+mj-lt"/>
              <a:buAutoNum type="arabicPeriod"/>
            </a:pPr>
            <a:r>
              <a:rPr lang="en-US" b="1" dirty="0">
                <a:solidFill>
                  <a:schemeClr val="accent2"/>
                </a:solidFill>
              </a:rPr>
              <a:t>Limit of 5 minutes of discussion per question</a:t>
            </a:r>
          </a:p>
          <a:p>
            <a:pPr marL="457200" indent="-457200">
              <a:lnSpc>
                <a:spcPct val="150000"/>
              </a:lnSpc>
              <a:spcBef>
                <a:spcPts val="600"/>
              </a:spcBef>
              <a:buFont typeface="+mj-lt"/>
              <a:buAutoNum type="arabicPeriod"/>
            </a:pPr>
            <a:r>
              <a:rPr lang="en-US" b="1" dirty="0">
                <a:solidFill>
                  <a:schemeClr val="accent2"/>
                </a:solidFill>
              </a:rPr>
              <a:t>Not every passage of New Testament reviewed</a:t>
            </a:r>
          </a:p>
          <a:p>
            <a:pPr marL="457200" indent="-457200">
              <a:lnSpc>
                <a:spcPct val="150000"/>
              </a:lnSpc>
              <a:spcBef>
                <a:spcPts val="600"/>
              </a:spcBef>
              <a:buFont typeface="+mj-lt"/>
              <a:buAutoNum type="arabicPeriod"/>
            </a:pPr>
            <a:r>
              <a:rPr lang="en-US" b="1" dirty="0">
                <a:solidFill>
                  <a:schemeClr val="accent2"/>
                </a:solidFill>
              </a:rPr>
              <a:t>Listen to whole passage first. </a:t>
            </a:r>
          </a:p>
          <a:p>
            <a:pPr marL="457200" indent="-457200">
              <a:lnSpc>
                <a:spcPct val="150000"/>
              </a:lnSpc>
              <a:spcBef>
                <a:spcPts val="600"/>
              </a:spcBef>
              <a:buFont typeface="+mj-lt"/>
              <a:buAutoNum type="arabicPeriod"/>
            </a:pPr>
            <a:r>
              <a:rPr lang="en-US" b="1" dirty="0">
                <a:solidFill>
                  <a:schemeClr val="accent2"/>
                </a:solidFill>
              </a:rPr>
              <a:t>Not every verse has a question.</a:t>
            </a:r>
          </a:p>
          <a:p>
            <a:pPr marL="457200" indent="-457200">
              <a:lnSpc>
                <a:spcPct val="150000"/>
              </a:lnSpc>
              <a:spcBef>
                <a:spcPts val="600"/>
              </a:spcBef>
              <a:buFont typeface="+mj-lt"/>
              <a:buAutoNum type="arabicPeriod"/>
            </a:pPr>
            <a:r>
              <a:rPr lang="en-US" b="1" dirty="0">
                <a:solidFill>
                  <a:schemeClr val="accent2"/>
                </a:solidFill>
              </a:rPr>
              <a:t>“What do you think . . .” —asks for implied information.</a:t>
            </a:r>
          </a:p>
          <a:p>
            <a:pPr marL="457200" indent="-457200">
              <a:lnSpc>
                <a:spcPct val="150000"/>
              </a:lnSpc>
              <a:spcBef>
                <a:spcPts val="600"/>
              </a:spcBef>
              <a:buFont typeface="+mj-lt"/>
              <a:buAutoNum type="arabicPeriod"/>
            </a:pPr>
            <a:r>
              <a:rPr lang="en-US" b="1" dirty="0">
                <a:solidFill>
                  <a:schemeClr val="accent2"/>
                </a:solidFill>
              </a:rPr>
              <a:t>Feedback for completeness and clarity  </a:t>
            </a:r>
          </a:p>
        </p:txBody>
      </p:sp>
      <p:pic>
        <p:nvPicPr>
          <p:cNvPr id="3" name="Graphic 2" descr="User with solid fill">
            <a:extLst>
              <a:ext uri="{FF2B5EF4-FFF2-40B4-BE49-F238E27FC236}">
                <a16:creationId xmlns:a16="http://schemas.microsoft.com/office/drawing/2014/main" id="{4F1B09C5-2E10-A93F-2C83-9C685862167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217960" y="4503315"/>
            <a:ext cx="1072109" cy="1072109"/>
          </a:xfrm>
          <a:prstGeom prst="rect">
            <a:avLst/>
          </a:prstGeom>
        </p:spPr>
      </p:pic>
      <p:pic>
        <p:nvPicPr>
          <p:cNvPr id="5" name="Graphic 4" descr="User with solid fill">
            <a:extLst>
              <a:ext uri="{FF2B5EF4-FFF2-40B4-BE49-F238E27FC236}">
                <a16:creationId xmlns:a16="http://schemas.microsoft.com/office/drawing/2014/main" id="{D16CF2D8-D98E-8C67-C097-33D0BD47ED33}"/>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212804" y="4503315"/>
            <a:ext cx="1072109" cy="1072109"/>
          </a:xfrm>
          <a:prstGeom prst="rect">
            <a:avLst/>
          </a:prstGeom>
        </p:spPr>
      </p:pic>
      <p:pic>
        <p:nvPicPr>
          <p:cNvPr id="6" name="Graphic 5" descr="User with solid fill">
            <a:extLst>
              <a:ext uri="{FF2B5EF4-FFF2-40B4-BE49-F238E27FC236}">
                <a16:creationId xmlns:a16="http://schemas.microsoft.com/office/drawing/2014/main" id="{E1DA0178-29FD-2596-31B8-44F28FE04CE7}"/>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1216150" y="5554272"/>
            <a:ext cx="1072109" cy="1072109"/>
          </a:xfrm>
          <a:prstGeom prst="rect">
            <a:avLst/>
          </a:prstGeom>
        </p:spPr>
      </p:pic>
      <p:pic>
        <p:nvPicPr>
          <p:cNvPr id="7" name="Graphic 6" descr="User with solid fill">
            <a:extLst>
              <a:ext uri="{FF2B5EF4-FFF2-40B4-BE49-F238E27FC236}">
                <a16:creationId xmlns:a16="http://schemas.microsoft.com/office/drawing/2014/main" id="{27E134E1-25DA-D804-8390-3106BE88F44C}"/>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9431" y="5554273"/>
            <a:ext cx="1072109" cy="1072109"/>
          </a:xfrm>
          <a:prstGeom prst="rect">
            <a:avLst/>
          </a:prstGeom>
        </p:spPr>
      </p:pic>
      <p:pic>
        <p:nvPicPr>
          <p:cNvPr id="16" name="Graphic 15" descr="Open book outline">
            <a:extLst>
              <a:ext uri="{FF2B5EF4-FFF2-40B4-BE49-F238E27FC236}">
                <a16:creationId xmlns:a16="http://schemas.microsoft.com/office/drawing/2014/main" id="{65ED2350-0BBE-2EBC-EC69-667FE4F7579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748926" y="3090157"/>
            <a:ext cx="914400" cy="914400"/>
          </a:xfrm>
          <a:prstGeom prst="rect">
            <a:avLst/>
          </a:prstGeom>
        </p:spPr>
      </p:pic>
    </p:spTree>
    <p:extLst>
      <p:ext uri="{BB962C8B-B14F-4D97-AF65-F5344CB8AC3E}">
        <p14:creationId xmlns:p14="http://schemas.microsoft.com/office/powerpoint/2010/main" val="305067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85">
                                            <p:txEl>
                                              <p:pRg st="0" end="0"/>
                                            </p:txEl>
                                          </p:spTgt>
                                        </p:tgtEl>
                                        <p:attrNameLst>
                                          <p:attrName>style.visibility</p:attrName>
                                        </p:attrNameLst>
                                      </p:cBhvr>
                                      <p:to>
                                        <p:strVal val="visible"/>
                                      </p:to>
                                    </p:set>
                                    <p:anim calcmode="lin" valueType="num">
                                      <p:cBhvr additive="base">
                                        <p:cTn id="7" dur="500" fill="hold"/>
                                        <p:tgtEl>
                                          <p:spTgt spid="8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85">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85">
                                            <p:txEl>
                                              <p:pRg st="1" end="1"/>
                                            </p:txEl>
                                          </p:spTgt>
                                        </p:tgtEl>
                                        <p:attrNameLst>
                                          <p:attrName>style.visibility</p:attrName>
                                        </p:attrNameLst>
                                      </p:cBhvr>
                                      <p:to>
                                        <p:strVal val="visible"/>
                                      </p:to>
                                    </p:set>
                                    <p:anim calcmode="lin" valueType="num">
                                      <p:cBhvr additive="base">
                                        <p:cTn id="13" dur="500" fill="hold"/>
                                        <p:tgtEl>
                                          <p:spTgt spid="85">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8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85">
                                            <p:txEl>
                                              <p:pRg st="2" end="2"/>
                                            </p:txEl>
                                          </p:spTgt>
                                        </p:tgtEl>
                                        <p:attrNameLst>
                                          <p:attrName>style.visibility</p:attrName>
                                        </p:attrNameLst>
                                      </p:cBhvr>
                                      <p:to>
                                        <p:strVal val="visible"/>
                                      </p:to>
                                    </p:set>
                                    <p:anim calcmode="lin" valueType="num">
                                      <p:cBhvr additive="base">
                                        <p:cTn id="19" dur="500" fill="hold"/>
                                        <p:tgtEl>
                                          <p:spTgt spid="85">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85">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85">
                                            <p:txEl>
                                              <p:pRg st="3" end="3"/>
                                            </p:txEl>
                                          </p:spTgt>
                                        </p:tgtEl>
                                        <p:attrNameLst>
                                          <p:attrName>style.visibility</p:attrName>
                                        </p:attrNameLst>
                                      </p:cBhvr>
                                      <p:to>
                                        <p:strVal val="visible"/>
                                      </p:to>
                                    </p:set>
                                    <p:anim calcmode="lin" valueType="num">
                                      <p:cBhvr additive="base">
                                        <p:cTn id="25" dur="500" fill="hold"/>
                                        <p:tgtEl>
                                          <p:spTgt spid="85">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85">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85">
                                            <p:txEl>
                                              <p:pRg st="4" end="4"/>
                                            </p:txEl>
                                          </p:spTgt>
                                        </p:tgtEl>
                                        <p:attrNameLst>
                                          <p:attrName>style.visibility</p:attrName>
                                        </p:attrNameLst>
                                      </p:cBhvr>
                                      <p:to>
                                        <p:strVal val="visible"/>
                                      </p:to>
                                    </p:set>
                                    <p:anim calcmode="lin" valueType="num">
                                      <p:cBhvr additive="base">
                                        <p:cTn id="31" dur="500" fill="hold"/>
                                        <p:tgtEl>
                                          <p:spTgt spid="85">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8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85">
                                            <p:txEl>
                                              <p:pRg st="5" end="5"/>
                                            </p:txEl>
                                          </p:spTgt>
                                        </p:tgtEl>
                                        <p:attrNameLst>
                                          <p:attrName>style.visibility</p:attrName>
                                        </p:attrNameLst>
                                      </p:cBhvr>
                                      <p:to>
                                        <p:strVal val="visible"/>
                                      </p:to>
                                    </p:set>
                                    <p:anim calcmode="lin" valueType="num">
                                      <p:cBhvr additive="base">
                                        <p:cTn id="37" dur="500" fill="hold"/>
                                        <p:tgtEl>
                                          <p:spTgt spid="85">
                                            <p:txEl>
                                              <p:pRg st="5" end="5"/>
                                            </p:txEl>
                                          </p:spTgt>
                                        </p:tgtEl>
                                        <p:attrNameLst>
                                          <p:attrName>ppt_x</p:attrName>
                                        </p:attrNameLst>
                                      </p:cBhvr>
                                      <p:tavLst>
                                        <p:tav tm="0">
                                          <p:val>
                                            <p:strVal val="#ppt_x"/>
                                          </p:val>
                                        </p:tav>
                                        <p:tav tm="100000">
                                          <p:val>
                                            <p:strVal val="#ppt_x"/>
                                          </p:val>
                                        </p:tav>
                                      </p:tavLst>
                                    </p:anim>
                                    <p:anim calcmode="lin" valueType="num">
                                      <p:cBhvr additive="base">
                                        <p:cTn id="38" dur="500" fill="hold"/>
                                        <p:tgtEl>
                                          <p:spTgt spid="85">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nodeType="clickEffect">
                                  <p:stCondLst>
                                    <p:cond delay="0"/>
                                  </p:stCondLst>
                                  <p:childTnLst>
                                    <p:set>
                                      <p:cBhvr>
                                        <p:cTn id="42" dur="1" fill="hold">
                                          <p:stCondLst>
                                            <p:cond delay="0"/>
                                          </p:stCondLst>
                                        </p:cTn>
                                        <p:tgtEl>
                                          <p:spTgt spid="85">
                                            <p:txEl>
                                              <p:pRg st="6" end="6"/>
                                            </p:txEl>
                                          </p:spTgt>
                                        </p:tgtEl>
                                        <p:attrNameLst>
                                          <p:attrName>style.visibility</p:attrName>
                                        </p:attrNameLst>
                                      </p:cBhvr>
                                      <p:to>
                                        <p:strVal val="visible"/>
                                      </p:to>
                                    </p:set>
                                    <p:anim calcmode="lin" valueType="num">
                                      <p:cBhvr additive="base">
                                        <p:cTn id="43" dur="500" fill="hold"/>
                                        <p:tgtEl>
                                          <p:spTgt spid="85">
                                            <p:txEl>
                                              <p:pRg st="6" end="6"/>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8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nodeType="clickEffect">
                                  <p:stCondLst>
                                    <p:cond delay="0"/>
                                  </p:stCondLst>
                                  <p:childTnLst>
                                    <p:set>
                                      <p:cBhvr>
                                        <p:cTn id="48" dur="1" fill="hold">
                                          <p:stCondLst>
                                            <p:cond delay="0"/>
                                          </p:stCondLst>
                                        </p:cTn>
                                        <p:tgtEl>
                                          <p:spTgt spid="85">
                                            <p:txEl>
                                              <p:pRg st="7" end="7"/>
                                            </p:txEl>
                                          </p:spTgt>
                                        </p:tgtEl>
                                        <p:attrNameLst>
                                          <p:attrName>style.visibility</p:attrName>
                                        </p:attrNameLst>
                                      </p:cBhvr>
                                      <p:to>
                                        <p:strVal val="visible"/>
                                      </p:to>
                                    </p:set>
                                    <p:anim calcmode="lin" valueType="num">
                                      <p:cBhvr additive="base">
                                        <p:cTn id="49" dur="500" fill="hold"/>
                                        <p:tgtEl>
                                          <p:spTgt spid="85">
                                            <p:txEl>
                                              <p:pRg st="7" end="7"/>
                                            </p:txEl>
                                          </p:spTgt>
                                        </p:tgtEl>
                                        <p:attrNameLst>
                                          <p:attrName>ppt_x</p:attrName>
                                        </p:attrNameLst>
                                      </p:cBhvr>
                                      <p:tavLst>
                                        <p:tav tm="0">
                                          <p:val>
                                            <p:strVal val="#ppt_x"/>
                                          </p:val>
                                        </p:tav>
                                        <p:tav tm="100000">
                                          <p:val>
                                            <p:strVal val="#ppt_x"/>
                                          </p:val>
                                        </p:tav>
                                      </p:tavLst>
                                    </p:anim>
                                    <p:anim calcmode="lin" valueType="num">
                                      <p:cBhvr additive="base">
                                        <p:cTn id="50" dur="500" fill="hold"/>
                                        <p:tgtEl>
                                          <p:spTgt spid="85">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ntr" presetSubtype="4" fill="hold" nodeType="clickEffect">
                                  <p:stCondLst>
                                    <p:cond delay="0"/>
                                  </p:stCondLst>
                                  <p:childTnLst>
                                    <p:set>
                                      <p:cBhvr>
                                        <p:cTn id="54" dur="1" fill="hold">
                                          <p:stCondLst>
                                            <p:cond delay="0"/>
                                          </p:stCondLst>
                                        </p:cTn>
                                        <p:tgtEl>
                                          <p:spTgt spid="85">
                                            <p:txEl>
                                              <p:pRg st="8" end="8"/>
                                            </p:txEl>
                                          </p:spTgt>
                                        </p:tgtEl>
                                        <p:attrNameLst>
                                          <p:attrName>style.visibility</p:attrName>
                                        </p:attrNameLst>
                                      </p:cBhvr>
                                      <p:to>
                                        <p:strVal val="visible"/>
                                      </p:to>
                                    </p:set>
                                    <p:anim calcmode="lin" valueType="num">
                                      <p:cBhvr additive="base">
                                        <p:cTn id="55" dur="500" fill="hold"/>
                                        <p:tgtEl>
                                          <p:spTgt spid="85">
                                            <p:txEl>
                                              <p:pRg st="8" end="8"/>
                                            </p:txEl>
                                          </p:spTgt>
                                        </p:tgtEl>
                                        <p:attrNameLst>
                                          <p:attrName>ppt_x</p:attrName>
                                        </p:attrNameLst>
                                      </p:cBhvr>
                                      <p:tavLst>
                                        <p:tav tm="0">
                                          <p:val>
                                            <p:strVal val="#ppt_x"/>
                                          </p:val>
                                        </p:tav>
                                        <p:tav tm="100000">
                                          <p:val>
                                            <p:strVal val="#ppt_x"/>
                                          </p:val>
                                        </p:tav>
                                      </p:tavLst>
                                    </p:anim>
                                    <p:anim calcmode="lin" valueType="num">
                                      <p:cBhvr additive="base">
                                        <p:cTn id="56" dur="500" fill="hold"/>
                                        <p:tgtEl>
                                          <p:spTgt spid="85">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nodeType="clickEffect">
                                  <p:stCondLst>
                                    <p:cond delay="0"/>
                                  </p:stCondLst>
                                  <p:childTnLst>
                                    <p:set>
                                      <p:cBhvr>
                                        <p:cTn id="60" dur="1" fill="hold">
                                          <p:stCondLst>
                                            <p:cond delay="0"/>
                                          </p:stCondLst>
                                        </p:cTn>
                                        <p:tgtEl>
                                          <p:spTgt spid="85">
                                            <p:txEl>
                                              <p:pRg st="9" end="9"/>
                                            </p:txEl>
                                          </p:spTgt>
                                        </p:tgtEl>
                                        <p:attrNameLst>
                                          <p:attrName>style.visibility</p:attrName>
                                        </p:attrNameLst>
                                      </p:cBhvr>
                                      <p:to>
                                        <p:strVal val="visible"/>
                                      </p:to>
                                    </p:set>
                                    <p:anim calcmode="lin" valueType="num">
                                      <p:cBhvr additive="base">
                                        <p:cTn id="61" dur="500" fill="hold"/>
                                        <p:tgtEl>
                                          <p:spTgt spid="85">
                                            <p:txEl>
                                              <p:pRg st="9" end="9"/>
                                            </p:txEl>
                                          </p:spTgt>
                                        </p:tgtEl>
                                        <p:attrNameLst>
                                          <p:attrName>ppt_x</p:attrName>
                                        </p:attrNameLst>
                                      </p:cBhvr>
                                      <p:tavLst>
                                        <p:tav tm="0">
                                          <p:val>
                                            <p:strVal val="#ppt_x"/>
                                          </p:val>
                                        </p:tav>
                                        <p:tav tm="100000">
                                          <p:val>
                                            <p:strVal val="#ppt_x"/>
                                          </p:val>
                                        </p:tav>
                                      </p:tavLst>
                                    </p:anim>
                                    <p:anim calcmode="lin" valueType="num">
                                      <p:cBhvr additive="base">
                                        <p:cTn id="62" dur="500" fill="hold"/>
                                        <p:tgtEl>
                                          <p:spTgt spid="85">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945246C9-6606-4FB3-986C-A85DE631581B}"/>
              </a:ext>
            </a:extLst>
          </p:cNvPr>
          <p:cNvSpPr/>
          <p:nvPr/>
        </p:nvSpPr>
        <p:spPr>
          <a:xfrm>
            <a:off x="0" y="3415454"/>
            <a:ext cx="9144000" cy="1513114"/>
          </a:xfrm>
          <a:prstGeom prst="rect">
            <a:avLst/>
          </a:prstGeom>
          <a:solidFill>
            <a:schemeClr val="accent2">
              <a:lumMod val="20000"/>
              <a:lumOff val="80000"/>
            </a:schemeClr>
          </a:solidFill>
          <a:ln>
            <a:noFill/>
          </a:ln>
        </p:spPr>
        <p:txBody>
          <a:bodyPr rtlCol="0" anchor="ctr">
            <a:noAutofit/>
          </a:bodyPr>
          <a:lstStyle/>
          <a:p>
            <a:pPr algn="ctr"/>
            <a:endParaRPr lang="en-US" sz="2000" dirty="0">
              <a:solidFill>
                <a:srgbClr val="716557"/>
              </a:solidFill>
              <a:latin typeface="Arial" panose="020B0604020202020204" pitchFamily="34" charset="0"/>
              <a:cs typeface="Arial" panose="020B0604020202020204" pitchFamily="34" charset="0"/>
            </a:endParaRPr>
          </a:p>
        </p:txBody>
      </p:sp>
      <p:sp>
        <p:nvSpPr>
          <p:cNvPr id="5" name="Arrow: Pentagon 4">
            <a:extLst>
              <a:ext uri="{FF2B5EF4-FFF2-40B4-BE49-F238E27FC236}">
                <a16:creationId xmlns:a16="http://schemas.microsoft.com/office/drawing/2014/main" id="{F71B9975-CCC4-474E-991A-A08FD86C6E7A}"/>
              </a:ext>
            </a:extLst>
          </p:cNvPr>
          <p:cNvSpPr/>
          <p:nvPr/>
        </p:nvSpPr>
        <p:spPr>
          <a:xfrm rot="5400000">
            <a:off x="3387102" y="1767499"/>
            <a:ext cx="2369795" cy="3145970"/>
          </a:xfrm>
          <a:prstGeom prst="homePlate">
            <a:avLst>
              <a:gd name="adj" fmla="val 32616"/>
            </a:avLst>
          </a:prstGeom>
          <a:solidFill>
            <a:schemeClr val="accent2"/>
          </a:solidFill>
          <a:ln>
            <a:noFill/>
          </a:ln>
          <a:effectLst>
            <a:outerShdw blurRad="50800" dist="38100" dir="5400000" algn="t" rotWithShape="0">
              <a:prstClr val="black">
                <a:alpha val="40000"/>
              </a:prstClr>
            </a:outerShdw>
          </a:effectLst>
        </p:spPr>
        <p:txBody>
          <a:bodyPr rtlCol="0" anchor="ctr">
            <a:noAutofit/>
          </a:bodyPr>
          <a:lstStyle/>
          <a:p>
            <a:pPr algn="ctr"/>
            <a:endParaRPr lang="en-US" sz="6000" b="1" dirty="0">
              <a:solidFill>
                <a:schemeClr val="bg2"/>
              </a:solidFill>
              <a:cs typeface="Arial" panose="020B0604020202020204" pitchFamily="34" charset="0"/>
            </a:endParaRPr>
          </a:p>
        </p:txBody>
      </p:sp>
      <p:sp>
        <p:nvSpPr>
          <p:cNvPr id="18" name="TextBox 17">
            <a:extLst>
              <a:ext uri="{FF2B5EF4-FFF2-40B4-BE49-F238E27FC236}">
                <a16:creationId xmlns:a16="http://schemas.microsoft.com/office/drawing/2014/main" id="{A760D292-E0D6-49F5-8581-8EDCEF6F6D4C}"/>
              </a:ext>
            </a:extLst>
          </p:cNvPr>
          <p:cNvSpPr txBox="1"/>
          <p:nvPr/>
        </p:nvSpPr>
        <p:spPr>
          <a:xfrm>
            <a:off x="2999014" y="2664469"/>
            <a:ext cx="3145972" cy="1015663"/>
          </a:xfrm>
          <a:prstGeom prst="rect">
            <a:avLst/>
          </a:prstGeom>
          <a:noFill/>
        </p:spPr>
        <p:txBody>
          <a:bodyPr wrap="square">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6000" b="1" i="0" u="none" strike="noStrike" kern="1200" cap="none" spc="0" normalizeH="0" baseline="0" noProof="0" dirty="0">
                <a:ln>
                  <a:noFill/>
                </a:ln>
                <a:solidFill>
                  <a:srgbClr val="FFFFFF"/>
                </a:solidFill>
                <a:effectLst/>
                <a:uLnTx/>
                <a:uFillTx/>
                <a:latin typeface="Arial" panose="020B0604020202020204"/>
                <a:ea typeface="+mn-ea"/>
                <a:cs typeface="Arial" panose="020B0604020202020204" pitchFamily="34" charset="0"/>
              </a:rPr>
              <a:t>Try it</a:t>
            </a:r>
          </a:p>
        </p:txBody>
      </p:sp>
    </p:spTree>
    <p:extLst>
      <p:ext uri="{BB962C8B-B14F-4D97-AF65-F5344CB8AC3E}">
        <p14:creationId xmlns:p14="http://schemas.microsoft.com/office/powerpoint/2010/main" val="25833243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with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0-#ppt_h/2"/>
                                          </p:val>
                                        </p:tav>
                                        <p:tav tm="100000">
                                          <p:val>
                                            <p:strVal val="#ppt_y"/>
                                          </p:val>
                                        </p:tav>
                                      </p:tavLst>
                                    </p:anim>
                                  </p:childTnLst>
                                </p:cTn>
                              </p:par>
                              <p:par>
                                <p:cTn id="9" presetID="2" presetClass="entr" presetSubtype="1"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500" fill="hold"/>
                                        <p:tgtEl>
                                          <p:spTgt spid="18"/>
                                        </p:tgtEl>
                                        <p:attrNameLst>
                                          <p:attrName>ppt_x</p:attrName>
                                        </p:attrNameLst>
                                      </p:cBhvr>
                                      <p:tavLst>
                                        <p:tav tm="0">
                                          <p:val>
                                            <p:strVal val="#ppt_x"/>
                                          </p:val>
                                        </p:tav>
                                        <p:tav tm="100000">
                                          <p:val>
                                            <p:strVal val="#ppt_x"/>
                                          </p:val>
                                        </p:tav>
                                      </p:tavLst>
                                    </p:anim>
                                    <p:anim calcmode="lin" valueType="num">
                                      <p:cBhvr additive="base">
                                        <p:cTn id="12" dur="500" fill="hold"/>
                                        <p:tgtEl>
                                          <p:spTgt spid="1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8" grpId="0"/>
    </p:bldLst>
  </p:timing>
</p:sld>
</file>

<file path=ppt/theme/theme1.xml><?xml version="1.0" encoding="utf-8"?>
<a:theme xmlns:a="http://schemas.openxmlformats.org/drawingml/2006/main" name="Office Theme">
  <a:themeElements>
    <a:clrScheme name="Custom 1">
      <a:dk1>
        <a:srgbClr val="000000"/>
      </a:dk1>
      <a:lt1>
        <a:srgbClr val="FFFFFF"/>
      </a:lt1>
      <a:dk2>
        <a:srgbClr val="5B4A42"/>
      </a:dk2>
      <a:lt2>
        <a:srgbClr val="FFFFFF"/>
      </a:lt2>
      <a:accent1>
        <a:srgbClr val="B95659"/>
      </a:accent1>
      <a:accent2>
        <a:srgbClr val="83A83F"/>
      </a:accent2>
      <a:accent3>
        <a:srgbClr val="FBA93D"/>
      </a:accent3>
      <a:accent4>
        <a:srgbClr val="00B0F0"/>
      </a:accent4>
      <a:accent5>
        <a:srgbClr val="6ABF4B"/>
      </a:accent5>
      <a:accent6>
        <a:srgbClr val="FFB71B"/>
      </a:accent6>
      <a:hlink>
        <a:srgbClr val="83A83F"/>
      </a:hlink>
      <a:folHlink>
        <a:srgbClr val="FBA93D"/>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bodyPr>
        <a:spAutoFit/>
      </a:bodyPr>
      <a:lstStyle>
        <a:defPPr algn="ctr">
          <a:defRPr sz="2000" dirty="0">
            <a:solidFill>
              <a:srgbClr val="716557"/>
            </a:solidFill>
            <a:latin typeface="Arial" panose="020B0604020202020204" pitchFamily="34" charset="0"/>
            <a:cs typeface="Arial" panose="020B0604020202020204" pitchFamily="34" charset="0"/>
          </a:defRPr>
        </a:defPPr>
      </a:lstStyle>
    </a:sp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2F017C5ECD5AE84588140775F5D9B6FC" ma:contentTypeVersion="10" ma:contentTypeDescription="Create a new document." ma:contentTypeScope="" ma:versionID="3fff9ed69b78a1d1c48e3f96068d2b17">
  <xsd:schema xmlns:xsd="http://www.w3.org/2001/XMLSchema" xmlns:xs="http://www.w3.org/2001/XMLSchema" xmlns:p="http://schemas.microsoft.com/office/2006/metadata/properties" xmlns:ns2="fee82e44-1fa4-4144-8309-00fed2bf4198" xmlns:ns3="1a61c928-f5f6-4989-bd5d-cb8872a1b06d" targetNamespace="http://schemas.microsoft.com/office/2006/metadata/properties" ma:root="true" ma:fieldsID="7b2c40b849e0c1cff02f16dd8f1be10b" ns2:_="" ns3:_="">
    <xsd:import namespace="fee82e44-1fa4-4144-8309-00fed2bf4198"/>
    <xsd:import namespace="1a61c928-f5f6-4989-bd5d-cb8872a1b06d"/>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DateTaken" minOccurs="0"/>
                <xsd:element ref="ns2:MediaLengthInSeconds" minOccurs="0"/>
                <xsd:element ref="ns2:MediaServiceObjectDetectorVersions" minOccurs="0"/>
                <xsd:element ref="ns2:MediaServiceGenerationTime" minOccurs="0"/>
                <xsd:element ref="ns2:MediaServiceEventHashCode"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fee82e44-1fa4-4144-8309-00fed2bf419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2" nillable="true" ma:displayName="MediaServiceDateTaken" ma:hidden="true" ma:indexed="true" ma:internalName="MediaServiceDateTaken" ma:readOnly="true">
      <xsd:simpleType>
        <xsd:restriction base="dms:Text"/>
      </xsd:simpleType>
    </xsd:element>
    <xsd:element name="MediaLengthInSeconds" ma:index="13" nillable="true" ma:displayName="MediaLengthInSeconds" ma:hidden="true" ma:internalName="MediaLengthInSeconds" ma:readOnly="true">
      <xsd:simpleType>
        <xsd:restriction base="dms:Unknown"/>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SearchProperties" ma:index="17"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a61c928-f5f6-4989-bd5d-cb8872a1b06d"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DD870300-B03F-45F7-9154-521D8C74684E}">
  <ds:schemaRefs>
    <ds:schemaRef ds:uri="http://schemas.microsoft.com/office/2006/documentManagement/types"/>
    <ds:schemaRef ds:uri="http://purl.org/dc/dcmitype/"/>
    <ds:schemaRef ds:uri="http://purl.org/dc/terms/"/>
    <ds:schemaRef ds:uri="http://schemas.microsoft.com/office/2006/metadata/properties"/>
    <ds:schemaRef ds:uri="http://www.w3.org/XML/1998/namespace"/>
    <ds:schemaRef ds:uri="1a61c928-f5f6-4989-bd5d-cb8872a1b06d"/>
    <ds:schemaRef ds:uri="http://schemas.openxmlformats.org/package/2006/metadata/core-properties"/>
    <ds:schemaRef ds:uri="http://purl.org/dc/elements/1.1/"/>
    <ds:schemaRef ds:uri="http://schemas.microsoft.com/office/infopath/2007/PartnerControls"/>
    <ds:schemaRef ds:uri="fee82e44-1fa4-4144-8309-00fed2bf4198"/>
  </ds:schemaRefs>
</ds:datastoreItem>
</file>

<file path=customXml/itemProps2.xml><?xml version="1.0" encoding="utf-8"?>
<ds:datastoreItem xmlns:ds="http://schemas.openxmlformats.org/officeDocument/2006/customXml" ds:itemID="{DBB29CC1-E656-4579-9C50-89BAE49F997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fee82e44-1fa4-4144-8309-00fed2bf4198"/>
    <ds:schemaRef ds:uri="1a61c928-f5f6-4989-bd5d-cb8872a1b06d"/>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B178770A-F6AC-406B-AF0D-88CBCF36B701}">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Office Theme</Template>
  <TotalTime>2272</TotalTime>
  <Words>570</Words>
  <Application>Microsoft Macintosh PowerPoint</Application>
  <PresentationFormat>On-screen Show (4:3)</PresentationFormat>
  <Paragraphs>91</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Wingdings</vt:lpstr>
      <vt:lpstr>Office Theme</vt:lpstr>
      <vt:lpstr>PowerPoint Presentation</vt:lpstr>
      <vt:lpstr>PowerPoint Presentation</vt:lpstr>
      <vt:lpstr>People needed</vt:lpstr>
      <vt:lpstr>Prepare for Review</vt:lpstr>
      <vt:lpstr>Review a Passage</vt:lpstr>
      <vt:lpstr>PowerPoint Presentation</vt:lpstr>
      <vt:lpstr>PowerPoint Presentation</vt:lpstr>
      <vt:lpstr>Review of Key Points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Owner</dc:creator>
  <cp:lastModifiedBy>Tammy Enns</cp:lastModifiedBy>
  <cp:revision>175</cp:revision>
  <dcterms:created xsi:type="dcterms:W3CDTF">2019-03-18T18:21:25Z</dcterms:created>
  <dcterms:modified xsi:type="dcterms:W3CDTF">2024-09-26T20:07:44Z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0x0101002F017C5ECD5AE84588140775F5D9B6FC</vt:lpwstr>
  </property>
</Properties>
</file>