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30.jpg" ContentType="image/pn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38.jpg" ContentType="image/png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1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ly Wang" initials="EW" lastIdx="0" clrIdx="0">
    <p:extLst>
      <p:ext uri="{19B8F6BF-5375-455C-9EA6-DF929625EA0E}">
        <p15:presenceInfo xmlns:p15="http://schemas.microsoft.com/office/powerpoint/2012/main" userId="S-1-5-21-572407284-713517669-1136263860-13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 autoAdjust="0"/>
  </p:normalViewPr>
  <p:slideViewPr>
    <p:cSldViewPr snapToGrid="0">
      <p:cViewPr varScale="1">
        <p:scale>
          <a:sx n="92" d="100"/>
          <a:sy n="92" d="100"/>
        </p:scale>
        <p:origin x="9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8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A31BF1-F021-464C-A5B6-E396FBADA3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ECE03-ACCF-44CE-AE91-31AFA705FA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BEDB0-8020-4C55-BF00-9ACD6C9D3297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8FC36-DD15-4C47-A921-5E3A6780E1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CE16D-78FE-42FD-B07F-2AF8BA7393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0C208-8DAA-4CFE-B52C-94719395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9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5:37:18.249"/>
    </inkml:context>
    <inkml:brush xml:id="br0">
      <inkml:brushProperty name="width" value="0.13968" units="cm"/>
      <inkml:brushProperty name="height" value="0.13968" units="cm"/>
    </inkml:brush>
  </inkml:definitions>
  <inkml:trace contextRef="#ctx0" brushRef="#br0">1626 37 512,'0'0'545,"0"0"0,0 0-1,0 0 1,0 0-1,0 0 1,0 0-65,0 0 0,0 0-95,0 0 31,0 0 1,0 24-33,0-24 0,0 0-31,0 0-33,-28 22-32,28-22 1,0 0-1,0 0-64,0 24-32,0-24 0,0 0 1,0 0-33,0 23 0,0-23 0,0 0-32,0 0 32,0 0-32,0 0 1,0 0-1,0 0 0,0 0-32,-29 24 0,29-24 0,0 0 0,0 0 0,0 0 0,0 23-32,0-23 32,0 0-31,0 0-1,0 0 0,0 22 0,0-22 32,0 0-32,0 0 0,29 24 0,-29-24 32,0 0-32,0 0 32,0 0 0,0 0-32,0 23 0,0-23 33,0 0-33,0 24 32,0-24-32,0 0 0,28 22 0,-28-22 0,0 0 0,0 0 0,0 0 0,0 0 0,0 0 0,0 24 0,0-24 0,0 0-32,0 22 193,0-22-193,0 0 192,0 24-160,0-24 160,0 0-192,0 24 192,0-24-128,29 0-64,-29 0 65,0 23-65,0-23 64,0 23-96,0-23 64,0 23-32,0-23-32,0 0 32,0 23 0,0-23-32,0 0 32,0 23-32,0-23 32,0 24-32,0-24 32,0 23 0,0-23-32,0 0 32,0 0 0,0 23-32,0-23 32,0 23 0,0-23 0,0 23-32,0-23 32,27 24-32,-27-24 32,0 24-32,0-24 32,0 22 0,0-22 0,0 24-32,0-24 32,0 22 0,0-22 0,0 24-32,0-24 32,0 23-32,0-23 32,0 23-32,0-23 32,28 23 0,-28-23 1,0 23-33,0-23 32,0 46-32,0-46 32,0 24-32,0-24 32,0 23-32,0 1 32,0-2-32,0-22 32,0 24 0,0-24-32,0 22 32,0-22-32,0 24 32,0-24 0,0 46 0,0-46-32,0 24 0,0-24 64,0 22-64,0-22 32,0 24-32,0-24 32,0 23-32,0-23 0,0 24 32,0-24-32,0 22 0,0-22 32,0 24 0,0-24 0,27 23-32,-27-23 32,0 23 0,0-23 0,0 24 0,0-24 0,0 22-32,0-22 64,0 24-64,0-24 32,0 22 193,0-22-225,0 48 224,0-48-96,29 23 96,-29-23-96,0 23 96,0-23-95,0 23-129,0-23 192,0 23-192,0-23 0,0 23 32,0-23-32,0 46 0,0-46 32,-29 0-32,29 0 0,0 24 32,0-24-32,0 46 0,0-46 32,0 24-32,0-24 32,0 24-32,0-24 32,0 22-32,0-22 32,-27 24-32,27-24 32,0 22-32,0-22 32,0 47-32,0-47 0,0 23 0,0-23 32,0 23-32,0-23 0,0 23 0,0-23 32,0 23-32,0-23 32,0 24-32,0-24 0,0 24 32,0-2 0,0-22-32,0 24 32,0-24-32,0 22 0,0-22 32,0 48-32,0-48 0,0 23 32,0-23-32,0 23 0,0-23 0,0 22 0,0-22 0,0 24 32,0-24-32,0 23 0,0-23 32,0 24 0,0-24-32,0 22 32,0-22-32,0 24 32,0-24-32,0 22 32,0-22-32,0 24 32,0-24-32,-28 24 32,28-24-32,0 24 32,0-24-32,0 22 33,0-22-1,0 22-32,0-22 32,0 24 0,0-24-32,0 46 0,0-46 0,-27 24 0,27-24 160,0 23-160,0-23 192,0 23 0,0-23-32,0 23 64,0-23-31,0 23 31,0-23-224,0 23 192,0-23-160,0 24-32,0-24 0,-29 24 32,29-24-64,0 0 64,0 0-32,0 22 0,0-22 32,0 23-32,0-23 0,29 23 32,-29-23-32,0 24 0,0-24 0,0 24 0,0-24 32,-29 22-32,29-22 32,0 24-32,0-24 0,0 22 0,0-22 0,0 24 64,0-24-96,0 47 64,0-47-32,0 22 32,0-22-32,0 23 32,0-23-64,-28 23 64,28-23-32,0 48 0,0-48 0,0 22-32,0-22 96,0 46-64,0-46 32,-29 24 0,29-24-32,0 24 32,0-24-32,0 46 33,0-46-66,-27 23 66,27 0-33,0-23 0,-28 23 0,28 1 0,0-2 0,-27 2 32,27-24-32,0 0 32,0 22-32,0-22 64,-27 48-32,27-48-32,0 23 32,0-23 0,0 23-32,0-23 32,0 24-32,0-24 32,0 22-64,0-22 96,0 24 32,0-24-64,-28 23 96,28-23-160,0 23 160,0-23-160,0 23 160,0-23-224,0 23 96,0-23-64,0 23 64,0-23-32,0 24 32,0-24-32,-29 24 32,29-24 32,0 22-32,0-22 0,0 24 32,0-24 0,-28 22-32,28-22 32,0 24-32,0-24 32,0 24-32,0-24 0,-27 22 0,27-22 0,0 24 0,0-24 0,0 22 32,0-22-32,0 24 32,0-24-32,0 23 32,0-23-32,0 24 0,0-24 0,-29 22 0,29-22 32,0 24-32,0-24 0,-27 0 0,27 0 32,0 22 0,0-22-32,-28 24 0,28-24 0,0 22 32,0-22 0,-29 24-32,29-24 32,0 46-32,0-46 0,0 24 0,0-24 0,-28 22 32,28-22-32,0 24-32,0-24 97,-27 47-65,27-47 32,0 0-32,0 46 32,-29-46-32,29 0 32,0 46 0,0-46-32,-27 24 0,27-24 32,0 22 0,0-22-32,0 24 0,0-24 32,-27 22 0,27-22 0,0 0-32,0 0 32,-28 48-32,28-48 32,0 23-32,0-23 32,-29 23-32,29-23 0,0 24 32,0-24-32,0 22 0,0-22 32,-28 24-64,28-24 64,0 0-32,0 23 0,0-23-32,0 0 64,-27 23-32,27-23 0,0 0 0,0 0-64,-29 46 32,29-46 0,0 23 32,0-23-64,-27 24 64,27-24-64,-28 24 96,28-24-32,0 22 32,0-22 0,0 24-32,0-24 32,0 0-32,-29 22 0,29-22 0,0 0 32,0 24-32,0-24 32,-28 0-32,28 0 32,0 23-32,0-23 32,0 24-32,0-24 32,-27 23-32,27-23 0,0 22 0,0-22 0,-27 24 32,27-24-64,0 0 64,0 0-32,-29 23 32,29-23 0,0 24 0,0-24-32,0 22 32,0-22 0,-28 46-32,28-46 32,0 0-64,-27 48 32,27-48 32,0 23 0,0-23-32,-29 45 32,29-45 0,0 0 0,0 24 0,0-24 0,-28 47 0,28-47-32,0 23 32,0-23 0,-27 23-32,27-23 32,0 23-32,0-23 65,-29 47-65,29-47 32,0 24-32,0-24 64,-27 22-64,27-22 32,0 24 0,0-24-32,-28 22 0,28-22 32,0 24-32,0-24 0,0 23 32,0-23-32,-29 23 32,29-23-32,0 23 0,0-23 32,0 23-32,0-23 64,-28 24-64,28-24 32,0 22-128,0-22 64,0 24-64,0-24 32,0 23 0,0-23 0,-27 24 31,27-24-31,0 22 96,0-22 0,-27 23-32,27-23-64,0 23 64,0-23-64,-29 24 64,29-24-96,0 24 128,0-24-128,-28 22 96,28-22 32,0 24 0,0-24-32,-29 22 0,29-22 32,0 24-32,0-24 0,0 23 0,0-23 0,-27 0 0,27 0 32,0 24-32,0-24 32,-28 23-32,28-23 32,0 23-32,0-23 64,0 23-64,0-23 0,-27 23 32,27-23-32,0 24 65,0-24-65,-28 22 32,28-22 32,0 24-32,0-24 0,-27 22 32,27-22-32,0 0-32,-29 24 0,29-24 32,0 0-32,0 0 0,0 24 0,0-24 0,-28 23 0,28-23 0,0 23 32,0-23-32,0 23 0,0-23 0,0 0 0,-27 23 0,27-23 0,0 0 0,0 23 0,0-23 0,0 0 0,0 24 0,0-24 0,0 0 0,0 0 0,0 23 0,0-23 0,0 0 0,0 0 32,0 0-64,-29 0 32,29 0 0,0 0 0,0 0-32,0 0-32,29 23-96,-29-23-609,0 0-1025,0 23-1569,0-23-128,0 0-257,27 23-224</inkml:trace>
  <inkml:trace contextRef="#ctx0" brushRef="#br0" timeOffset="5210">1628 2637 288,'0'0'1442,"0"0"31,0 0 129,0 0-1250,0 0 192,0 0-223,0 0 63,0 0-32,0 0-31,0 0 95,0 0-32,0 0 65,0 0 31,0 0-31,0 0-33,0 0 1,0 22-33,0-22 0,0 0-63,0 0-1,-27 24-64,27-24 32,0 0-31,0 23-1,0-23-32,0 0 0,0 23 1,0-23 31,0 0-32,0 24-64,0-24 32,0 0 0,0 0 1,0 0-65,0 0 32,0 22 0,0-22-32,0 0 0,0 24 0,0-24-31,0 23 31,0-23 0,0 24-32,0-24 0,0 22-32,0-22 32,0 0-32,0 0 32,0 24-32,0-24 0,27 22 32,-27-22 1,0 24 31,0-24-32,0 24 0,0-24 32,0 46-32,0-46 0,0 22-32,0 2 32,0-1 0,29 1 1,-29-24-1,0 23-32,0 0 32,0 0-32,0-23 32,0 23-32,0-23 32,28 24-64,-28-24 64,0 46-32,0-46 32,0 22-32,0-22 0,29 24 1,-29-24 31,0 24-32,0-24 0,0 46 0,0-46 0,27 23 32,-27-23 0,0 23-32,0-23 0,28 23 0,-28-23 0,0 0 32,0 0-32,27 24 0,-27-24 1,28 24-1,-28-24 0,0 22 32,0-22-32,29 23 0,-29-23 0,0 0 96,0 0-96,0 0 96,27 23-128,-27-23 128,0 0-160,28 24 161,-28-24-193,0 46 96,0-46-96,27 24 96,-27-24-64,0 22 64,0-22-32,29 24 32,-29-24-32,0 22 32,0-22 0,0 0-32,0 24 32,0-24-32,0 0 32,28 0-32,-28 0 0,0 0 32,0 23-32,0-23 0,29 24 32,-29-24-32,0 23 33,0-23-1,0 0 0,0 0-32,0 0 0,0 22 32,0-22 0,0 0 0,27 24-32,-27-24-32,0 0 64,0 23-64,0-23 32,28 24 0,-28-24 0,0 22-32,0-22 32,27 0 0,-27 0 0,0 24 0,0-24 0,29 22 0,-29-22 32,0 24-32,0-24 0,27 24 0,-27-24 0,0 0-32,28 23 32,-28-23 33,0 0-33,0 23-32,0-23 32,0 0 0,29 22 32,-29-22 0,0 24-32,0-24-32,0 0 32,0 0 0,27 23 0,-27-23 0,0 24-32,0-24 0,0 0 32,0 23 0,0-23 0,0 0 0,28 23 32,-28-23-64,0 23 32,0-23 0,0 23-32,0-23 64,27 0-64,-27 0 32,0 0 0,0 24 0,0-24-32,29 24 32,-29-24 0,0 0 0,0 22 0,0-22-32,0 24 64,0-24-64,0 0 32,0 0-32,28 22 33,-28-22-1,0 24 0,0-24-32,0 0 32,0 23-32,0-23 64,0 0-32,29 23 0,-29-23 0,0 23-32,0-23 64,0 0-32,0 23-32,0-23 32,0 0-32,27 0 32,-27 0 0,0 0 0,0 23-32,0-23 32,0 0 0,28 24-32,-28-24 64,0 0-64,27 24 32,-27-24-32,0 0 64,29 22-32,-29-22-128,0 0 128,0 24-128,0-24 128,0 0-128,28 22 96,-28-22-64,0 0 64,0 24 0,0-24 32,0 0 0,27 24 0,-27-24-32,0 22-64,0-22 96,0 24-96,0-24 64,0 22-64,0-22 64,0 24-64,0-24 96,0 23-32,0-23 32,0 0-32,0 24 32,0-24 0,0 0-32,29 0 32,-29 0 0,0 0-32,0 22 32,0-22 0,0 0-32,0 24 0,0-24 32,0 0-32,0 0 32,27 22 0,-27-22-32,0 0 0,0 24 0,0-24 32,0 0-32,0 24 0,0-24 32,0 0-32,28 22 0,-28-22 32,0 24-32,0-24 32,0 0-32,0 0 32,29 22-32,-29-22 0,0 24 0,0-24 32,0 0 0,0 24 0,0-24-32,28 23 32,-28-23 0,0 23-32,0-23 32,0 23-32,0-23 0,27 23 65,-27-23-33,0 23-32,0-23 0,29 24 32,-29-24-32,0 22 0,0-22 0,27 46 0,-27-46 0,0 24 0,0-24 0,28 24 32,-28-24-32,0 24 32,0-24-32,29 22 32,-29-22-32,0 24 32,0-24 0,0 22-32,0-22 0,27 24 32,-27-24-32,0 23 0,0-23 32,28 24 0,-28-24-32,0 22 0,0-22 32,0 23 0,0-23 0,27 23 0,-27-23-32,0 0 0,0 0 0,0 23 64,0-23-64,29 23 0,-29-23 0,0 24 0,0-24 32,0 24 0,0-24 0,0 0-160,0 0 0,28 22 0,-28-22 0,0 24 32,0-24-65,29 22 65,-29-22-32,0 24 128,0-24 32,27 24-32,-27-24 32,0 22-160,0-22 128,28 24-128,-28-24 160,0 22-160,0-22 128,0 24-128,0-24 128,27 0 32,-27 0 0,0 23 0,0-23-32,0 24 0,0-24 32,28 22-32,-28-22 32,0 0-32,0 24 32,0-24-32,0 22 32,0-22 0,0 0-32,27 0 32,-27 0-32,0 24 32,0-24-32,29 24 32,-29-24 0,0 24-32,0-24 0,28 22 32,-28-22-32,0 0 0,0 0 0,27 22 0,-27-22 32,0 24-32,0-24 32,29 24 0,-29-24-32,27 23 32,-27-23 0,0 23-32,0-23-32,28 23 64,-28-23-64,29 23 32,-29-23 0,0 23 32,0-23-32,28 24 32,-28-24 0,27 24-32,-27-24 32,29 22-32,-29-22 32,27 22-32,-27-22 0,28 0 32,-28 0-32,0 24 0,0-24 33,0 0-33,29 24 0,-29-24 32,0 0-32,27 24 0,-27-24 0,0 0 0,0 22 0,0-22 0,0 0 0,28 24 0,-28-24 32,0 0-32,0 0 0,0 22 0,0-22 32,0 0-32,0 0 0,27 0 32,-27 0-32,0 0 0,0 0 0,0 0 0,0 0 0,0 0 0,0 0-32,0 0 32,0 24 32,0-24-32,0 0 0,0 0 32,0 0-32,0 0 0,0 0 0,0 0 0,0 0-32,0 0 64,0 0-64,29-24 32,-29 24-32,0 0-193,0 0-223,0-22-257,0 22-608,0 0-2402,0 0-97,0-24-256,0 24-160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5:44:10.441"/>
    </inkml:context>
    <inkml:brush xml:id="br0">
      <inkml:brushProperty name="width" value="0.14371" units="cm"/>
      <inkml:brushProperty name="height" value="0.14371" units="cm"/>
    </inkml:brush>
  </inkml:definitions>
  <inkml:trace contextRef="#ctx0" brushRef="#br0">92 2466 577,'0'0'384,"0"0"64,0 0-63,0 0-1,0 0-32,0 0 33,0 0-33,0 0-96,0-33-31,0 33 63,0 0-32,0 0 32,0-33 1,0 33-1,0 0-32,0-31 0,0 31 1,0 0-1,0-33-64,0 33 32,0-32-64,0 32 1,0 0-1,0-33 0,0 33 0,0-31 0,0 31-32,0-34 0,0 34 33,0 0-33,0 0 0,0-33 0,0 33 32,0-31-32,0 31 0,0-33-32,0 33 0,0-32 33,0 32-33,0-33 0,0 33-32,0-33 32,0 33-32,0-33 32,0 33 128,-37-32-160,37 32 193,0-33-193,0 33 224,0-31-224,0 31 224,37-65-320,-37 65 128,0-33-128,0 33 64,0-33-64,0 33 32,0-31-96,0 31 128,0-34 32,0 34-64,0-31 32,0 31 0,0-33 0,0 33-224,0-33 256,0 33-256,35-34 192,-35 34-192,0-31 224,0 31-192,0-33 192,0 33 0,0-65 32,0 65-32,0-33 64,0 2-32,0-2 0,0 33 32,0-32-32,0-1 0,0 2 32,0-2-31,0-1-1,0 34-32,0-33 32,0 2-64,0-1 64,0-1-64,0 33 32,0 0 0,0-66 32,0 66-32,38-31 0,-38-3 0,0 3-32,0-2 64,0 33-64,0 0 0,0-65 32,0 65 0,0-33 0,0 33 0,0-33 32,0 33-32,0-31 0,0 31 64,0-32-96,0 32 64,0-33-320,0 33 256,37-33-224,-37 33 96,0-33-96,0 33 63,0-32-95,0 32 96,0-33 192,0 33-192,0 0 192,0-31-32,0 31 0,0 0 32,0 0 0,0 0-64,0-34 64,0 34-32,0 0 0,0 0 32,0 0-32,0 0 0,0 0 32,0 0 0,0 0-32,0 0 32,0 0 0,0 0 0,38 34-32,-38-34 32,0 0 0,0 0 0,35 31-32,-35-31 192,0 33-192,0-33 129,37 0 159,-37 0-128,0 32 128,0-32-160,36 33 161,-36-33-289,37 33 288,0 0-288,-37-33 32,73 0-32,-73 32-32,35-32 32,3 0 32,-1 31-64,-37-31 64,37 0-32,-1 33 0,-36-33 0,37 0 0,-2 33 32,3-33-64,-38 33 32,37-33 0,-2 32 32,3-32-32,-3 33 32,-35-33-32,37 31 32,1 3-64,-38-34 64,37 31-32,-37-31 0,73 33 32,-73-33-32,35 33 0,2-33 32,-37 33 0,0-33-32,73 32 0,-73-32 32,38 31-32,-38-31-32,35 33 32,-35-33 32,37 34-32,-37-34 32,38 33-32,-38-33 32,37 31 0,-37-31 0,35 33-32,-35-33 0,38 0 0,-38 0 0,35 32 0,-35-32 0,37 33-32,-37-33 32,0 0 0,38 31 0,-38-31 32,0 0 0,0 0-32,0 0 32,0 0-32,0 0 32,0 0-32,35-31 32,-35 31-32,0-33 0,0 33 32,0-32 1,0-1-1,0 2 0,37 31 0,-37-33-32,0-1 64,0 1-64,36 2 32,-36-1 0,37-1-32,-37 0-32,37 0 64,-37 2 0,38-3-32,-38 3 32,35-2 32,-35 1-32,37-1 32,-37 0 32,36 0-32,-36 2 0,37-1 0,-37-1 32,37 0-288,-37 0 256,38 1-256,-38-1 160,35 2-160,-35-3 96,35 1-129,-35 0 129,38 2 160,-38-1-160,37-1 160,-37 2-32,0-2 0,0 33 33,37-34-33,-37 34-32,36-33 32,-36 33-64,0-31 32,0 31 0,0 0 0,37 0 0,-37 0 32,0 0-32,35-33 0,-35 33 0,0 0 32,0 0-32,38 33 32,-38-33 0,0 0-32,0 0 0,0 0 0,0 0 32,35 31-64,-35-31 32,0 33 0,0-33-32,37 34 32,-37-34 0,0 33 0,0-33 0,38 31-32,-38-31 32,35 33-32,-35-33 32,0 32-32,0-32 0,37 31-33,-37-31 226,36 66-193,-36-66 192,0 34 64,37-3-128,-37 2 160,38-1-160,-1 1 193,-37 0-353,35 0 320,-35-1-288,38-1 32,-3 2 32,-35 0-64,37 0 32,1-1-32,-38 1 64,37-2-32,-2 3-32,-35-3 32,36 2 32,-36 0-32,37 0 32,-37-33-64,0 0 32,37 63 32,-37-63 0,0 33-32,0-33-32,38 34 32,-38-34 0,0 33 0,0-33 0,0 0-32,35 31 64,-35-31-32,0 0 0,0 0 32,37 0-32,-37 0 32,0 0 0,0 0-32,0 0-32,0 0 64,0 0-32,0 0 0,0 0 0,36-31 0,-36 31 0,37-33 0,-37 33 32,0-34-32,0 34 0,37-64 64,-37 64-32,38-32-32,-3-1 0,-35 0 32,35 0-32,-35 2 32,38-3-32,-1 3 32,0-2-64,-1 1 64,-36-1-32,37 0 32,-2 0-32,3 2 32,-1-1 32,0-1-64,36 0 96,-38 0-320,3 1 288,-1-1-256,-2 2 128,-35-3-160,38 1 128,-3 0-129,3 2 129,-1-1 128,-37 32-128,37-33 128,-37 33 0,36-31 32,-36 31-64,37-33 32,-37 33 0,35-34 1,-35 34-33,38-33 32,-38 33 0,37-31-32,-37 31 32,35 0-64,-35 0 32,0 0 32,38 0-32,-38 0-32,0 0 64,35 0-32,-35 0 32,0 0-32,37 0 0,-37 0 32,0 0-32,0 0 0,38 0-32,-38 0 32,0 0 0,0 31 0,0-31 0,0 0 0,0 33-32,0-33 64,0 34-32,0-34-32,0 64 32,0-64 32,0 33-32,0-1 0,0-1 128,0 2 128,0 34-192,0-36 192,0 2-192,0 32 161,0-32-193,0 0 192,0 30-256,0-30 0,0 33 32,0-1-32,0-34 32,0 34-32,37 1 32,-37-33-32,0 30 32,0 4-64,0-34 96,0-2-96,0 34 64,0-32 0,0-2 0,35 36-32,-35-36 32,0 2-32,0-2 224,0 36-96,0-34-96,0 32 96,0-34-128,0 35 128,0-32-96,0-3 128,0 33-352,38-32 224,-38 1 0,0 0 0,0 0 0,0-1 0,0 32 32,0-31-32,35 1 32,-35-3-32,0 2 64,0-1-64,0-32 32,0 33-32,0-33 0,0 64 32,0-64-32,0 33 32,0-33 0,0 34-32,0-34 32,0 0 0,0 0 0,0 0-32,0 0 64,0 0-64,0 0 0,0 0 32,-35 31-32,35-31 0,0 0 32,0 0-32,-38 0 32,38 0 0,-35-31 0,35 31-32,-75 0 32,75 0 0,-37 31-32,37-31 0,-35 0 0,-3 0 0,38 0-32,-35 0 32,-2 0-32,-1 0 32,3 0 0,-2 0 0,-36 0 0,36 0-32,-1 0 32,-35 0-32,1 0 32,-1 0 0,36 0-32,-36 33 32,-2-33 0,3 0 0,-1 0-32,36 0 32,-36 0 0,0 32-32,-1-32 32,38 0-32,-36 0 64,34 0-32,-36 0 0,3 0 0,34 0 0,-38 0-32,40 0 32,-38 0 0,-2 0-32,2 0 0,36 0 0,-36 0 0,1 0 32,-1 0 32,0 0-32,-1 0 0,1 0 0,0-32 0,-1 32-32,38 0 32,-36 0 0,-3 0 0,2 0-32,36 32 32,-36-32-32,36 0 32,-36 0 0,38 0 0,-2 0-32,-1 0 0,-34 0 32,34 0 0,3 33 0,-3-33 32,1 0-32,2 0 0,-3 0 0,-34 0 64,34 0-96,38 0 32,-37 0 0,2 0-32,-3 0 32,3 0 0,-2 0 32,-1 0-64,3-33 32,-2 33 32,1 0-32,-38 0-32,36 0 32,3 0 0,-2 0 0,1 0 32,-1 0-32,0 0 0,1 0 0,-1 0 0,37 0-64,-35 0 64,35 0 0,-38 0 0,38 0-32,-37 0 32,37 0 0,0 0 32,0 0 0,0 0-32,0 0 0,0 0 0,0 0 0,0 0-320,0-32-705,0 32-2114,37 0-128,1-33-257,-3 33-223</inkml:trace>
  <inkml:trace contextRef="#ctx0" brushRef="#br0" timeOffset="5312">200 2695 192,'0'0'320,"0"0"33,0 0-1,0 0 33,0-31-1,0 31 0,0 0 33,-35-32 31,35 32-32,0-33-31,0 33 31,0 0-31,0 0-33,0-33 0,0 33 1,0-64-65,0 64-32,0-34-32,0 34 33,0-31-33,0 31 0,0 0-32,0 0 0,0-33-32,0 33 33,0-33-33,0 33 0,0-34-32,0 34 0,0 0-32,0-31 0,0 31 33,0 0-33,0 0-32,0 0 32,0 0 32,0-33-32,0 33-32,0-31 32,0 31 0,0-34 0,0 34 0,0-33-32,0 33 1,0 0-1,0 0 32,0 0-32,0-31 0,0 31 0,0 0 0,0-33 0,0 33 0,0 0 0,0 0 0,0-32 0,0 32-64,0 0 64,0 0 0,0 0 0,0 0 0,0-33 1,0 33-33,0-33 32,0 33 32,0-33-64,0 33 32,0-32 0,0 32 0,0-33 0,0 33 192,0-64-192,0 64 225,0-34-225,0 34 192,0 0-224,0 0 224,0-31-288,0 31 96,0-33-96,0 33 96,0-32-64,0 32 64,0-33-64,0 33 32,0-33 0,0 33 0,35 0 0,-35 0 0,0 0 0,0-31 0,0 31-32,0 0 32,0-33 33,0 33-65,0 0 32,0-34 0,0 34 0,0-31-193,0 31 194,0 0-226,0 0 225,0 0-192,0-33 160,0 33-192,0 0 192,0-32 32,0 32-32,0 0 32,0-33 0,0 33 0,38-33 0,-38 33-32,0-31 0,0 31 32,0-34-32,0 34 32,0 0-32,0 0 0,0 0 0,0 0 32,0-31 0,0 31-32,0 0 0,0-33 32,0 33-32,0-33 0,0 33 32,0-33 0,0 33 0,0-32 0,0 32 0,0-33-32,0 33 33,0 0-1,0-31-32,0 31 32,0 0-32,0 0 32,0 0-32,0 0 32,0-34 0,0 34-64,0 0 64,0-33-32,0 33 0,0 0 0,0-31 0,0 31 32,0 0-32,0-33 32,0 33-32,0 0 32,0 0 0,35-32-32,-35 32 0,0 0 32,0-33-32,0 33 0,0 0-32,0 0 32,0 0 0,0-33 0,0 33 32,0 0-64,0 0 32,0 0 0,0 0-32,0 0 32,0-33 32,0 33-64,0 0 32,0 0-32,-35-32 64,35 32-32,0 0 32,0 0-64,0 0 64,0 0 0,0-33-32,0 33 64,0 0-32,35-31-32,-35 31 32,0 0 0,0-33-32,0 33-32,0-33 64,0 33-32,0-32 32,0 32-32,0 0 32,0-33 32,0 33-64,0 0 32,0 0-32,0 0-64,0 0 64,0 0-32,0 0-32,0 0-192,0 0-289,0 0-544,37 33-1826,-37-33 65,0 0-289,0 32 256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20:00:19.850"/>
    </inkml:context>
    <inkml:brush xml:id="br0">
      <inkml:brushProperty name="width" value="0.14026" units="cm"/>
      <inkml:brushProperty name="height" value="0.14026" units="cm"/>
    </inkml:brush>
  </inkml:definitions>
  <inkml:trace contextRef="#ctx0" brushRef="#br0">3211 10156 3267,'0'0'2530,"0"0"65,0 29-1,0-29-1569,0 0-448,0 0-97,0 0-95,0 0-65,0 0-96,0 0 0,0 0 33,0 0-33,0 0-32,0 0-32,0 0 64,-28-29-63,28 29 31,0 0-64,0 0 32,-29-26-64,29 26 96,0-29-32,0 29 1,-29-26-1,29 26 0,0 0 0,0 0-32,0 0 32,0 0-32,-29-29-31,29 29-1,0 0 32,0 0-32,-27-28 0,27 28-32,0 0 0,0 0 0,-29 0 0,29 0 0,0 0 0,0 0 0,-28-28-32,28 28 32,0-27 1,0 27-1,-29-28-32,29 28 32,-29 0-32,29 0 0,-27-27 32,27 27-32,0-29 0,0 29 32,-29-28-32,29 28 0,-28-27 32,28 27-32,0-28 0,0 28 0,-29 0 0,29 0 0,-29-27 32,29 27-32,-29-28 64,29 28-64,-27 0 0,27 0 0,-29-28 1,29 28-1,-27-29 0,27 29-32,0-26 32,0 26-32,-29-29 0,29 29 32,-30 0 0,30 0 0,-29-27-32,29 27 32,0-56-64,0 56 96,-27-27-64,27 27 32,-27-28 0,27 28-32,-29-27 32,29 27-32,-29-57 32,29 57-64,-29-28 64,29 28-32,-57-27 0,57 27 0,-27-28 0,27 28 0,-29-27 32,0-1 0,0 28-32,29 0 0,-28-28 32,1 28-32,-2-29 0,29 29 0,-29-27 32,29 27-32,-57-26 0,57 26-32,-29-29 32,29 29-64,-27-28 64,27 28 64,-29-28-64,29 1 0,-29-1 64,29 1 32,-29 27-32,29-28 64,-28-1-64,28 1-32,-29 28 0,2-27 65,27 0-97,-29-1-33,29 0 33,-29-1 0,29 29 0,-27-26 0,-2-3 0,29 3-32,-28-3 32,28 1 0,-29 28 0,29-28-32,-29 1 32,0-2 0,29 3 0,-27 26-32,-2-29 32,29 1 0,-28 1-32,-1-1 0,29 1 32,-29-1-32,2 0 0,27-1 0,-29 2 32,1-28-64,28 27 64,-29 0-32,0 1 0,29-1-32,-29 1 64,29 27-64,-27-28 32,-2-1 0,29 1 0,-28 1 0,-1-1 0,29 28 0,-29-27-32,2-1 32,27-1 64,-29 3-96,2-3 64,-2 29-32,29-26 32,0 26-32,-58-57 160,58 57 32,-28-28-64,-1 1 96,29-1-128,-27 1 128,-2-2-128,29 1 97,-29 1-193,1-1 32,28 1 0,-29-1-64,2 0 32,27-1-1,-29 3 1,29-3-32,-29 2 64,0-1-64,29 0 32,-28 0 32,-1 1-32,29 0 0,-27-1 0,-2-1 0,29 1 0,-29 1 0,29-28 0,-29 27 0,29 0 0,-28-1-32,28-24 32,-27 24-32,-2 1 64,29-27-64,-29 27 64,29-27 32,-29 26 32,2-26-32,27 27 32,-29 1 0,29-30 0,-28 31 32,-1-3-32,29 3-32,0-31-64,-29 29 64,29 1-32,-29-1-64,29-28 32,0 28 0,-27 1 0,27-1 0,0-27 0,-28 27 32,28-27-32,0 26 64,-29 2-32,29-29-64,0 29 32,0-28 0,-29 27 32,29-1-64,0-26 64,0 27-32,0-27 0,-29 26 32,29 3 32,0-29-64,0 26 0,0 3 32,0-3-32,0 1 64,-27 0-32,27 1 32,0-1 0,0-28 0,0 28-32,0 1 32,0-1-32,0 1 0,0-1 0,0 0 0,0-1-32,0 3 32,0-3 0,0 2-32,0-1 64,0 0-64,0 1 32,0-1 0,0 1-32,0-1 32,0-1 0,0 1 0,0 1-32,0-28 32,0 27 32,27-1-64,-27 1 32,0 1-32,0 1 64,0-3-64,0 1 64,0 0-32,29 1 0,-29-1-32,0 1 32,0-1 0,29-1-32,-29 1 32,0 1 0,0 0-32,29-1 32,-29-29 0,0 57-64,28-55 64,-28 29-64,0-3 32,0 1-32,27 0 64,-27 1-65,29-2 33,-29 3 64,29 26-64,-29-29 64,29 1-64,-29 1 64,28-1-64,-28 28 32,29-27 0,-29 27 32,27-28-32,-27 28 0,29-57 0,-29 57 32,29-27-32,-29 27 0,29 0 0,-29 0 33,27-28-1,-27 28 0,57 0-32,-57 0 64,29-27-64,0 54 32,-2-54 32,2 54-32,-1-27-32,1 0 32,0 0-32,0 0 32,-2 0 0,2 0 0,-1 0-32,1 28 0,27-28 64,-27 0-64,-1 27 64,1-27-64,0 0 32,0 29 0,-2-29 0,2 0 0,-29 28-32,27-28 32,2 0 0,0 28 0,-29-28 0,28 0-32,1 27 32,-2-27-32,-27 28 64,29-28-64,0 27 0,0-27 32,-1 28-32,-28-28 0,29 29 32,-2-3 0,2-26-32,-29 29 0,29-29 0,-1 27 32,1 1 97,-2 0-129,2 1 160,-29-29-64,29 26 0,0 3 0,-1-3 0,1 3 0,-29-1-160,27 0 160,2-28-128,-29 0 32,29 27-32,-29-27 64,27 27-32,-27-27 0,57 28 32,-57-28-32,29 29 32,-29-29-32,29 0 32,-29 0 0,29 28-32,-29-28 32,0 27-32,0-27 32,27 0-32,-27 0 0,29 0 0,-29 0 0,0 0 32,28 28-64,-28-28 32,0 0 32,29 0-64,-29 0 0,0 0 32,0 27 0,0-27 0,0 0 0,29 28 0,-29-28-32,0 0 64,29 0 0,-29 0 0,0 0-32,27 28 0,-27-28 0,0 0 0,28 29 0,-28-29 0,0 0 32,0 26-32,0-26 0,0 0-32,29 0 32,-29 0 32,0 0-32,0 0 32,0 0-64,0 0 32,0 0 32,0 0-32,0 0 0,0 0 32,0 0-64,29 0 32,-29 0-32,0 0 64,0 0-64,0-26 64,0 26-32,0 0 0,0-29 0,0 29 0,0 0-32,-29-28 0,29 28 32,0-28-32,0 28 0,0-27 32,0 27 0,0-28-32,0 1 32,0 27-32,-29-57 32,29 57-32,0-28 0,0 1 0,0 27 32,0-27-32,0 27 32,0-28 32,0 28-160,-28-57 192,28 57-160,0-26 160,0 26-192,0-29 96,-27 3-96,27-3 64,0 1 96,0 28-192,0-28 160,0 1-161,0 27 161,-29-29 0,29 3 0,0 26 0,0-29 0,0 29 0,0-55-32,0 55 32,-29-28 0,29 28 0,0-27-32,0-1 32,0 0 0,0-1-32,0 2 96,0-1-96,0 1 64,0-1-64,0 0 64,0 1-32,0-1 0,0 1 0,0 27 0,0-28 0,0-1 0,0 1 0,0 1 0,0 27 0,0-28 0,0 1 0,0-1 32,0-1-64,0 3 64,0-3-32,0 3 0,0 26 0,0-29 33,29 1-66,-29 0 33,0 1-32,0-1 32,0 1 161,0-2-290,29 1 290,-29 1-289,0-1 128,0 1-97,0-1 65,27 0-64,-27-1-96,0 3 192,0-3-192,0 2 224,28-1-32,-28 0 32,0-1-32,0 3 0,29-1 32,-29-1 0,0-1-32,0 1 32,29 1 32,-29-1-64,0 1 0,0-1 32,0 0-32,0-1 0,29 2 32,-29 1 0,0-3-64,0 1 64,0 0-32,27 1 32,-27-1-32,0 1 64,0 27-64,29-28 0,-29-1 32,0 29-32,0-55 0,0 55 32,28-28 0,-28 1-32,0-1 32,0-1 0,29 3-32,-29-3 33,0 29-66,29-26 66,-29-3-66,0 1 66,29 0-33,-29 1-65,0 27 65,0-29-64,27 3 289,-27-3-289,0 29 288,27-28-320,-27 1 320,29-1-224,-29 28 256,0-27-256,30-1-192,-30 0 256,29-1-288,-29 3 288,27-3-256,-27 29 224,0 0-224,29-55 192,-29 55 0,0 0 32,27-55 0,-27 27-32,0 28 0,29-27 32,-29-1-32,29-1 64,-29 1-64,0 28 0,29-27-32,-29 27 32,0-28 0,0 28 0,28-55-32,-28 55 32,29-29 0,-29 29 0,27-26 32,-27 26 0,29-29-32,-29 29 0,29-26 32,-29 26-32,28-29 0,-28 29 32,0-28 0,0 28-32,0 0 0,29-28 0,-29 28 32,27 0-32,-27 0 0,29-27 32,-29 27-32,0-28 0,0 28 32,29-27-32,-29 27 0,29-29 32,-29 29-32,28-28 32,-28 28-32,29-28 0,-29 28 0,27-27 32,-27 27 0,29-27-288,0 27 320,-1-28-320,1 0 288,-29 28-257,27-29 161,2 3-160,0 26 64,0-29 192,-29 29-192,27-26 160,2 26-128,-29 0 128,28-29 0,1 29 0,0 0 0,-29-28 32,27 28-32,2 0 32,-29 0-32,28 0 0,-28 0 32,29 0-64,-29 0 0,58-28 32,-58 28 0,27 0 0,-27 0 0,29 0 0,-29 0 0,28 0 0,-28 0 0,58-27 0,-58 27 0,27 0 32,-27 0-32,29 0-32,-29 0 64,28 0-32,-28 0 0,29 0 0,-29 0 0,58-27-32,-58 27 32,27 0 32,-27 0-32,29 0-32,-29 0 32,27 0 0,-27 0 0,29 0 0,-29 0-32,29 0 32,-29 0 32,57-28 0,-57 28-32,27 0 0,-27 0 0,29-29 0,-29 29 32,29 0-32,-29 0-32,57-28 0,-57 28 32,29 0 32,-2 0-32,2 0 32,-29-27-32,29 27 0,0 0 0,-1 0 0,-1 0 32,-27 0-32,29 0-32,0 0 64,-29 0-32,29 0 0,-29 0 0,28 0 32,-28 0-64,56 0 32,-56 0 0,0 0-32,58 0 64,-29 0-32,-2 0 0,-27 0 0,30 0 0,-3 27 0,2-27 0,0-27 32,-2 27-64,2 0 64,-1 0-32,1 0 0,0 0 0,0 0 0,-2 0 0,2 0 0,-29 0 0,28 0 0,-28 0 0,29 0 0,-29 0 0,56 0 0,-56 0 0,29 27 32,-29-27-32,28 0 0,1 0 32,0 0-64,0 0 32,-29 0 0,27 28 0,2-28 32,-1 0-64,1 0 32,-29 0-32,0 0 64,56 29-32,-56-29 0,29 0 32,-2 28-96,2-28 96,-29 0 0,29 0-32,0 27 0,-1-27 0,1 27 0,-2-27-32,2 0 64,0 28 64,28-28-96,-30 28 128,2-28-128,29 29 128,-30-29-160,1 0 192,27 26-192,-27-26 32,0 0 32,-1 29-32,28-29 289,-27 0-289,0 0 288,-2 0-288,2 26 288,28-26-288,-28 0 256,0 29-224,-2-29-32,1 0 32,1 28-64,0-28 32,0 0 32,-2 28 1,2-28-33,-1 0 0,1 27 64,0-27-64,0 27 32,-2-27-32,2 28 32,-1 0 0,1-28-32,0 29 32,-2-2-32,2-27 32,-2 28-32,2-1 32,0 1-32,1-28 0,-3 28 32,2 1-32,-2-29 32,2 26-32,0 3 0,28-3 32,-30-26-64,2 29 64,0-1-64,28-1 64,-28 1-64,-2-1 32,2 1 0,28 1 0,-28-1 0,-2-1 0,2 1 0,0-1 0,-29 1-32,29 0 64,-2-1-64,3 2 32,-3-3 0,2 31 224,0-29-224,-29-1 32,27 28 96,2-27-32,-1 1 32,1 26 0,0-28 1,-29 1-258,29 0 290,-2 1-97,2-3-96,-29 29 64,28-26-32,1-1-32,-29-1 32,29 28 0,0-27-32,-2 1 32,-27-1 0,28-1 0,-28 28 0,29-27 32,-29 0-32,0 27 0,29-28 32,-29 2-64,0 27 0,29-1 64,-29-28-64,0 30 32,27-2 0,-27 0 32,0 1 32,0 0 32,0-1-32,0 1 0,0-1 0,-27 0-32,27 1 32,0-1 0,0 1-64,27-27 0,-27 26 32,0 0-32,0 0 0,0 0 0,29 2 0,-29-2 0,0-27 0,28 27 32,-28 0-32,0 0 0,29-26 32,-29 27 0,0-1-64,29-28 64,-29 30-32,0-31 0,0 30 0,29-28 0,-29 29 0,0-31 32,0 29 0,0 2-32,27-2 32,-27-28 0,0 30-32,0-2 32,0-27-32,27 27 32,-27 2-64,0-4 64,0 4-32,0-2 0,0 0 32,0 2 1,0-2-33,0 0 0,0 1 32,0 0 0,0-1 0,0 1-161,0-1 97,-27 0 32,27 1 0,0-1-32,0 1 32,0-1-32,0 29 0,0-29 160,0 0-95,0 0-33,0 2 0,0-2 32,0 28-32,0-28 32,-27-26 0,27 26 0,0 1-32,0-1 64,0 0-64,0 1 32,0-1 0,0 1-96,0-1 96,0 0-64,0-26 64,0 26-96,0 0 128,0-27-96,0 29 96,0-2 0,0-28-32,0 29 32,0-1-64,0 1 32,0-28-32,0 27 32,0 0-32,0-27 32,0 29-32,0-30 32,0 28 0,0-27 0,0 27-32,0-26 32,27 26-32,-27-27 32,0 0-32,0 27 32,0-28-32,-27 30 32,27-30-32,0 28 64,0 1-32,0-27 0,0 26 0,0 0 0,0-27 0,0 27 32,0-28-64,0 30 33,0-29-33,0-1 32,0 28-64,0-27 96,0 0-96,0 27 64,0-28-32,0 2 64,0 27-96,0-29 64,0 28-32,0-27 32,0 27 0,0-26-32,0 26 0,0-27 32,0 1 0,0 26-32,0-29 0,0 3 32,0-1-64,0 27 64,-29-28-64,29 1 32,0 1 64,0 26-32,0-27 0,0-1-32,0 29 32,0-27-32,0 24 96,0-24-128,-29-1 32,29 0-32,0 27 32,0-28 32,0 1-32,0 1 32,-29-1-32,29-1 0,0 1 0,0-1 0,0-27 0,0 28 0,0 0-32,0-1 64,-28 2-32,28-3 0,0 3 0,0-1 32,0 0-64,0-1 32,0 1 32,0-1-32,0 1 0,0 1 32,0-29-64,0 27 32,-29 1 32,29-1-32,0 1 0,0 0 32,0 1-64,0-29 64,0 26-96,0 3 64,0-3 0,-27 3 96,27-1-128,0-28 128,0 27-64,0 1-64,0-1 128,0-27-128,0 28 64,0-28-128,-29 29 128,29-29-160,0 28 128,0-28 0,0 27 0,0-27-32,0 28 32,0-28 0,0 0 0,0 0 32,0 27-32,0-27 0,-29 28 0,29-28 0,0 28 0,0-28 0,0 0-32,-29 27 32,29-27 0,0 0 0,0 0 0,0 0 0,0 0 32,0 0-32,0 0-32,0 0 32,0 0-32,0 0 32,-28 28 0,28-28 0,0 0-32,0 0 32,0-28 0,0 28 0,0 0 0,-27 0 0,27 0 0,-29-27 0,29 27 0,-29 0 0,29 0 0,-29 0-32,29 0 32,-28 0 0,-1 0 0,2 0 0,-2 27 0,29-27 0,-29 0 0,0 0 32,1 28-64,-1-28 32,29 0 32,-27 27-32,-2-27 0,0 0 0,29 29 0,-27-29-32,-3 0 32,3 28 0,-2-28 0,0 0 0,0 0 0,2 0 0,-2 0 0,-28 0 0,28 0-32,2-28 32,-2 28 0,-28 0 0,28 0-32,-27 0 64,27 0-32,-28 0-32,28 0 64,-27 0-32,29 0 0,-3 0 0,-28 0 0,31 0 0,-29 0 32,27 28-32,0-28 32,-28 0-32,30 28-32,-31-28 64,29 0-64,1 27 0,-1-27 32,-27 0 0,27 28-32,0-28 32,1 0 0,1 0 0,-31 27 32,29-27-32,1 0-32,-28 0 32,27 0 0,0 0 0,-27 28 0,28-28 0,-30 0 0,29 0 0,2 0 0,-30 0 0,28 0 0,-29 0 0,31 0 0,-2 0-32,-28 0 0,28 0 32,2 0 0,-2 29 0,-28-29 0,28 0-32,0 0 32,2 28 32,-29-28-32,27 0 0,-28 0-32,28 0 32,2 0-32,-31 27 32,29-27 0,-28 0-32,30 0 32,-31 0 0,30 0-32,-1 0 32,-27 0 0,27 0 0,0 0 0,-28 0 0,30 0 0,-2 0-32,-27 0 0,26 0 32,3 0 0,-31 0-32,29 0 32,2 0 0,-30 0 0,28 0 0,0 0-32,0 0 32,2 0 0,-1 0 0,-1 0-32,0 0 32,29 0-32,-29 0 32,29 0 32,-27 0-32,27 0-32,-57 0 32,57 0 0,-29 0 0,0 0 32,29 0-32,-29 0 0,2 0-32,0 0 32,-3 27 32,30-27-32,-29 0-32,29 0 32,-29 0-32,29 0-1,-56-27 33,56 27 0,0 0-32,0 0 32,-27 0 0,27 0-32,0 0 32,-29 0 0,29 0 0,0 0 32,-29 0-64,29 0 32,0 0 0,0 0 0,-29 0 0,29 0 0,0 0-32,0 0 0,-28 0 64,28 0-64,0 0 32,0 0 0,0 0 0,0 0-32,0 0 32,-29 0 0,29 0 0,0 0-32,-27 27 32,27-27-32,0 0 32,-29 0 0,29 0-32,0 0 32,-29 28 0,29-28 0,0 0 32,0 0-32,0 0 0,0 0 0,-28 0 0,28 0 32,0 0-32,-29 0 0,29 0 0,0 0-32,0 0 32,-27 0 0,27 0 0,0 0 0,0 0 0,0 0 0,-29 0 0,29 0-32,0 0 32,0 0 0,0 0 0,0 0 0,0 0-32,0 0 0,0 0 32,-29-28-32,29 28 32,0 0 0,0-27-32,0 27 32,0 0 0,-29-27 0,29 27 0,0 0 0,0-28 0,0 28 0,0 0-32,-28-29 32,28 29-32,0 0 32,0-28-32,0 28 64,0 0-32,0 0-32,-29-27 32,29 27 32,0 0-32,0 0 0,0 0 0,0 0-32,-27-28 32,27 28 0,0 0 0,-29 0-32,29 0 32,0 0 0,-29-27 0,29 27 0,0 0-32,0 0 32,-28 0 0,28 0-64,0 0 64,0 0 0,0-28 0,0 28 0,0 0-32,-29-28 32,29 28 0,0 0 32,-27-29-32,27 29 0,0 0-32,0-27 32,0 27 0,0 0 0,0-28-32,0 28 32,0 0-32,-29-27 32,29 27 0,0 0 0,0 0 0,0-28 0,0 28 0,0 0 0,0 0 0,-29 0 0,29 0-32,0 0 32,0 0 0,0 0-32,-29-28 32,29 28 0,0 0-32,0 0 32,0 0 0,0-27 0,0 27-32,0 0 32,-27-28-32,27 28 32,0 0 0,0 0 0,0 0 0,0 0 0,0-27 0,0 27 0,0 0 0,0 0 0,-29-28-32,29 28 32,0 0-32,0 0 64,0 0-64,0 0 32,0-29 0,0 29-32,0 0 32,0 0 0,0 0 128,0 0-192,0 0 64,0 0-32,-28 0 160,28 0-160,0 0 160,0 0-160,0 0 0,0 0 64,-29-28 32,29 28-64,0 0-32,0 0 32,0-27-64,0 27 64,0 0-32,0 0 0,0-28 0,0 28 32,0 0-32,0 0 0,0 0 32,-29-27-64,29 27 32,0 0-1,0 0-63,0-28 64,0 28-64,0 0 64,0 0-96,0 0 128,0 0-96,0 0 64,0 0 32,0 0-32,0 0 0,0 0 32,0 0-32,0 0 32,0 0 0,0 0-64,0 0 32,0 0 0,0 0-32,0 0 32,0 0-96,0 0-65,0 0-159,0 0-224,0 0-289,0 0-545,0 0-1120,0 0-1218,0 0-159,-27-29-1,-2 29-64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8T20:09:23.227"/>
    </inkml:context>
    <inkml:brush xml:id="br0">
      <inkml:brushProperty name="width" value="0.14111" units="cm"/>
      <inkml:brushProperty name="height" value="0.14111" units="cm"/>
      <inkml:brushProperty name="ignorePressure" value="1"/>
    </inkml:brush>
  </inkml:definitions>
  <inkml:trace contextRef="#ctx0" brushRef="#br0">71 86,'0'-4,"4"-2,4 1,0 5,4 3,3 8,3 4,1 1,-2 3,-1-1,-2 0,-4 1,-1-2,0-1,0 2,3-3,-1 0,3-3,-4 2,2-2,-1 1,-2 3,0-2,-2 1,3-3,-2 2,3-2,3-2,-2-1,1 0,2 2,-1 2,-3 7,-1-5,-1 2,-2 1,0-1,4-5,3-1,3 4,3-3,-4 3,-2 2,-2-3,1 2,3-2,0-5,0 1,0-1,0 2,1-1,-1 2,0-1,-1-2,0 2,-2-3,3-1,0-3,0 4,-2-1,2-2,-1 3,-2 1,2-2,2-3,1 0,3-4,-1 1,1 3,0 0,1 2,0-2,-1-1,1-2,0 0,-2-1,2 0,-4 5,-3 0,2-1,1 0,0-1,2 0,4 2,1 1,1-1,0-2,-2 0,-1-1,-2-2,1 0,-1 0,0 0,1 0,-2 0,2 0,-2 0,5 0,1 0,0 0,-2 0,0 0,0 0,-2 0,0 0,-2 0,2 0,-2 0,2 0,2-5,2-1,0 2,-5-4,-2-2,0 5,-1 0,1 0,0 4,2 0,-1 1,-3-4,0-2,-4-2,0-2,-3-1,2-1,-3 0,1-1,4 4,1 3,-1-2,-2-3,-1 0,2 0,3 2,2-1,-3-2,0 2,-2-2,1 1,0 1,2 5,-2-4,-2-1,-1-3,2 5,2 1,-1-1,1 0,-1 1,4-1,-2-3,-2-2,3 4,-3-4,0 4,1 2,-2-3,1 1,-2-2,0 1,1 3,0-4,0 3,-2-3,1 2,-1-5,1 3,-2-1,1-1,-2 1,2 1,-1-3,2 3,1 2,0-1,-1 1,0-2,-2-2,-2 0,1-2,-3-3,-3-1,5 2,-4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52E33-4785-4DE7-9A08-7BB4E09BC30F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0EEE-AE35-4525-8453-014DE287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2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10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66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29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4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53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1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50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52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08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51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7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6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17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5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0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81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16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90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45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24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20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Love/Compassion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21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26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443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 run throughout all the land.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61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 bring sick people to Jesus.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23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Sick people lie on mattresses.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91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 lay the sick people in marketplaces.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29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 want to touch the side of Jesus’ clothes.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89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 beg Jesus.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89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 who touched the side of Jesus’ </a:t>
            </a:r>
            <a:r>
              <a:rPr lang="en-US" dirty="0" err="1"/>
              <a:t>clothese</a:t>
            </a:r>
            <a:r>
              <a:rPr lang="en-US" dirty="0"/>
              <a:t> were made healthy.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7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King</a:t>
            </a:r>
          </a:p>
          <a:p>
            <a:r>
              <a:rPr lang="en-US" dirty="0"/>
              <a:t>Lord</a:t>
            </a:r>
          </a:p>
          <a:p>
            <a:r>
              <a:rPr lang="en-US" dirty="0"/>
              <a:t>Ruler</a:t>
            </a:r>
          </a:p>
          <a:p>
            <a:r>
              <a:rPr lang="en-US" dirty="0"/>
              <a:t>Crown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10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48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32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0EEE-AE35-4525-8453-014DE2872A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0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E1D3-EE1D-4487-B672-DE64CAAF9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F1740-E270-483A-BD32-56CFF3917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A8D03-92ED-4FBA-A64F-05127F21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ACCD-BEC0-431D-B643-B50418145E0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67BCF-6E0A-4FF8-A9E5-CAB2D728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9A599-BE7F-4D35-98FD-5F8AB704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7920-513D-498D-9A42-14FB22B3F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2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4014-BFF4-4F43-AACB-1762EF58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0D2E7-DB59-4E47-93C8-8838D577C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DFCF-05FF-40C0-9A3B-DD66E626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ACCD-BEC0-431D-B643-B50418145E0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61290-2528-4FA4-A178-0B0112A4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8A0E-E05B-4356-AC9E-A41C070A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7920-513D-498D-9A42-14FB22B3F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5DD4D-97E5-4612-BBE4-543B7CD34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8C279-6D81-4021-802E-790BF4D94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D1481-6800-4936-A785-48543D4B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ACCD-BEC0-431D-B643-B50418145E0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75131-6DFB-49CA-B615-7950FF14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C804C-946F-4067-ADDD-B314C365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7920-513D-498D-9A42-14FB22B3F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4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C31E-A99C-4EDD-8130-EE4436C3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7FDA-6BB6-4972-90E1-DD798D80B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642BB-6278-4897-BC38-C5A21C5A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ACCD-BEC0-431D-B643-B50418145E0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A8B9-A5B1-45BC-8F1F-3AD96549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5F91A-29D1-4CDB-A8FA-EB16747F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7920-513D-498D-9A42-14FB22B3F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2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6752-0C26-4DAA-B26F-2F7E7791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EBAAF-CD4D-4602-BEEC-FCFAC8D6E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17D24-3DCC-4292-90FB-DBB66DF3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ACCD-BEC0-431D-B643-B50418145E0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A70A-F1B6-4D95-B3D5-563C1275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223BA-1503-4C6F-96E8-52AE4172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7920-513D-498D-9A42-14FB22B3F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0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E22C-666E-432C-B864-5732264D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8A20-5796-49A6-86F3-00F3C09C0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C2943-9F29-49CD-AD1F-DF09E5BF4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4BDB2-E50D-473D-9A48-C7403942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ACCD-BEC0-431D-B643-B50418145E0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BB7A3-35BB-4165-8357-2C701372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E8826-EBEB-4C1F-97F8-649DB39F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7920-513D-498D-9A42-14FB22B3F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0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BCCD-5EB5-40EF-884D-E557813A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C689D-F889-419F-8A24-EA238C2B1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21F3D-03FD-4E7F-8C7A-3E1BFD147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1F09D-F409-4C9A-85CF-97B19FA63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8D1C7-FEB9-424F-89E5-C08B26E23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E75F2-A876-470A-AB6F-648F61B4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ACCD-BEC0-431D-B643-B50418145E0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B9BAD-E503-4A52-9C04-272E1B1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1CA02-2A0C-47C2-870C-2D5A28BB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7920-513D-498D-9A42-14FB22B3F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2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BE63-5476-4C16-913E-2792A9A2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B1DFC-599C-4439-86C2-0BD7B7EA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ACCD-BEC0-431D-B643-B50418145E0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2DA0C-767F-4231-9094-D6922DB2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82361-2678-4EAF-86FE-1CDF805C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7920-513D-498D-9A42-14FB22B3F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8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4220F-6A33-4DA8-8C0E-46D82DA8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ACCD-BEC0-431D-B643-B50418145E0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26763-3565-4848-B122-A85A3A55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39EB4-C28A-4192-97CC-2E9E1CDB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7920-513D-498D-9A42-14FB22B3F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9667-32D8-4CAD-9117-E29E754D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8A9A-DB88-4A85-ABB1-2354DF02E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AEECA-1CAE-4A69-9CB0-E70DA66DE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0414C-4618-4619-9DBE-406FD6F2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ACCD-BEC0-431D-B643-B50418145E0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4987C-2178-4F33-AB94-E32193DD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A57AE-22A5-4F80-88ED-6AE4128E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7920-513D-498D-9A42-14FB22B3F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8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E582-BEFB-4F35-9D7F-C3828844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6990A-ECB8-4CE8-AB85-495E529B9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E1FEF-E57B-4E3F-BC11-18C6F1E8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26F39-BE8A-4B01-96FB-79AD4511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ACCD-BEC0-431D-B643-B50418145E0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38579-A02B-406A-98A0-32C26945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194D4-B8A7-4862-A74D-DCD2EC9D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7920-513D-498D-9A42-14FB22B3F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6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217EB-B163-44E5-835B-01795D9E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DD495-AFBE-45BD-89E5-35107B3D0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45DC7-1222-4293-9615-072CED0A9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ACCD-BEC0-431D-B643-B50418145E0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54D39-D8D6-4BFD-9546-7EBC38453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87278-4E58-4A8F-A413-CC3980CAB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07920-513D-498D-9A42-14FB22B3F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1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30.png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0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078E-87D0-4420-B17F-BD93257D3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Demo Lesson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5EF93-F79A-45FE-AD83-40332B7EF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Mark 6:55-56</a:t>
            </a:r>
          </a:p>
        </p:txBody>
      </p:sp>
    </p:spTree>
    <p:extLst>
      <p:ext uri="{BB962C8B-B14F-4D97-AF65-F5344CB8AC3E}">
        <p14:creationId xmlns:p14="http://schemas.microsoft.com/office/powerpoint/2010/main" val="343467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6410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16685-5554-47D9-B388-EC035DA4B5E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1" y="781051"/>
            <a:ext cx="3734752" cy="389572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72772F-F6B8-46F9-BC8F-DBD9577C497E}"/>
              </a:ext>
            </a:extLst>
          </p:cNvPr>
          <p:cNvSpPr/>
          <p:nvPr/>
        </p:nvSpPr>
        <p:spPr>
          <a:xfrm>
            <a:off x="7705725" y="1104900"/>
            <a:ext cx="2990850" cy="32575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5CA198-E4F0-48DD-A936-B5513D749F29}"/>
                  </a:ext>
                </a:extLst>
              </p14:cNvPr>
              <p14:cNvContentPartPr/>
              <p14:nvPr/>
            </p14:nvContentPartPr>
            <p14:xfrm>
              <a:off x="8677275" y="3676651"/>
              <a:ext cx="1019983" cy="300038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5CA198-E4F0-48DD-A936-B5513D749F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51685" y="3651139"/>
                <a:ext cx="1070442" cy="350344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 Box 2">
            <a:extLst>
              <a:ext uri="{FF2B5EF4-FFF2-40B4-BE49-F238E27FC236}">
                <a16:creationId xmlns:a16="http://schemas.microsoft.com/office/drawing/2014/main" id="{88F075BF-14D2-4D8A-B2D6-F22E6D2B0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5019405"/>
            <a:ext cx="2990850" cy="10480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Face</a:t>
            </a:r>
            <a:endParaRPr lang="en-US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B5F593-1561-4B15-8FEF-1BCB44F32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41" y="1316325"/>
            <a:ext cx="4623549" cy="399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9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66F03-391A-4492-B341-0093BCA627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99" y="598515"/>
            <a:ext cx="4086223" cy="259397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31CD21-E0DC-42E4-AC77-30041B30DEED}"/>
              </a:ext>
            </a:extLst>
          </p:cNvPr>
          <p:cNvCxnSpPr/>
          <p:nvPr/>
        </p:nvCxnSpPr>
        <p:spPr>
          <a:xfrm>
            <a:off x="9253535" y="847753"/>
            <a:ext cx="0" cy="20955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5B993-966C-4A82-B17A-23359CB8266D}"/>
              </a:ext>
            </a:extLst>
          </p:cNvPr>
          <p:cNvCxnSpPr>
            <a:cxnSpLocks/>
          </p:cNvCxnSpPr>
          <p:nvPr/>
        </p:nvCxnSpPr>
        <p:spPr>
          <a:xfrm>
            <a:off x="7791450" y="2943253"/>
            <a:ext cx="28575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3B95DF-1A95-460D-A1F0-EEBD9047FD46}"/>
              </a:ext>
            </a:extLst>
          </p:cNvPr>
          <p:cNvCxnSpPr/>
          <p:nvPr/>
        </p:nvCxnSpPr>
        <p:spPr>
          <a:xfrm>
            <a:off x="8539161" y="2009775"/>
            <a:ext cx="15621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">
            <a:extLst>
              <a:ext uri="{FF2B5EF4-FFF2-40B4-BE49-F238E27FC236}">
                <a16:creationId xmlns:a16="http://schemas.microsoft.com/office/drawing/2014/main" id="{73263DBD-E97A-4227-9CF8-2C36B5A65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3438764"/>
            <a:ext cx="4000498" cy="28286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Land</a:t>
            </a:r>
            <a:endParaRPr lang="en-U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Ground</a:t>
            </a:r>
            <a:endParaRPr lang="en-U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Place</a:t>
            </a:r>
            <a:endParaRPr lang="en-U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Space</a:t>
            </a:r>
            <a:endParaRPr lang="en-U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Earth</a:t>
            </a:r>
            <a:endParaRPr lang="en-U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kern="1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94805-2AD2-41D6-8395-B6D5A198A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46" y="947105"/>
            <a:ext cx="4367916" cy="488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2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9F5F5-72F0-43D9-AC51-D111FDE63C4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777874"/>
            <a:ext cx="3971925" cy="2765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3FE64-B1A5-4480-AB18-957FD4AA36FA}"/>
              </a:ext>
            </a:extLst>
          </p:cNvPr>
          <p:cNvSpPr/>
          <p:nvPr/>
        </p:nvSpPr>
        <p:spPr>
          <a:xfrm>
            <a:off x="7886700" y="1019175"/>
            <a:ext cx="2647950" cy="2381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A93884EC-BE8A-444D-B16B-CB439ABF9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75" y="4062379"/>
            <a:ext cx="2771775" cy="21854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Mouth</a:t>
            </a:r>
            <a:endParaRPr lang="en-US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Speak</a:t>
            </a:r>
            <a:endParaRPr lang="en-US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Tell</a:t>
            </a:r>
            <a:endParaRPr lang="en-US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29A46B-6EE8-4FA2-B8C0-D1A4EE692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55" y="969736"/>
            <a:ext cx="4818731" cy="470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ED8F9-2A66-4FAF-94F2-FCC0C3CC6B0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12775"/>
            <a:ext cx="2995295" cy="3425825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F794C6F9-93CA-4E9F-A1A5-E01707192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599" y="4619625"/>
            <a:ext cx="2995295" cy="1323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Walk</a:t>
            </a:r>
            <a:endParaRPr lang="en-US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kern="1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4AF50-B8AD-40EB-9F42-B4B1C2DCB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76" y="1063442"/>
            <a:ext cx="4392201" cy="47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2A3B4E-F3CB-436D-8ABD-8AA0DA74B50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3" r="23272" b="5063"/>
          <a:stretch/>
        </p:blipFill>
        <p:spPr bwMode="auto">
          <a:xfrm rot="5400000">
            <a:off x="7290911" y="719614"/>
            <a:ext cx="3781427" cy="4113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2ED02638-6C1B-4EBB-8B41-8A4B67A9A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75" y="5032108"/>
            <a:ext cx="2679700" cy="10443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Thing</a:t>
            </a:r>
            <a:endParaRPr lang="en-US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D2EFA-993E-46B2-9679-C2C8B8985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16" y="992682"/>
            <a:ext cx="4537919" cy="471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1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41C94-1B0E-42A9-8172-45DF7DDB29D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66825" y="1030350"/>
            <a:ext cx="3551950" cy="2864600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FAEFDB6B-4682-4E99-BA10-23A01A020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183" y="4666507"/>
            <a:ext cx="4772026" cy="14397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Very </a:t>
            </a:r>
            <a:endParaRPr lang="en-U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(Showing Emphasis)</a:t>
            </a:r>
            <a:endParaRPr lang="en-U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kern="1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C899C-2D8B-40FE-9444-9F8C693AE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16" y="1171213"/>
            <a:ext cx="4671176" cy="45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9A4CB9-A370-45C5-B3C4-5FCF6A4717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93090"/>
            <a:ext cx="4128769" cy="3035935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78484E06-478C-4C8B-8E8D-55B7D2F87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4046220"/>
            <a:ext cx="4128769" cy="22593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Jesus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King + Cross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kern="1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kern="1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Jesus is the King on the cross.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D6D26-29EA-48FB-827B-3292D1170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83" y="593090"/>
            <a:ext cx="4353802" cy="587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2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54CB7-801B-40C6-B778-C557AAC1068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756920"/>
            <a:ext cx="2024380" cy="2243455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C041834B-3307-4EA9-9B09-0538E62BE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951" y="3261854"/>
            <a:ext cx="4634102" cy="30396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Carry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Bring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 + Thing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you have a thing in your hand, you are carrying, taking, or bringing it somewhere.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97AFD-6E49-41C7-BC89-F6A854D9C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02" y="966907"/>
            <a:ext cx="4924187" cy="492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0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5C063-F774-4B39-8723-7D3057FF0A5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761999"/>
            <a:ext cx="4013707" cy="2905125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C07135C5-4640-4151-89E2-546184E3A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05902"/>
            <a:ext cx="3495675" cy="21757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Persons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than one person is people.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4AFD2-9E71-41F7-89FB-8EDFE2FB0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10" y="1353570"/>
            <a:ext cx="4789834" cy="398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5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CA5F5-92D4-403E-A1A0-54EA0E65273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25" y="678179"/>
            <a:ext cx="4211201" cy="2112645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CAC0E02E-AB11-4185-B450-F3AD053E4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426" y="3210210"/>
            <a:ext cx="4084002" cy="28476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 Down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 on his side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When a person is laying on his side, hi is sleeping or resting.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E439A-BD69-4C70-B59D-ABF6ED2AD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2" y="1970295"/>
            <a:ext cx="4787665" cy="292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5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BAC5F5-EF2F-49DB-8A85-2F6FCD48ACF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565" y="473625"/>
            <a:ext cx="3717023" cy="3717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1759F8-9CF9-4894-9930-B26427B71EA4}"/>
                  </a:ext>
                </a:extLst>
              </p14:cNvPr>
              <p14:cNvContentPartPr/>
              <p14:nvPr/>
            </p14:nvContentPartPr>
            <p14:xfrm>
              <a:off x="8658224" y="1019175"/>
              <a:ext cx="1266825" cy="232409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1759F8-9CF9-4894-9930-B26427B71E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33046" y="993960"/>
                <a:ext cx="1316822" cy="2374169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 Box 1">
            <a:extLst>
              <a:ext uri="{FF2B5EF4-FFF2-40B4-BE49-F238E27FC236}">
                <a16:creationId xmlns:a16="http://schemas.microsoft.com/office/drawing/2014/main" id="{4EC08316-3F95-4B8B-87C8-FC2D161FE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075" y="4258363"/>
            <a:ext cx="2944959" cy="192846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 </a:t>
            </a:r>
            <a:endParaRPr lang="en-US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Person</a:t>
            </a:r>
            <a:endParaRPr lang="en-US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kern="1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B95B0-59F5-4E0F-A5E6-836C51367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862" y="1401138"/>
            <a:ext cx="4094223" cy="43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A9CD-A45D-4C21-A188-88E6DD3B614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50" y="771525"/>
            <a:ext cx="3784969" cy="2133600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5F11E5CC-703B-4AC6-BD00-73CBE444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594099"/>
            <a:ext cx="3784969" cy="20516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Bed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Lie down + (Line underneath)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thing a person lies down on is a bed.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B6A1E-4961-483E-99D2-F7006E1D5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90" y="1881423"/>
            <a:ext cx="4817273" cy="28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4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40220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B3D4B-6F57-4181-AADD-70FEF332917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397192"/>
            <a:ext cx="2716725" cy="3041333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2BE3DA5F-5EE0-4F9C-825F-8F9F0713E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975" y="3576924"/>
            <a:ext cx="4237463" cy="26619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Desire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Love + Heart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your heart loves something, you desire it.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C64C3-D184-4407-993D-404FE6C01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32" y="1529308"/>
            <a:ext cx="4806054" cy="43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81821-9E43-422C-948E-EEEE0FF31A2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25" y="674052"/>
            <a:ext cx="4124007" cy="2326323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12AE8673-8BE2-45BA-B31D-24E57EC96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661" y="3245390"/>
            <a:ext cx="3989070" cy="27102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Plead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+ Mouth + Desire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you are emphatically talking about something you desire, you are begging.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6F3B63-4C09-4D62-8891-C624587AD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814" y="981626"/>
            <a:ext cx="3809668" cy="486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7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ABA19-977F-4199-A1B9-8117E845059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746" y="551498"/>
            <a:ext cx="4406900" cy="2591752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B02FCC23-1201-4229-8DE7-B6D947EE6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7026" y="3709318"/>
            <a:ext cx="2720340" cy="23809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Joy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Smiling Face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face that is smiling is happy.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A7F8E-BF22-47FC-8DBC-3819BB236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00" y="1428070"/>
            <a:ext cx="4719008" cy="400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4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7C144B-485C-418A-819A-01DB3854CF2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25" y="599440"/>
            <a:ext cx="3009900" cy="2677160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8081CD90-103D-41E6-890C-6BAA4601D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075" y="3429001"/>
            <a:ext cx="3476625" cy="28670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Health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Healthy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Well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 + Heart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kern="1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you heart is happy, you are healthy.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kern="1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980D2-5129-4C40-B218-FC66EEF37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25" y="833996"/>
            <a:ext cx="3911804" cy="48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39977-0DDE-44FE-B876-917BB9F73EC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20" y="612648"/>
            <a:ext cx="3695446" cy="2871216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20C26684-53A2-48B6-A006-306005243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6221" y="4186047"/>
            <a:ext cx="2720340" cy="13930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Sad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Grieve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Sad Face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4B83E-DA7C-4E8E-9291-36062BF5F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7" y="1253721"/>
            <a:ext cx="4429302" cy="42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3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59AEB-6B5E-4855-910E-05D2FFDA89B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0" y="713740"/>
            <a:ext cx="4789551" cy="2797556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F6FC57C8-6461-4808-837F-04305180F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944" y="3632928"/>
            <a:ext cx="3324415" cy="248440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Sick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Sad + Heart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your heart is sad, you are probably sick.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E7E07-8FCC-463E-A675-721E45412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04" y="838391"/>
            <a:ext cx="4252845" cy="51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5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8BC5F-DCA3-4493-BC81-8DE3B6E5842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23887"/>
            <a:ext cx="4017327" cy="2957513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4C41C6AE-0F9D-499B-ABB4-60D2C82DF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3900217"/>
            <a:ext cx="3195637" cy="237675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+ Walk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run is a very fast walk.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33CD1-AC34-402F-B7B5-96A187843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29" y="1082350"/>
            <a:ext cx="4615655" cy="469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5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C5478-4A94-4580-8F21-B57CB16FBB1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66738"/>
            <a:ext cx="2828925" cy="2719387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26B45252-4298-400D-B5B8-A9DD7D676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2493" y="3416959"/>
            <a:ext cx="4572000" cy="30051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Wealth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Wealthy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King on a (Coin)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Money is often in the form of a coin that has an inscription of a king or important person.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i="1" kern="1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 </a:t>
            </a:r>
            <a:endParaRPr lang="en-US" sz="20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0BD5E-140F-4B24-BC49-00804934D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54" y="1609747"/>
            <a:ext cx="4596985" cy="36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4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EB034-9BCB-42B8-A490-A21CEEE2A48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50" y="600075"/>
            <a:ext cx="3709035" cy="2705100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A709856E-5666-48A9-AD92-EE0424281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450" y="3553874"/>
            <a:ext cx="3709035" cy="26373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Marketplace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Money + Land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land where money is exchanged is a marketplace</a:t>
            </a:r>
            <a:r>
              <a:rPr lang="en-US" sz="20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97CE9-CBD2-41C3-9E5F-D8382F35E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6" y="1118202"/>
            <a:ext cx="4524440" cy="459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2AAC4-BCAB-457B-A031-28BE62EDA03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5"/>
          <a:stretch/>
        </p:blipFill>
        <p:spPr>
          <a:xfrm>
            <a:off x="7693226" y="985255"/>
            <a:ext cx="3376141" cy="2929519"/>
          </a:xfrm>
          <a:prstGeom prst="rect">
            <a:avLst/>
          </a:prstGeom>
        </p:spPr>
      </p:pic>
      <p:sp>
        <p:nvSpPr>
          <p:cNvPr id="8" name="Heart 7">
            <a:extLst>
              <a:ext uri="{FF2B5EF4-FFF2-40B4-BE49-F238E27FC236}">
                <a16:creationId xmlns:a16="http://schemas.microsoft.com/office/drawing/2014/main" id="{EBD52B88-CAC5-457A-8C01-104924C84FA2}"/>
              </a:ext>
            </a:extLst>
          </p:cNvPr>
          <p:cNvSpPr/>
          <p:nvPr/>
        </p:nvSpPr>
        <p:spPr>
          <a:xfrm rot="20776164">
            <a:off x="9094734" y="832932"/>
            <a:ext cx="935076" cy="808150"/>
          </a:xfrm>
          <a:prstGeom prst="hear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B2FF0798-CAA6-4D52-98CD-86864CC05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845" y="4641236"/>
            <a:ext cx="3820902" cy="13472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Love</a:t>
            </a:r>
            <a:endParaRPr lang="en-US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Compassion</a:t>
            </a:r>
            <a:endParaRPr lang="en-US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kern="1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7FF1E7-7A5B-4803-9B26-B3DA243F1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42" y="1263810"/>
            <a:ext cx="4876144" cy="44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5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9A9C41-D49A-46F1-8992-2154B2C14CA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28637"/>
            <a:ext cx="3859530" cy="3014663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287BEF99-F220-45F1-A122-018E6C955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550" y="3718466"/>
            <a:ext cx="3540633" cy="22885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Thing + Arrow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Pointing to the side of the thing</a:t>
            </a:r>
            <a:r>
              <a:rPr lang="en-US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E7BB0-2FFA-4B4C-81A3-BB7AF9D82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11" y="1563152"/>
            <a:ext cx="4708912" cy="37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2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3ADE77-9F57-4D16-8B8D-57B5C5BEC6B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24" y="485774"/>
            <a:ext cx="2793683" cy="3409951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CB949D09-1832-43A9-B677-8166192C9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824" y="4632971"/>
            <a:ext cx="2793683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Touch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 touching a thing.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i="1" kern="1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 </a:t>
            </a:r>
            <a:endParaRPr lang="en-US" sz="11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B6370-78E5-4986-864F-1AD58A385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47" y="657630"/>
            <a:ext cx="4010053" cy="554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7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CB564-359B-4D25-8E7D-7BAA62BD3324}"/>
              </a:ext>
            </a:extLst>
          </p:cNvPr>
          <p:cNvSpPr txBox="1"/>
          <p:nvPr/>
        </p:nvSpPr>
        <p:spPr>
          <a:xfrm>
            <a:off x="554627" y="2392223"/>
            <a:ext cx="127498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latin typeface="SUN" panose="02000503000000000000" pitchFamily="2" charset="0"/>
              </a:rPr>
              <a:t></a:t>
            </a:r>
          </a:p>
        </p:txBody>
      </p:sp>
    </p:spTree>
    <p:extLst>
      <p:ext uri="{BB962C8B-B14F-4D97-AF65-F5344CB8AC3E}">
        <p14:creationId xmlns:p14="http://schemas.microsoft.com/office/powerpoint/2010/main" val="3918196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B12ABD-942B-4407-BA71-0AA3CD335449}"/>
              </a:ext>
            </a:extLst>
          </p:cNvPr>
          <p:cNvSpPr txBox="1"/>
          <p:nvPr/>
        </p:nvSpPr>
        <p:spPr>
          <a:xfrm>
            <a:off x="-192024" y="2414016"/>
            <a:ext cx="13286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latin typeface="SUN" panose="02000503000000000000" pitchFamily="2" charset="0"/>
              </a:rPr>
              <a:t> </a:t>
            </a:r>
            <a:r>
              <a:rPr lang="en-US" sz="10000" b="1" dirty="0">
                <a:solidFill>
                  <a:srgbClr val="0070C0"/>
                </a:solidFill>
                <a:latin typeface="SUN" panose="02000503000000000000" pitchFamily="2" charset="0"/>
              </a:rPr>
              <a:t></a:t>
            </a:r>
            <a:r>
              <a:rPr lang="en-US" sz="10000" b="1" dirty="0">
                <a:latin typeface="SUN" panose="02000503000000000000" pitchFamily="2" charset="0"/>
              </a:rPr>
              <a:t></a:t>
            </a:r>
          </a:p>
        </p:txBody>
      </p:sp>
    </p:spTree>
    <p:extLst>
      <p:ext uri="{BB962C8B-B14F-4D97-AF65-F5344CB8AC3E}">
        <p14:creationId xmlns:p14="http://schemas.microsoft.com/office/powerpoint/2010/main" val="1458080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49895-B78B-426E-8102-661EC6E98D70}"/>
              </a:ext>
            </a:extLst>
          </p:cNvPr>
          <p:cNvSpPr txBox="1"/>
          <p:nvPr/>
        </p:nvSpPr>
        <p:spPr>
          <a:xfrm>
            <a:off x="758952" y="2313432"/>
            <a:ext cx="12307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latin typeface="SUN" panose="02000503000000000000" pitchFamily="2" charset="0"/>
              </a:rPr>
              <a:t> </a:t>
            </a:r>
          </a:p>
        </p:txBody>
      </p:sp>
    </p:spTree>
    <p:extLst>
      <p:ext uri="{BB962C8B-B14F-4D97-AF65-F5344CB8AC3E}">
        <p14:creationId xmlns:p14="http://schemas.microsoft.com/office/powerpoint/2010/main" val="1230606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F1131-70A9-434B-B2F1-63000DE25140}"/>
              </a:ext>
            </a:extLst>
          </p:cNvPr>
          <p:cNvSpPr txBox="1"/>
          <p:nvPr/>
        </p:nvSpPr>
        <p:spPr>
          <a:xfrm>
            <a:off x="100584" y="2523744"/>
            <a:ext cx="1261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SUN" panose="02000503000000000000" pitchFamily="2" charset="0"/>
              </a:rPr>
              <a:t> </a:t>
            </a:r>
            <a:endParaRPr lang="en-US" sz="9000" b="1" dirty="0"/>
          </a:p>
        </p:txBody>
      </p:sp>
    </p:spTree>
    <p:extLst>
      <p:ext uri="{BB962C8B-B14F-4D97-AF65-F5344CB8AC3E}">
        <p14:creationId xmlns:p14="http://schemas.microsoft.com/office/powerpoint/2010/main" val="1672815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D2CB5F-6DC4-422F-A764-74014B426B4B}"/>
              </a:ext>
            </a:extLst>
          </p:cNvPr>
          <p:cNvSpPr txBox="1"/>
          <p:nvPr/>
        </p:nvSpPr>
        <p:spPr>
          <a:xfrm>
            <a:off x="310896" y="2359152"/>
            <a:ext cx="13121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latin typeface="SUN" panose="02000503000000000000" pitchFamily="2" charset="0"/>
              </a:rPr>
              <a:t></a:t>
            </a:r>
          </a:p>
        </p:txBody>
      </p:sp>
    </p:spTree>
    <p:extLst>
      <p:ext uri="{BB962C8B-B14F-4D97-AF65-F5344CB8AC3E}">
        <p14:creationId xmlns:p14="http://schemas.microsoft.com/office/powerpoint/2010/main" val="3232853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CA214-1E8D-410F-83F5-2021B98F0565}"/>
              </a:ext>
            </a:extLst>
          </p:cNvPr>
          <p:cNvSpPr txBox="1"/>
          <p:nvPr/>
        </p:nvSpPr>
        <p:spPr>
          <a:xfrm>
            <a:off x="1115568" y="2340864"/>
            <a:ext cx="1211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latin typeface="SUN" panose="02000503000000000000" pitchFamily="2" charset="0"/>
              </a:rPr>
              <a:t></a:t>
            </a:r>
            <a:r>
              <a:rPr lang="en-US" sz="10000" b="1" dirty="0">
                <a:solidFill>
                  <a:srgbClr val="0070C0"/>
                </a:solidFill>
                <a:latin typeface="SUN" panose="02000503000000000000" pitchFamily="2" charset="0"/>
              </a:rPr>
              <a:t></a:t>
            </a:r>
            <a:r>
              <a:rPr lang="en-US" sz="10000" b="1" dirty="0">
                <a:latin typeface="SUN" panose="02000503000000000000" pitchFamily="2" charset="0"/>
              </a:rPr>
              <a:t></a:t>
            </a:r>
          </a:p>
        </p:txBody>
      </p:sp>
    </p:spTree>
    <p:extLst>
      <p:ext uri="{BB962C8B-B14F-4D97-AF65-F5344CB8AC3E}">
        <p14:creationId xmlns:p14="http://schemas.microsoft.com/office/powerpoint/2010/main" val="3810988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64D48-65AA-4153-95D3-00C6FCB78764}"/>
              </a:ext>
            </a:extLst>
          </p:cNvPr>
          <p:cNvSpPr txBox="1"/>
          <p:nvPr/>
        </p:nvSpPr>
        <p:spPr>
          <a:xfrm>
            <a:off x="0" y="2633472"/>
            <a:ext cx="12957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SUN" panose="02000503000000000000" pitchFamily="2" charset="0"/>
              </a:rPr>
              <a:t></a:t>
            </a:r>
          </a:p>
        </p:txBody>
      </p:sp>
    </p:spTree>
    <p:extLst>
      <p:ext uri="{BB962C8B-B14F-4D97-AF65-F5344CB8AC3E}">
        <p14:creationId xmlns:p14="http://schemas.microsoft.com/office/powerpoint/2010/main" val="81053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123F9-A020-47BC-A2F1-7A4543C223F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100" y="965915"/>
            <a:ext cx="2927073" cy="34056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DE8B0A-B07D-4EED-AAA7-855E42C80603}"/>
                  </a:ext>
                </a:extLst>
              </p14:cNvPr>
              <p14:cNvContentPartPr/>
              <p14:nvPr/>
            </p14:nvContentPartPr>
            <p14:xfrm>
              <a:off x="8362949" y="718265"/>
              <a:ext cx="1662693" cy="94861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DE8B0A-B07D-4EED-AAA7-855E42C806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7003" y="692335"/>
                <a:ext cx="1714224" cy="100011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 Box 2">
            <a:extLst>
              <a:ext uri="{FF2B5EF4-FFF2-40B4-BE49-F238E27FC236}">
                <a16:creationId xmlns:a16="http://schemas.microsoft.com/office/drawing/2014/main" id="{68B87D26-2F81-4321-81CB-E56F04701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6725" y="4426540"/>
            <a:ext cx="2686049" cy="19351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King</a:t>
            </a: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50" dirty="0">
                <a:latin typeface="Arial Black" panose="020B0A0402010202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Lord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Crown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Ruler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5D148-F8B2-4009-A456-CADBC56A4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931" y="965915"/>
            <a:ext cx="4457566" cy="45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8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AECB1-0522-497B-BA9F-96C2086C23F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4" t="10483" r="3968" b="8508"/>
          <a:stretch/>
        </p:blipFill>
        <p:spPr bwMode="auto">
          <a:xfrm rot="5400000">
            <a:off x="7151641" y="1188879"/>
            <a:ext cx="4012848" cy="30044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3C166AF5-FF51-472C-8E21-9EF864372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984" y="4878491"/>
            <a:ext cx="2300162" cy="15397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All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Whole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Every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kern="1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A1952-B868-4238-BC4B-DF5492F35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16" y="1250099"/>
            <a:ext cx="4514237" cy="439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4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B1E7A-420F-4E02-9694-B0D0FFD3256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506" y="847894"/>
            <a:ext cx="2747234" cy="34910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47DA6E-1C45-42AC-B345-E2B969DC706E}"/>
                  </a:ext>
                </a:extLst>
              </p14:cNvPr>
              <p14:cNvContentPartPr/>
              <p14:nvPr/>
            </p14:nvContentPartPr>
            <p14:xfrm>
              <a:off x="7575177" y="663390"/>
              <a:ext cx="3122519" cy="3906512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47DA6E-1C45-42AC-B345-E2B969DC70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9975" y="638196"/>
                <a:ext cx="3172563" cy="39565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 Box 2">
            <a:extLst>
              <a:ext uri="{FF2B5EF4-FFF2-40B4-BE49-F238E27FC236}">
                <a16:creationId xmlns:a16="http://schemas.microsoft.com/office/drawing/2014/main" id="{220674D1-8ED3-4BB1-B744-2D2BFFD4E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918" y="4974499"/>
            <a:ext cx="2461836" cy="12290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Hand</a:t>
            </a:r>
            <a:endParaRPr lang="en-US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kern="1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BC62B0-8A82-41F5-B35F-B3DE3B7EB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890" y="870969"/>
            <a:ext cx="4715003" cy="48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4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731BD3-877E-4657-BA9A-358A6947E8E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/>
          <a:stretch/>
        </p:blipFill>
        <p:spPr bwMode="auto">
          <a:xfrm rot="5400000">
            <a:off x="7211182" y="1022827"/>
            <a:ext cx="4137288" cy="34272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DB946069-004A-48F8-B700-DDCB7586A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212" y="5160965"/>
            <a:ext cx="3427228" cy="10246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Heart</a:t>
            </a:r>
            <a:endParaRPr lang="en-US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AF953-60FE-49E9-B13E-967F99095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76" y="1507325"/>
            <a:ext cx="4544502" cy="38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184CF-2E4A-4BC2-B4B5-A8CB8C21E7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624" y="588328"/>
            <a:ext cx="2628376" cy="4028496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16130DC9-C9EE-43BF-9C82-68F1C1D36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624" y="5176599"/>
            <a:ext cx="2628376" cy="8835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Cross</a:t>
            </a:r>
            <a:endParaRPr lang="en-US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9285C-6303-4CAA-8AC4-0D35CC268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87" y="751731"/>
            <a:ext cx="4347498" cy="55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2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C7502-24CB-47D4-83B1-4006B4A14725}"/>
              </a:ext>
            </a:extLst>
          </p:cNvPr>
          <p:cNvSpPr/>
          <p:nvPr/>
        </p:nvSpPr>
        <p:spPr>
          <a:xfrm>
            <a:off x="345058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C615-92D8-43AE-A3F1-E82430040A48}"/>
              </a:ext>
            </a:extLst>
          </p:cNvPr>
          <p:cNvSpPr/>
          <p:nvPr/>
        </p:nvSpPr>
        <p:spPr>
          <a:xfrm>
            <a:off x="6561827" y="258793"/>
            <a:ext cx="5270738" cy="63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891D16-22B2-4FD3-8B39-D3CF96C18AD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2" t="5307" r="17310" b="3270"/>
          <a:stretch/>
        </p:blipFill>
        <p:spPr bwMode="auto">
          <a:xfrm rot="5400000">
            <a:off x="7443717" y="619371"/>
            <a:ext cx="3481211" cy="3700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Box 25">
            <a:extLst>
              <a:ext uri="{FF2B5EF4-FFF2-40B4-BE49-F238E27FC236}">
                <a16:creationId xmlns:a16="http://schemas.microsoft.com/office/drawing/2014/main" id="{CC7ECBFF-B636-4495-AD35-E78209400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49" y="4808649"/>
            <a:ext cx="3700145" cy="13445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Clothing</a:t>
            </a:r>
            <a:endParaRPr lang="en-US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Fabric</a:t>
            </a:r>
            <a:endParaRPr lang="en-US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kern="1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D94B3-1F0A-47EE-B1C1-495D99BDD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14" y="769349"/>
            <a:ext cx="4669861" cy="485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4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8827</TotalTime>
  <Words>177</Words>
  <Application>Microsoft Office PowerPoint</Application>
  <PresentationFormat>Widescreen</PresentationFormat>
  <Paragraphs>216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Arial Black</vt:lpstr>
      <vt:lpstr>Calibri</vt:lpstr>
      <vt:lpstr>Calibri Light</vt:lpstr>
      <vt:lpstr>SUN</vt:lpstr>
      <vt:lpstr>Tahoma</vt:lpstr>
      <vt:lpstr>Times New Roman</vt:lpstr>
      <vt:lpstr>Office Theme</vt:lpstr>
      <vt:lpstr>Demo Lesson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Emely Wang</dc:creator>
  <cp:lastModifiedBy>Deborah Bartow</cp:lastModifiedBy>
  <cp:revision>39</cp:revision>
  <cp:lastPrinted>2017-12-04T18:18:17Z</cp:lastPrinted>
  <dcterms:created xsi:type="dcterms:W3CDTF">2017-12-04T17:57:59Z</dcterms:created>
  <dcterms:modified xsi:type="dcterms:W3CDTF">2018-01-17T19:01:00Z</dcterms:modified>
</cp:coreProperties>
</file>