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4"/>
  </p:sldMasterIdLst>
  <p:notesMasterIdLst>
    <p:notesMasterId r:id="rId14"/>
  </p:notesMasterIdLst>
  <p:sldIdLst>
    <p:sldId id="300" r:id="rId5"/>
    <p:sldId id="323" r:id="rId6"/>
    <p:sldId id="327" r:id="rId7"/>
    <p:sldId id="340" r:id="rId8"/>
    <p:sldId id="341" r:id="rId9"/>
    <p:sldId id="342" r:id="rId10"/>
    <p:sldId id="339" r:id="rId11"/>
    <p:sldId id="343" r:id="rId12"/>
    <p:sldId id="32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A2D71-1D3D-44ED-B58C-F2E91541E301}" v="37" dt="2019-11-13T02:08:32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46EC6-FB6E-4EBB-81CF-F0AABEE38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0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8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1232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55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052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593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9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A15D0-B10F-46F7-9DC8-81695A300B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ABFA3-C4DE-4296-8C33-4BC1521540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D84ED-DCD1-4C45-8BCB-6E18E9793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4868F-D706-411D-9888-70837749E2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2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A1F580-03F5-4D78-A5C0-8529476C00AE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106CD-D1F9-4833-B939-467BA7F29FB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37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069" cy="3317106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4500" dirty="0">
                <a:solidFill>
                  <a:schemeClr val="tx1"/>
                </a:solidFill>
              </a:rPr>
              <a:t>BTT Recorder</a:t>
            </a:r>
            <a:br>
              <a:rPr lang="en-US" sz="4500" dirty="0">
                <a:solidFill>
                  <a:schemeClr val="tx1"/>
                </a:solidFill>
              </a:rPr>
            </a:br>
            <a:r>
              <a:rPr lang="en-US" sz="4500" dirty="0">
                <a:solidFill>
                  <a:schemeClr val="tx1"/>
                </a:solidFill>
              </a:rPr>
              <a:t> 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239" y="2468880"/>
            <a:ext cx="3202507" cy="3317106"/>
          </a:xfrm>
        </p:spPr>
        <p:txBody>
          <a:bodyPr anchor="t">
            <a:noAutofit/>
          </a:bodyPr>
          <a:lstStyle/>
          <a:p>
            <a:pPr algn="r"/>
            <a:r>
              <a:rPr lang="en-US" sz="2400" b="1" dirty="0"/>
              <a:t>NEW USER SETUP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3868-BA57-4874-9638-2AACEF05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Open the Bible Translation Tools Recorder Program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53982-9E2B-48BD-A923-D5C107C3A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278" y="2052638"/>
            <a:ext cx="6713219" cy="4195762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9D92BEE0-4873-4352-9503-6716523A5E0C}"/>
              </a:ext>
            </a:extLst>
          </p:cNvPr>
          <p:cNvSpPr/>
          <p:nvPr/>
        </p:nvSpPr>
        <p:spPr>
          <a:xfrm rot="11612454">
            <a:off x="5427408" y="391052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a new </a:t>
            </a:r>
            <a:r>
              <a:rPr lang="en-US" dirty="0"/>
              <a:t>u</a:t>
            </a:r>
            <a:r>
              <a:rPr lang="en-US" sz="4000" dirty="0"/>
              <a:t>ser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create a new User profile, tap on the ‘New User’ card. 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F162A-5D62-4E65-BE76-D901514D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188565"/>
            <a:ext cx="2991574" cy="21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Terms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Read, or have someone read to you, the three Terms of Use.</a:t>
            </a:r>
          </a:p>
          <a:p>
            <a:pPr lvl="0"/>
            <a:r>
              <a:rPr lang="en-US" dirty="0"/>
              <a:t>Tap on each of the green bars.</a:t>
            </a:r>
          </a:p>
          <a:p>
            <a:pPr lvl="0"/>
            <a:r>
              <a:rPr lang="en-US" dirty="0"/>
              <a:t>Read the content. You may need to scroll to see the entire contents of the ‘Translation Guidelines’ and the ‘Statement of Faith’.</a:t>
            </a:r>
          </a:p>
          <a:p>
            <a:pPr lvl="0"/>
            <a:r>
              <a:rPr lang="en-US" dirty="0"/>
              <a:t>Tap on ‘Close’ at the bottom of each of the windows.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8B2E-EA1D-4E86-ACF4-5E2C630CE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194560"/>
            <a:ext cx="5059318" cy="3442856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1492714">
            <a:off x="7108026" y="387359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F162A-5D62-4E65-BE76-D901514D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217216"/>
            <a:ext cx="6089904" cy="3806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8F1F8F-F9B8-43EA-BA97-57621EC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9118">
            <a:off x="8764928" y="3712615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Terms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Tap the green I AGREE link at the bottom of the window if you agree with all three statements.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F49901-4850-4724-A76C-1BE95DE16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478721">
            <a:off x="7223433" y="485538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the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Tap the Record icon (microphone) and record your name.  </a:t>
            </a:r>
          </a:p>
          <a:p>
            <a:pPr lvl="0"/>
            <a:r>
              <a:rPr lang="en-US" dirty="0"/>
              <a:t>You will need to record your name while the red circle is going around – 3 seconds.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DE4976-078E-409E-BF29-2C7984C36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30C64-3301-439B-9432-F3AC14F7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22162">
            <a:off x="7411700" y="4713124"/>
            <a:ext cx="952381" cy="952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C7CF4-18F1-4DCF-BB3C-6CDDFFEEBB8C}"/>
              </a:ext>
            </a:extLst>
          </p:cNvPr>
          <p:cNvSpPr txBox="1"/>
          <p:nvPr/>
        </p:nvSpPr>
        <p:spPr>
          <a:xfrm>
            <a:off x="9760040" y="3897888"/>
            <a:ext cx="1788931" cy="229931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pseudonym is a false name that is used instead of the real name of the person doing the work.</a:t>
            </a:r>
          </a:p>
        </p:txBody>
      </p:sp>
    </p:spTree>
    <p:extLst>
      <p:ext uri="{BB962C8B-B14F-4D97-AF65-F5344CB8AC3E}">
        <p14:creationId xmlns:p14="http://schemas.microsoft.com/office/powerpoint/2010/main" val="2013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New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Press the play button           to listen to the recording.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EA6AA3-6E2A-4834-9491-B68518A2C1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9" name="Right Arrow 19">
            <a:extLst>
              <a:ext uri="{FF2B5EF4-FFF2-40B4-BE49-F238E27FC236}">
                <a16:creationId xmlns:a16="http://schemas.microsoft.com/office/drawing/2014/main" id="{1E78BC38-2C3C-4916-A87E-67C341DEC8BE}"/>
              </a:ext>
            </a:extLst>
          </p:cNvPr>
          <p:cNvSpPr/>
          <p:nvPr/>
        </p:nvSpPr>
        <p:spPr>
          <a:xfrm rot="1478721">
            <a:off x="5865150" y="289885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New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accept the recording - the opening recording screen opens, and you are ready to start a new project.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EA6AA3-6E2A-4834-9491-B68518A2C1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6" name="Right Arrow 19">
            <a:extLst>
              <a:ext uri="{FF2B5EF4-FFF2-40B4-BE49-F238E27FC236}">
                <a16:creationId xmlns:a16="http://schemas.microsoft.com/office/drawing/2014/main" id="{3E349CAD-3EC4-4CCA-AC91-C7B60A1D8784}"/>
              </a:ext>
            </a:extLst>
          </p:cNvPr>
          <p:cNvSpPr/>
          <p:nvPr/>
        </p:nvSpPr>
        <p:spPr>
          <a:xfrm rot="8061063">
            <a:off x="8588608" y="358706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4142-9CCF-43F4-8A9D-5FA57E05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User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you return to the program later, </a:t>
            </a:r>
            <a:r>
              <a:rPr lang="en-US" dirty="0"/>
              <a:t>you will see the list of Users created on the device.</a:t>
            </a:r>
          </a:p>
          <a:p>
            <a:r>
              <a:rPr lang="en-US" sz="2400" dirty="0"/>
              <a:t>Tap on the User icon to open their work.</a:t>
            </a: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69F63-1AD9-4972-AB62-346073995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194560"/>
            <a:ext cx="6086240" cy="380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5DC75-98E6-4791-9015-BD220267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9118">
            <a:off x="8773805" y="3188833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9883B594-ADFE-4B03-9EB5-F54485B6F866}" vid="{20D5159E-E3FE-475F-9740-A40BF1FDB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499</TotalTime>
  <Words>251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BTTRecorder</vt:lpstr>
      <vt:lpstr>BTT Recorder  v1.4</vt:lpstr>
      <vt:lpstr>Open the Bible Translation Tools Recorder Program </vt:lpstr>
      <vt:lpstr>Create a new user profile</vt:lpstr>
      <vt:lpstr>Terms of Use</vt:lpstr>
      <vt:lpstr>Terms of Use</vt:lpstr>
      <vt:lpstr>Create the New User</vt:lpstr>
      <vt:lpstr>Create the New User</vt:lpstr>
      <vt:lpstr>Create the New User</vt:lpstr>
      <vt:lpstr>Several User Accounts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  v1.2.4</dc:title>
  <dc:creator>Christine Jarka</dc:creator>
  <cp:lastModifiedBy>Christine Jarka</cp:lastModifiedBy>
  <cp:revision>2</cp:revision>
  <dcterms:created xsi:type="dcterms:W3CDTF">2019-11-12T08:12:45Z</dcterms:created>
  <dcterms:modified xsi:type="dcterms:W3CDTF">2019-11-13T02:10:29Z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