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8"/>
  </p:notesMasterIdLst>
  <p:sldIdLst>
    <p:sldId id="300" r:id="rId2"/>
    <p:sldId id="319" r:id="rId3"/>
    <p:sldId id="266" r:id="rId4"/>
    <p:sldId id="301" r:id="rId5"/>
    <p:sldId id="302" r:id="rId6"/>
    <p:sldId id="267" r:id="rId7"/>
    <p:sldId id="298" r:id="rId8"/>
    <p:sldId id="304" r:id="rId9"/>
    <p:sldId id="305" r:id="rId10"/>
    <p:sldId id="308" r:id="rId11"/>
    <p:sldId id="307" r:id="rId12"/>
    <p:sldId id="309" r:id="rId13"/>
    <p:sldId id="310" r:id="rId14"/>
    <p:sldId id="316" r:id="rId15"/>
    <p:sldId id="317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68327896-AFEF-480C-B5EB-C19BF93C5DCE}"/>
    <pc:docChg chg="modSld">
      <pc:chgData name="Christine Jarka" userId="27407dc7-5536-4242-9797-21c37323e07b" providerId="ADAL" clId="{68327896-AFEF-480C-B5EB-C19BF93C5DCE}" dt="2019-11-14T20:31:38.846" v="87" actId="20577"/>
      <pc:docMkLst>
        <pc:docMk/>
      </pc:docMkLst>
      <pc:sldChg chg="modSp">
        <pc:chgData name="Christine Jarka" userId="27407dc7-5536-4242-9797-21c37323e07b" providerId="ADAL" clId="{68327896-AFEF-480C-B5EB-C19BF93C5DCE}" dt="2019-11-14T20:31:38.846" v="87" actId="20577"/>
        <pc:sldMkLst>
          <pc:docMk/>
          <pc:sldMk cId="3155831522" sldId="266"/>
        </pc:sldMkLst>
        <pc:spChg chg="mod">
          <ac:chgData name="Christine Jarka" userId="27407dc7-5536-4242-9797-21c37323e07b" providerId="ADAL" clId="{68327896-AFEF-480C-B5EB-C19BF93C5DCE}" dt="2019-11-14T20:31:38.846" v="87" actId="20577"/>
          <ac:spMkLst>
            <pc:docMk/>
            <pc:sldMk cId="3155831522" sldId="266"/>
            <ac:spMk id="8" creationId="{00000000-0000-0000-0000-000000000000}"/>
          </ac:spMkLst>
        </pc:spChg>
      </pc:sldChg>
      <pc:sldChg chg="modSp">
        <pc:chgData name="Christine Jarka" userId="27407dc7-5536-4242-9797-21c37323e07b" providerId="ADAL" clId="{68327896-AFEF-480C-B5EB-C19BF93C5DCE}" dt="2019-11-14T20:31:24.657" v="75" actId="20577"/>
        <pc:sldMkLst>
          <pc:docMk/>
          <pc:sldMk cId="3635355011" sldId="300"/>
        </pc:sldMkLst>
        <pc:spChg chg="mod">
          <ac:chgData name="Christine Jarka" userId="27407dc7-5536-4242-9797-21c37323e07b" providerId="ADAL" clId="{68327896-AFEF-480C-B5EB-C19BF93C5DCE}" dt="2019-11-14T20:31:24.657" v="75" actId="20577"/>
          <ac:spMkLst>
            <pc:docMk/>
            <pc:sldMk cId="3635355011" sldId="300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68327896-AFEF-480C-B5EB-C19BF93C5DCE}" dt="2019-11-14T20:18:29.984" v="40" actId="5793"/>
        <pc:sldMkLst>
          <pc:docMk/>
          <pc:sldMk cId="3427432086" sldId="305"/>
        </pc:sldMkLst>
        <pc:spChg chg="mod">
          <ac:chgData name="Christine Jarka" userId="27407dc7-5536-4242-9797-21c37323e07b" providerId="ADAL" clId="{68327896-AFEF-480C-B5EB-C19BF93C5DCE}" dt="2019-11-14T20:18:29.984" v="40" actId="5793"/>
          <ac:spMkLst>
            <pc:docMk/>
            <pc:sldMk cId="3427432086" sldId="305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68327896-AFEF-480C-B5EB-C19BF93C5DCE}" dt="2019-11-14T20:30:44.240" v="55" actId="20577"/>
        <pc:sldMkLst>
          <pc:docMk/>
          <pc:sldMk cId="3995187133" sldId="309"/>
        </pc:sldMkLst>
        <pc:spChg chg="mod">
          <ac:chgData name="Christine Jarka" userId="27407dc7-5536-4242-9797-21c37323e07b" providerId="ADAL" clId="{68327896-AFEF-480C-B5EB-C19BF93C5DCE}" dt="2019-11-14T20:30:44.240" v="55" actId="20577"/>
          <ac:spMkLst>
            <pc:docMk/>
            <pc:sldMk cId="3995187133" sldId="309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68327896-AFEF-480C-B5EB-C19BF93C5DCE}" dt="2019-11-14T20:30:53.406" v="60" actId="20577"/>
        <pc:sldMkLst>
          <pc:docMk/>
          <pc:sldMk cId="122703331" sldId="310"/>
        </pc:sldMkLst>
        <pc:spChg chg="mod">
          <ac:chgData name="Christine Jarka" userId="27407dc7-5536-4242-9797-21c37323e07b" providerId="ADAL" clId="{68327896-AFEF-480C-B5EB-C19BF93C5DCE}" dt="2019-11-14T20:30:53.406" v="60" actId="20577"/>
          <ac:spMkLst>
            <pc:docMk/>
            <pc:sldMk cId="122703331" sldId="310"/>
            <ac:spMk id="3" creationId="{EC31865A-B573-4D9B-92D3-9FBC948DB60D}"/>
          </ac:spMkLst>
        </pc:spChg>
      </pc:sldChg>
      <pc:sldChg chg="modSp">
        <pc:chgData name="Christine Jarka" userId="27407dc7-5536-4242-9797-21c37323e07b" providerId="ADAL" clId="{68327896-AFEF-480C-B5EB-C19BF93C5DCE}" dt="2019-11-14T20:31:08.430" v="65" actId="20577"/>
        <pc:sldMkLst>
          <pc:docMk/>
          <pc:sldMk cId="1882436669" sldId="316"/>
        </pc:sldMkLst>
        <pc:spChg chg="mod">
          <ac:chgData name="Christine Jarka" userId="27407dc7-5536-4242-9797-21c37323e07b" providerId="ADAL" clId="{68327896-AFEF-480C-B5EB-C19BF93C5DCE}" dt="2019-11-14T20:31:08.430" v="65" actId="20577"/>
          <ac:spMkLst>
            <pc:docMk/>
            <pc:sldMk cId="1882436669" sldId="316"/>
            <ac:spMk id="3" creationId="{EC31865A-B573-4D9B-92D3-9FBC948DB60D}"/>
          </ac:spMkLst>
        </pc:spChg>
      </pc:sldChg>
      <pc:sldChg chg="modSp">
        <pc:chgData name="Christine Jarka" userId="27407dc7-5536-4242-9797-21c37323e07b" providerId="ADAL" clId="{68327896-AFEF-480C-B5EB-C19BF93C5DCE}" dt="2019-11-14T20:31:16.234" v="70" actId="20577"/>
        <pc:sldMkLst>
          <pc:docMk/>
          <pc:sldMk cId="4239128351" sldId="317"/>
        </pc:sldMkLst>
        <pc:spChg chg="mod">
          <ac:chgData name="Christine Jarka" userId="27407dc7-5536-4242-9797-21c37323e07b" providerId="ADAL" clId="{68327896-AFEF-480C-B5EB-C19BF93C5DCE}" dt="2019-11-14T20:31:16.234" v="70" actId="20577"/>
          <ac:spMkLst>
            <pc:docMk/>
            <pc:sldMk cId="4239128351" sldId="317"/>
            <ac:spMk id="3" creationId="{EC31865A-B573-4D9B-92D3-9FBC948DB6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0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7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8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775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4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6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 v1.4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Recording from project management</a:t>
            </a:r>
          </a:p>
          <a:p>
            <a:pPr>
              <a:spcBef>
                <a:spcPts val="0"/>
              </a:spcBef>
            </a:pPr>
            <a:r>
              <a:rPr lang="en-US" b="1" dirty="0"/>
              <a:t>Audio Recordings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Without source audio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10AC-0CDC-4B3D-89AE-EC9539E0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When done with that portion, tap the pause button. 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207E57-5B3E-4E9B-862C-C20BAFE8D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49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5653311" y="488458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D85-78F2-461C-A566-F14A639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Tap the checkmark to save the recording.</a:t>
            </a:r>
            <a:endParaRPr lang="en-US" sz="22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81380-A5A1-41A4-B9FD-3064DF8F3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534073" y="488458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D85-78F2-461C-A566-F14A639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Tap the SD disk icon to save the recording and continue recording more verses or chunks of the source text.</a:t>
            </a:r>
          </a:p>
          <a:p>
            <a:endParaRPr lang="en-US" dirty="0"/>
          </a:p>
          <a:p>
            <a:r>
              <a:rPr lang="en-US" sz="2200" dirty="0"/>
              <a:t>The program returns to the Project Management screen.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81380-A5A1-41A4-B9FD-3064DF8F3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49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556376" y="479726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8A6-3462-4E6E-B1D8-061E0361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865A-B573-4D9B-92D3-9FBC948D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Project Management screen</a:t>
            </a:r>
          </a:p>
          <a:p>
            <a:r>
              <a:rPr lang="en-US" dirty="0"/>
              <a:t>Choose the Project by tapping on the Project bar.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12E8A4-8B5F-49A1-9E17-E33CFD174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4F4B2-59E9-4A14-9EA7-1B0F7662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7471">
            <a:off x="6790082" y="3123723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8A6-3462-4E6E-B1D8-061E0361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865A-B573-4D9B-92D3-9FBC948D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Project Management screen</a:t>
            </a:r>
          </a:p>
          <a:p>
            <a:r>
              <a:rPr lang="en-US" dirty="0"/>
              <a:t>Choose the chapter by tapping on the Chapter bar.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Chapters that have recordings are dark black. Chapters that have no recordings are gray.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487E2-97B9-4E68-B4AC-D3526A08F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DDB49-A8DA-403E-866C-C0AB7397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7471">
            <a:off x="7846979" y="2952809"/>
            <a:ext cx="952381" cy="952381"/>
          </a:xfrm>
          <a:prstGeom prst="rect">
            <a:avLst/>
          </a:prstGeom>
        </p:spPr>
      </p:pic>
      <p:sp>
        <p:nvSpPr>
          <p:cNvPr id="9" name="Right Arrow 19">
            <a:extLst>
              <a:ext uri="{FF2B5EF4-FFF2-40B4-BE49-F238E27FC236}">
                <a16:creationId xmlns:a16="http://schemas.microsoft.com/office/drawing/2014/main" id="{6C7C7971-326E-456F-BDFF-AB7384454E5D}"/>
              </a:ext>
            </a:extLst>
          </p:cNvPr>
          <p:cNvSpPr/>
          <p:nvPr/>
        </p:nvSpPr>
        <p:spPr>
          <a:xfrm rot="20417406">
            <a:off x="3532627" y="330905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EAAB9-379C-4F4A-B785-DAA468714D5F}"/>
              </a:ext>
            </a:extLst>
          </p:cNvPr>
          <p:cNvSpPr txBox="1"/>
          <p:nvPr/>
        </p:nvSpPr>
        <p:spPr>
          <a:xfrm flipH="1">
            <a:off x="10050834" y="2049494"/>
            <a:ext cx="1767788" cy="1754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 chapter that has a partially filled in circle on the bar is not completed.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8A6-3462-4E6E-B1D8-061E0361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865A-B573-4D9B-92D3-9FBC948D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Project Management screen</a:t>
            </a:r>
          </a:p>
          <a:p>
            <a:r>
              <a:rPr lang="en-US" dirty="0"/>
              <a:t>Choose to record the next Verse or Chunk by tapping on the </a:t>
            </a:r>
            <a:r>
              <a:rPr lang="en-US" b="1" dirty="0"/>
              <a:t>microphone</a:t>
            </a:r>
            <a:r>
              <a:rPr lang="en-US" dirty="0"/>
              <a:t> of the next verse or chunk bar that needs to be recorded.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 the gray verse needs to be recorded.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D30791-6C2A-4101-A50E-38A543EFD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615545-8C0E-4FBC-9489-BDE08C6F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7471">
            <a:off x="9574644" y="3452939"/>
            <a:ext cx="952381" cy="952381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E8FE9A91-0F83-41D9-A885-6C3517A9D598}"/>
              </a:ext>
            </a:extLst>
          </p:cNvPr>
          <p:cNvSpPr/>
          <p:nvPr/>
        </p:nvSpPr>
        <p:spPr>
          <a:xfrm rot="19767776">
            <a:off x="3957131" y="431510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240-EEAB-4C52-8AA8-1F73848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Project Opens:</a:t>
            </a:r>
          </a:p>
          <a:p>
            <a:r>
              <a:rPr lang="en-US" sz="2400" dirty="0"/>
              <a:t>Continue the reading for the next verse or chunk.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Continue these steps – record, save, open next verse - until all of the verses of each chapter is recorded.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941AE7-1A2F-4883-BBB5-CFBC017A9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</p:spTree>
    <p:extLst>
      <p:ext uri="{BB962C8B-B14F-4D97-AF65-F5344CB8AC3E}">
        <p14:creationId xmlns:p14="http://schemas.microsoft.com/office/powerpoint/2010/main" val="19393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A07-3D5F-41D0-999A-35EAD2C9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5335-A167-4D2E-BD6A-0915F059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98051" cy="4352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Audio recordings are recordings that are done by someone that can read a source text. </a:t>
            </a:r>
          </a:p>
          <a:p>
            <a:pPr marL="0" indent="0">
              <a:buNone/>
            </a:pPr>
            <a:r>
              <a:rPr lang="en-US" sz="2400" dirty="0"/>
              <a:t>Audio recordings can be created for: </a:t>
            </a:r>
          </a:p>
          <a:p>
            <a:pPr lvl="1"/>
            <a:r>
              <a:rPr lang="en-US" sz="2400" dirty="0"/>
              <a:t>A Gateway Language source audio.</a:t>
            </a:r>
          </a:p>
          <a:p>
            <a:pPr lvl="1"/>
            <a:r>
              <a:rPr lang="en-US" sz="2400" dirty="0"/>
              <a:t>When a translator translates from a written text that they can read into their Heart Language that is not a written language.</a:t>
            </a:r>
          </a:p>
          <a:p>
            <a:pPr lvl="1"/>
            <a:r>
              <a:rPr lang="en-US" sz="2400" dirty="0"/>
              <a:t>When a language group would like to have an audio recording of their written Bible to be used by those that cannot read the language.</a:t>
            </a:r>
          </a:p>
        </p:txBody>
      </p:sp>
    </p:spTree>
    <p:extLst>
      <p:ext uri="{BB962C8B-B14F-4D97-AF65-F5344CB8AC3E}">
        <p14:creationId xmlns:p14="http://schemas.microsoft.com/office/powerpoint/2010/main" val="64493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/>
          <a:lstStyle/>
          <a:p>
            <a:r>
              <a:rPr lang="en-US" sz="2400" dirty="0"/>
              <a:t>From the home screen, tap in the green area to open the </a:t>
            </a:r>
            <a:r>
              <a:rPr lang="en-US" sz="2400"/>
              <a:t>Project Management screen.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04E93-0F66-4522-B9B9-3F6B2F45BF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10" name="Right Arrow 19"/>
          <p:cNvSpPr/>
          <p:nvPr/>
        </p:nvSpPr>
        <p:spPr>
          <a:xfrm rot="10523994">
            <a:off x="6573749" y="352083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6241-25E1-43A2-BE09-5DB3AE8EA6E4}"/>
              </a:ext>
            </a:extLst>
          </p:cNvPr>
          <p:cNvSpPr txBox="1"/>
          <p:nvPr/>
        </p:nvSpPr>
        <p:spPr>
          <a:xfrm flipH="1">
            <a:off x="2140115" y="4282648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step is for when the user returns to a recording session</a:t>
            </a:r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5135-D76D-4938-B501-076CE6EB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200" dirty="0"/>
              <a:t>Tap on the project bar to open the project.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A3C7F7-88E9-4F63-82A8-0F7726F8E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01AEC5D5-EB28-497E-8CB8-BDDE1A229B91}"/>
              </a:ext>
            </a:extLst>
          </p:cNvPr>
          <p:cNvSpPr/>
          <p:nvPr/>
        </p:nvSpPr>
        <p:spPr>
          <a:xfrm rot="20903923">
            <a:off x="3467304" y="350277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2FED2-D9F4-4F50-9361-35EF61B86367}"/>
              </a:ext>
            </a:extLst>
          </p:cNvPr>
          <p:cNvSpPr txBox="1"/>
          <p:nvPr/>
        </p:nvSpPr>
        <p:spPr>
          <a:xfrm flipH="1">
            <a:off x="646111" y="4291685"/>
            <a:ext cx="1767788" cy="14773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project that was worked on last is at the top of the list.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240-EEAB-4C52-8AA8-1F73848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Project Opens:</a:t>
            </a:r>
          </a:p>
          <a:p>
            <a:r>
              <a:rPr lang="en-US" sz="2400" dirty="0"/>
              <a:t>Have the written text open to the first verse that will be read.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941AE7-1A2F-4883-BBB5-CFBC017A9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</p:spTree>
    <p:extLst>
      <p:ext uri="{BB962C8B-B14F-4D97-AF65-F5344CB8AC3E}">
        <p14:creationId xmlns:p14="http://schemas.microsoft.com/office/powerpoint/2010/main" val="34493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2A8D2-4B62-485C-BD67-D155A8FA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7275" y="1394718"/>
            <a:ext cx="9286875" cy="4937857"/>
          </a:xfrm>
        </p:spPr>
        <p:txBody>
          <a:bodyPr>
            <a:normAutofit/>
          </a:bodyPr>
          <a:lstStyle/>
          <a:p>
            <a:r>
              <a:rPr lang="en-US" sz="2400" b="1" dirty="0"/>
              <a:t>Check the information on the top gray bar: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Target Language</a:t>
            </a:r>
          </a:p>
          <a:p>
            <a:pPr marL="1371600" lvl="3" indent="0">
              <a:buNone/>
            </a:pPr>
            <a:r>
              <a:rPr lang="en-US" sz="2400" dirty="0"/>
              <a:t>	Project Type</a:t>
            </a:r>
          </a:p>
          <a:p>
            <a:pPr marL="1828800" lvl="4" indent="0">
              <a:buNone/>
            </a:pPr>
            <a:r>
              <a:rPr lang="en-US" sz="2400" dirty="0"/>
              <a:t>		Book</a:t>
            </a:r>
          </a:p>
          <a:p>
            <a:pPr marL="3200400" lvl="7" indent="0">
              <a:buNone/>
            </a:pPr>
            <a:r>
              <a:rPr lang="en-US" sz="2400" dirty="0"/>
              <a:t>Chapter</a:t>
            </a:r>
          </a:p>
          <a:p>
            <a:pPr marL="3657600" lvl="8" indent="0">
              <a:buNone/>
            </a:pPr>
            <a:r>
              <a:rPr lang="en-US" sz="2400" dirty="0"/>
              <a:t>	Chapter #</a:t>
            </a:r>
          </a:p>
          <a:p>
            <a:pPr marL="3657600" lvl="8" indent="0">
              <a:buNone/>
            </a:pPr>
            <a:r>
              <a:rPr lang="en-US" sz="2400" dirty="0"/>
              <a:t>		 Verse or Chunk</a:t>
            </a:r>
          </a:p>
          <a:p>
            <a:pPr marL="3657600" lvl="8" indent="0">
              <a:buNone/>
            </a:pPr>
            <a:r>
              <a:rPr lang="en-US" sz="2400" dirty="0"/>
              <a:t>				Verse or Chunk Number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36" y="5944164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2157602" y="2414588"/>
            <a:ext cx="0" cy="363490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033794" y="2829280"/>
            <a:ext cx="0" cy="3114884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3834406" y="3258114"/>
            <a:ext cx="78343" cy="2791379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443413" y="3897678"/>
            <a:ext cx="0" cy="215181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212078" y="4328705"/>
            <a:ext cx="72868" cy="172078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8E2C0-0513-4CE5-A1BA-730FF7387311}"/>
              </a:ext>
            </a:extLst>
          </p:cNvPr>
          <p:cNvCxnSpPr>
            <a:cxnSpLocks/>
          </p:cNvCxnSpPr>
          <p:nvPr/>
        </p:nvCxnSpPr>
        <p:spPr>
          <a:xfrm>
            <a:off x="5959133" y="4764677"/>
            <a:ext cx="73213" cy="128481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5311E6-D571-42A8-91DF-1922ED5ED509}"/>
              </a:ext>
            </a:extLst>
          </p:cNvPr>
          <p:cNvCxnSpPr>
            <a:cxnSpLocks/>
          </p:cNvCxnSpPr>
          <p:nvPr/>
        </p:nvCxnSpPr>
        <p:spPr>
          <a:xfrm>
            <a:off x="6779401" y="5258981"/>
            <a:ext cx="13231" cy="7905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3437291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6012680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70638" y="2834639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71133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79831" y="2813538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90CA1FB3-B6D7-4630-ADB5-980B8F38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888A91-EECC-4286-86FA-D2253C3D0CAB}"/>
              </a:ext>
            </a:extLst>
          </p:cNvPr>
          <p:cNvSpPr txBox="1">
            <a:spLocks/>
          </p:cNvSpPr>
          <p:nvPr/>
        </p:nvSpPr>
        <p:spPr>
          <a:xfrm>
            <a:off x="1060704" y="1337221"/>
            <a:ext cx="9286875" cy="4937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/>
              <a:t>Check the information on the top gray bar: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dirty="0"/>
              <a:t>Choose the plus and minus signs to change the numbers</a:t>
            </a:r>
          </a:p>
        </p:txBody>
      </p:sp>
    </p:spTree>
    <p:extLst>
      <p:ext uri="{BB962C8B-B14F-4D97-AF65-F5344CB8AC3E}">
        <p14:creationId xmlns:p14="http://schemas.microsoft.com/office/powerpoint/2010/main" val="20279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F096-B4C5-4F9D-9930-0E31A5A4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Tap on the microphone icon on the blue bar.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8A1E43-BFA0-4195-90AB-62A84B575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188565"/>
            <a:ext cx="6089650" cy="3806031"/>
          </a:xfr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5782438" y="488458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5BC9EBE1-258A-4061-83BE-8451DF9C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895" y="2188565"/>
            <a:ext cx="6089649" cy="3806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A8EC8-CFD9-40FE-A251-549B77D6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Recordings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rmAutofit/>
          </a:bodyPr>
          <a:lstStyle/>
          <a:p>
            <a:r>
              <a:rPr lang="en-US" sz="2400" dirty="0"/>
              <a:t>As you begin to speak you will see lines appear on the screen which is a result of the sound of your voice.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These lines are known as waves.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896523">
            <a:off x="8886690" y="305488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9883B594-ADFE-4B03-9EB5-F54485B6F866}" vid="{20D5159E-E3FE-475F-9740-A40BF1FDB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1266</TotalTime>
  <Words>450</Words>
  <Application>Microsoft Office PowerPoint</Application>
  <PresentationFormat>Widescreen</PresentationFormat>
  <Paragraphs>77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BTTRecorder</vt:lpstr>
      <vt:lpstr>BTT Recorder  v1.4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  <vt:lpstr>Audio Recordings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51</cp:revision>
  <dcterms:created xsi:type="dcterms:W3CDTF">2016-06-27T19:09:04Z</dcterms:created>
  <dcterms:modified xsi:type="dcterms:W3CDTF">2019-11-14T20:31:45Z</dcterms:modified>
</cp:coreProperties>
</file>