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8"/>
  </p:notesMasterIdLst>
  <p:sldIdLst>
    <p:sldId id="300" r:id="rId2"/>
    <p:sldId id="266" r:id="rId3"/>
    <p:sldId id="309" r:id="rId4"/>
    <p:sldId id="310" r:id="rId5"/>
    <p:sldId id="311" r:id="rId6"/>
    <p:sldId id="312" r:id="rId7"/>
    <p:sldId id="299" r:id="rId8"/>
    <p:sldId id="303" r:id="rId9"/>
    <p:sldId id="304" r:id="rId10"/>
    <p:sldId id="305" r:id="rId11"/>
    <p:sldId id="308" r:id="rId12"/>
    <p:sldId id="315" r:id="rId13"/>
    <p:sldId id="316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E3A29192-FBED-4A32-A4E1-FD238BED517E}"/>
    <pc:docChg chg="modSld">
      <pc:chgData name="Christine Jarka" userId="27407dc7-5536-4242-9797-21c37323e07b" providerId="ADAL" clId="{E3A29192-FBED-4A32-A4E1-FD238BED517E}" dt="2019-11-14T20:30:06.201" v="91" actId="20577"/>
      <pc:docMkLst>
        <pc:docMk/>
      </pc:docMkLst>
      <pc:sldChg chg="modSp">
        <pc:chgData name="Christine Jarka" userId="27407dc7-5536-4242-9797-21c37323e07b" providerId="ADAL" clId="{E3A29192-FBED-4A32-A4E1-FD238BED517E}" dt="2019-11-14T20:30:06.201" v="91" actId="20577"/>
        <pc:sldMkLst>
          <pc:docMk/>
          <pc:sldMk cId="3155831522" sldId="266"/>
        </pc:sldMkLst>
        <pc:spChg chg="mod">
          <ac:chgData name="Christine Jarka" userId="27407dc7-5536-4242-9797-21c37323e07b" providerId="ADAL" clId="{E3A29192-FBED-4A32-A4E1-FD238BED517E}" dt="2019-11-14T20:30:06.201" v="91" actId="20577"/>
          <ac:spMkLst>
            <pc:docMk/>
            <pc:sldMk cId="3155831522" sldId="266"/>
            <ac:spMk id="8" creationId="{00000000-0000-0000-0000-000000000000}"/>
          </ac:spMkLst>
        </pc:spChg>
      </pc:sldChg>
      <pc:sldChg chg="modSp">
        <pc:chgData name="Christine Jarka" userId="27407dc7-5536-4242-9797-21c37323e07b" providerId="ADAL" clId="{E3A29192-FBED-4A32-A4E1-FD238BED517E}" dt="2019-11-14T20:29:48.065" v="79" actId="20577"/>
        <pc:sldMkLst>
          <pc:docMk/>
          <pc:sldMk cId="3635355011" sldId="300"/>
        </pc:sldMkLst>
        <pc:spChg chg="mod">
          <ac:chgData name="Christine Jarka" userId="27407dc7-5536-4242-9797-21c37323e07b" providerId="ADAL" clId="{E3A29192-FBED-4A32-A4E1-FD238BED517E}" dt="2019-11-14T20:29:48.065" v="79" actId="20577"/>
          <ac:spMkLst>
            <pc:docMk/>
            <pc:sldMk cId="3635355011" sldId="300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E3A29192-FBED-4A32-A4E1-FD238BED517E}" dt="2019-11-14T20:18:14.813" v="47" actId="20577"/>
        <pc:sldMkLst>
          <pc:docMk/>
          <pc:sldMk cId="3427432086" sldId="305"/>
        </pc:sldMkLst>
        <pc:spChg chg="mod">
          <ac:chgData name="Christine Jarka" userId="27407dc7-5536-4242-9797-21c37323e07b" providerId="ADAL" clId="{E3A29192-FBED-4A32-A4E1-FD238BED517E}" dt="2019-11-14T20:18:14.813" v="47" actId="20577"/>
          <ac:spMkLst>
            <pc:docMk/>
            <pc:sldMk cId="3427432086" sldId="305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E3A29192-FBED-4A32-A4E1-FD238BED517E}" dt="2019-11-14T20:29:16.465" v="62" actId="20577"/>
        <pc:sldMkLst>
          <pc:docMk/>
          <pc:sldMk cId="3995187133" sldId="316"/>
        </pc:sldMkLst>
        <pc:spChg chg="mod">
          <ac:chgData name="Christine Jarka" userId="27407dc7-5536-4242-9797-21c37323e07b" providerId="ADAL" clId="{E3A29192-FBED-4A32-A4E1-FD238BED517E}" dt="2019-11-14T20:29:16.465" v="62" actId="20577"/>
          <ac:spMkLst>
            <pc:docMk/>
            <pc:sldMk cId="3995187133" sldId="316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E3A29192-FBED-4A32-A4E1-FD238BED517E}" dt="2019-11-14T20:29:26.450" v="67" actId="20577"/>
        <pc:sldMkLst>
          <pc:docMk/>
          <pc:sldMk cId="1882436669" sldId="318"/>
        </pc:sldMkLst>
        <pc:spChg chg="mod">
          <ac:chgData name="Christine Jarka" userId="27407dc7-5536-4242-9797-21c37323e07b" providerId="ADAL" clId="{E3A29192-FBED-4A32-A4E1-FD238BED517E}" dt="2019-11-14T20:29:26.450" v="67" actId="20577"/>
          <ac:spMkLst>
            <pc:docMk/>
            <pc:sldMk cId="1882436669" sldId="318"/>
            <ac:spMk id="3" creationId="{EC31865A-B573-4D9B-92D3-9FBC948DB60D}"/>
          </ac:spMkLst>
        </pc:spChg>
      </pc:sldChg>
      <pc:sldChg chg="modSp">
        <pc:chgData name="Christine Jarka" userId="27407dc7-5536-4242-9797-21c37323e07b" providerId="ADAL" clId="{E3A29192-FBED-4A32-A4E1-FD238BED517E}" dt="2019-11-14T20:29:34.601" v="72" actId="20577"/>
        <pc:sldMkLst>
          <pc:docMk/>
          <pc:sldMk cId="4239128351" sldId="319"/>
        </pc:sldMkLst>
        <pc:spChg chg="mod">
          <ac:chgData name="Christine Jarka" userId="27407dc7-5536-4242-9797-21c37323e07b" providerId="ADAL" clId="{E3A29192-FBED-4A32-A4E1-FD238BED517E}" dt="2019-11-14T20:29:34.601" v="72" actId="20577"/>
          <ac:spMkLst>
            <pc:docMk/>
            <pc:sldMk cId="4239128351" sldId="319"/>
            <ac:spMk id="3" creationId="{EC31865A-B573-4D9B-92D3-9FBC948DB6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8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8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8878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4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6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8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 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Recording from project management</a:t>
            </a:r>
          </a:p>
          <a:p>
            <a:pPr>
              <a:spcBef>
                <a:spcPts val="0"/>
              </a:spcBef>
            </a:pPr>
            <a:r>
              <a:rPr lang="en-US" b="1" dirty="0"/>
              <a:t>Oral Translations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With source audio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EC8-CFD9-40FE-A251-549B77D6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As you begin to speak you will see lines appear on the screen which is a result of the sound of your voice.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These lines are know</a:t>
            </a:r>
            <a:r>
              <a:rPr lang="en-US" dirty="0"/>
              <a:t>n as waves.</a:t>
            </a:r>
            <a:endParaRPr lang="en-US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B7BB52-0817-4E53-BD99-290757FD26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896523">
            <a:off x="8886690" y="30548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B264-E1F2-41F9-8529-61D0B910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When done with that portion, tap the pause button.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Optional - Tap on the microphone icon to start recording again.</a:t>
            </a: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D2EA70-55AE-4BA2-B528-A15B4E90CB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5782440" y="488458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D85-78F2-461C-A566-F14A639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Tap the checkmark to save the recording.</a:t>
            </a: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81380-A5A1-41A4-B9FD-3064DF8F3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7356" y="2188564"/>
            <a:ext cx="6089904" cy="382640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456015" y="488458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D85-78F2-461C-A566-F14A639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Tap the SD disk icon to save the recording and continue recording more verses or chunks of the source text.</a:t>
            </a:r>
          </a:p>
          <a:p>
            <a:endParaRPr lang="en-US" dirty="0"/>
          </a:p>
          <a:p>
            <a:r>
              <a:rPr lang="en-US" sz="2200" dirty="0"/>
              <a:t>The program returns to the Project Management screen.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81380-A5A1-41A4-B9FD-3064DF8F3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49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556375" y="48845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8A6-3462-4E6E-B1D8-061E0361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865A-B573-4D9B-92D3-9FBC948D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Project Management screen</a:t>
            </a:r>
          </a:p>
          <a:p>
            <a:r>
              <a:rPr lang="en-US" dirty="0"/>
              <a:t>Choose the chapter by tapping on the Chapter bar.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Chapters that have recordings are dark black. Chapters that have no recordings are gray.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487E2-97B9-4E68-B4AC-D3526A08F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DDB49-A8DA-403E-866C-C0AB7397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7471">
            <a:off x="7771112" y="2808075"/>
            <a:ext cx="952381" cy="952381"/>
          </a:xfrm>
          <a:prstGeom prst="rect">
            <a:avLst/>
          </a:prstGeom>
        </p:spPr>
      </p:pic>
      <p:sp>
        <p:nvSpPr>
          <p:cNvPr id="9" name="Right Arrow 19">
            <a:extLst>
              <a:ext uri="{FF2B5EF4-FFF2-40B4-BE49-F238E27FC236}">
                <a16:creationId xmlns:a16="http://schemas.microsoft.com/office/drawing/2014/main" id="{6C7C7971-326E-456F-BDFF-AB7384454E5D}"/>
              </a:ext>
            </a:extLst>
          </p:cNvPr>
          <p:cNvSpPr/>
          <p:nvPr/>
        </p:nvSpPr>
        <p:spPr>
          <a:xfrm rot="20417406">
            <a:off x="3532627" y="330905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EAAB9-379C-4F4A-B785-DAA468714D5F}"/>
              </a:ext>
            </a:extLst>
          </p:cNvPr>
          <p:cNvSpPr txBox="1"/>
          <p:nvPr/>
        </p:nvSpPr>
        <p:spPr>
          <a:xfrm flipH="1">
            <a:off x="10050834" y="2049494"/>
            <a:ext cx="1767788" cy="1754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 chapter that has a partially filled in circle on the bar is not completed.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8A6-3462-4E6E-B1D8-061E0361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865A-B573-4D9B-92D3-9FBC948D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Project Management screen</a:t>
            </a:r>
          </a:p>
          <a:p>
            <a:r>
              <a:rPr lang="en-US" dirty="0"/>
              <a:t>Choose to record the next Verse or Chunk by tapping on the </a:t>
            </a:r>
            <a:r>
              <a:rPr lang="en-US" b="1" dirty="0"/>
              <a:t>microphone</a:t>
            </a:r>
            <a:r>
              <a:rPr lang="en-US" dirty="0"/>
              <a:t> of the next verse or chunk bar that needs to be recorded.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 the gray verse needs to be recorded.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D30791-6C2A-4101-A50E-38A543EFD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615545-8C0E-4FBC-9489-BDE08C6F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7471">
            <a:off x="9574644" y="3313342"/>
            <a:ext cx="952381" cy="952381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E8FE9A91-0F83-41D9-A885-6C3517A9D598}"/>
              </a:ext>
            </a:extLst>
          </p:cNvPr>
          <p:cNvSpPr/>
          <p:nvPr/>
        </p:nvSpPr>
        <p:spPr>
          <a:xfrm rot="19767776">
            <a:off x="3957131" y="431510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240-EEAB-4C52-8AA8-1F73848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Project Opens:</a:t>
            </a:r>
          </a:p>
          <a:p>
            <a:r>
              <a:rPr lang="en-US" sz="2400" dirty="0"/>
              <a:t>Continue the translating for the next verse or chunk.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Continue these steps – record, save, open next verse - until all of the verses of each chapter is recorded.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941AE7-1A2F-4883-BBB5-CFBC017A9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</p:spTree>
    <p:extLst>
      <p:ext uri="{BB962C8B-B14F-4D97-AF65-F5344CB8AC3E}">
        <p14:creationId xmlns:p14="http://schemas.microsoft.com/office/powerpoint/2010/main" val="19393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sz="2400" dirty="0"/>
              <a:t>From the home screen, tap in the green area to open the Project </a:t>
            </a:r>
            <a:r>
              <a:rPr lang="en-US" sz="2400"/>
              <a:t>Management screen.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6241-25E1-43A2-BE09-5DB3AE8EA6E4}"/>
              </a:ext>
            </a:extLst>
          </p:cNvPr>
          <p:cNvSpPr txBox="1"/>
          <p:nvPr/>
        </p:nvSpPr>
        <p:spPr>
          <a:xfrm flipH="1">
            <a:off x="2295987" y="4291685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step is for when the user returns to a recording session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BF68AFE-BDBE-4E6E-9FDE-64435052C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10" name="Right Arrow 19"/>
          <p:cNvSpPr/>
          <p:nvPr/>
        </p:nvSpPr>
        <p:spPr>
          <a:xfrm rot="10523994">
            <a:off x="6906871" y="34116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5135-D76D-4938-B501-076CE6EB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200" dirty="0"/>
              <a:t>Tap on the project bar to open the project.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A3C7F7-88E9-4F63-82A8-0F7726F8E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01AEC5D5-EB28-497E-8CB8-BDDE1A229B91}"/>
              </a:ext>
            </a:extLst>
          </p:cNvPr>
          <p:cNvSpPr/>
          <p:nvPr/>
        </p:nvSpPr>
        <p:spPr>
          <a:xfrm rot="20903923">
            <a:off x="3467304" y="350277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2FED2-D9F4-4F50-9361-35EF61B86367}"/>
              </a:ext>
            </a:extLst>
          </p:cNvPr>
          <p:cNvSpPr txBox="1"/>
          <p:nvPr/>
        </p:nvSpPr>
        <p:spPr>
          <a:xfrm flipH="1">
            <a:off x="646111" y="4291685"/>
            <a:ext cx="1767788" cy="14773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project that was worked on last is at the top of the list.</a:t>
            </a:r>
          </a:p>
        </p:txBody>
      </p:sp>
    </p:spTree>
    <p:extLst>
      <p:ext uri="{BB962C8B-B14F-4D97-AF65-F5344CB8AC3E}">
        <p14:creationId xmlns:p14="http://schemas.microsoft.com/office/powerpoint/2010/main" val="19168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240-EEAB-4C52-8AA8-1F73848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Project Opens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941AE7-1A2F-4883-BBB5-CFBC017A9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49" cy="3806031"/>
          </a:xfrm>
        </p:spPr>
      </p:pic>
    </p:spTree>
    <p:extLst>
      <p:ext uri="{BB962C8B-B14F-4D97-AF65-F5344CB8AC3E}">
        <p14:creationId xmlns:p14="http://schemas.microsoft.com/office/powerpoint/2010/main" val="19407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2A8D2-4B62-485C-BD67-D155A8FA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7275" y="1394718"/>
            <a:ext cx="9286875" cy="4937857"/>
          </a:xfrm>
        </p:spPr>
        <p:txBody>
          <a:bodyPr>
            <a:normAutofit/>
          </a:bodyPr>
          <a:lstStyle/>
          <a:p>
            <a:r>
              <a:rPr lang="en-US" sz="2400" b="1" dirty="0"/>
              <a:t>Check the information on the top gray bar: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Target Language</a:t>
            </a:r>
          </a:p>
          <a:p>
            <a:pPr marL="1371600" lvl="3" indent="0">
              <a:buNone/>
            </a:pPr>
            <a:r>
              <a:rPr lang="en-US" sz="2400" dirty="0"/>
              <a:t>	Project Type</a:t>
            </a:r>
          </a:p>
          <a:p>
            <a:pPr marL="1828800" lvl="4" indent="0">
              <a:buNone/>
            </a:pPr>
            <a:r>
              <a:rPr lang="en-US" sz="2400" dirty="0"/>
              <a:t>		Book</a:t>
            </a:r>
          </a:p>
          <a:p>
            <a:pPr marL="3200400" lvl="7" indent="0">
              <a:buNone/>
            </a:pPr>
            <a:r>
              <a:rPr lang="en-US" sz="2400" dirty="0"/>
              <a:t>Chapter</a:t>
            </a:r>
          </a:p>
          <a:p>
            <a:pPr marL="3657600" lvl="8" indent="0">
              <a:buNone/>
            </a:pPr>
            <a:r>
              <a:rPr lang="en-US" sz="2400" dirty="0"/>
              <a:t>	Chapter #</a:t>
            </a:r>
          </a:p>
          <a:p>
            <a:pPr marL="3657600" lvl="8" indent="0">
              <a:buNone/>
            </a:pPr>
            <a:r>
              <a:rPr lang="en-US" sz="2400" dirty="0"/>
              <a:t>		 Verse or Chunk</a:t>
            </a:r>
          </a:p>
          <a:p>
            <a:pPr marL="3657600" lvl="8" indent="0">
              <a:buNone/>
            </a:pPr>
            <a:r>
              <a:rPr lang="en-US" sz="2400" dirty="0"/>
              <a:t>				Verse or Chunk Number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36" y="5944164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2157602" y="2414588"/>
            <a:ext cx="0" cy="363490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033794" y="2829280"/>
            <a:ext cx="0" cy="3114884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3834406" y="3258114"/>
            <a:ext cx="78343" cy="2791379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443413" y="3897678"/>
            <a:ext cx="0" cy="215181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212078" y="4328705"/>
            <a:ext cx="72868" cy="172078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8E2C0-0513-4CE5-A1BA-730FF7387311}"/>
              </a:ext>
            </a:extLst>
          </p:cNvPr>
          <p:cNvCxnSpPr>
            <a:cxnSpLocks/>
          </p:cNvCxnSpPr>
          <p:nvPr/>
        </p:nvCxnSpPr>
        <p:spPr>
          <a:xfrm>
            <a:off x="5959133" y="4764677"/>
            <a:ext cx="73213" cy="128481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5311E6-D571-42A8-91DF-1922ED5ED509}"/>
              </a:ext>
            </a:extLst>
          </p:cNvPr>
          <p:cNvCxnSpPr>
            <a:cxnSpLocks/>
          </p:cNvCxnSpPr>
          <p:nvPr/>
        </p:nvCxnSpPr>
        <p:spPr>
          <a:xfrm>
            <a:off x="6779401" y="5258981"/>
            <a:ext cx="13231" cy="7905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1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3437291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6012680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70638" y="2834639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71133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79831" y="2813538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90CA1FB3-B6D7-4630-ADB5-980B8F38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888A91-EECC-4286-86FA-D2253C3D0CAB}"/>
              </a:ext>
            </a:extLst>
          </p:cNvPr>
          <p:cNvSpPr txBox="1">
            <a:spLocks/>
          </p:cNvSpPr>
          <p:nvPr/>
        </p:nvSpPr>
        <p:spPr>
          <a:xfrm>
            <a:off x="1060704" y="1337221"/>
            <a:ext cx="9286875" cy="4937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/>
              <a:t>Check the information on the top gray bar: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Choose the plus and minus signs to change the numbers</a:t>
            </a:r>
          </a:p>
        </p:txBody>
      </p:sp>
    </p:spTree>
    <p:extLst>
      <p:ext uri="{BB962C8B-B14F-4D97-AF65-F5344CB8AC3E}">
        <p14:creationId xmlns:p14="http://schemas.microsoft.com/office/powerpoint/2010/main" val="8714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37D72A-2131-49BB-83D9-A25AB5C3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Listen to the Source Audio</a:t>
            </a:r>
          </a:p>
          <a:p>
            <a:endParaRPr lang="en-US" dirty="0"/>
          </a:p>
          <a:p>
            <a:r>
              <a:rPr lang="en-US" sz="2200" dirty="0"/>
              <a:t>Tap on the play Source Audio icon.</a:t>
            </a:r>
          </a:p>
          <a:p>
            <a:endParaRPr lang="en-US" sz="2200" dirty="0"/>
          </a:p>
          <a:p>
            <a:r>
              <a:rPr lang="en-US" sz="2200" dirty="0"/>
              <a:t>Listen to the source audio.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6F3755-1EC7-472D-959E-6A1C7F6E14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17308" y="5088715"/>
            <a:ext cx="1072989" cy="107298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10EE7E79-D9B5-4AA1-82C2-CF55FEADEA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087451">
            <a:off x="5421376" y="444513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434E-A3B9-4C7F-8CAE-1F7BB0EA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Listen to the Source Audio</a:t>
            </a:r>
          </a:p>
          <a:p>
            <a:endParaRPr lang="en-US" sz="2400" dirty="0"/>
          </a:p>
          <a:p>
            <a:r>
              <a:rPr lang="en-US" sz="2200" dirty="0"/>
              <a:t>Tap on the 2-vertical lines to pause the audio.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044EAD-7D3C-40B4-9490-672F5827C6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2851812" y="469374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E67C312B-487F-4D2F-BB47-F6D11AB2D2B5}"/>
              </a:ext>
            </a:extLst>
          </p:cNvPr>
          <p:cNvSpPr/>
          <p:nvPr/>
        </p:nvSpPr>
        <p:spPr>
          <a:xfrm rot="10203836">
            <a:off x="7089146" y="4864872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AB01B-B2C9-4DA3-A43C-44B2886653AE}"/>
              </a:ext>
            </a:extLst>
          </p:cNvPr>
          <p:cNvSpPr txBox="1"/>
          <p:nvPr/>
        </p:nvSpPr>
        <p:spPr>
          <a:xfrm flipH="1">
            <a:off x="8384344" y="3418343"/>
            <a:ext cx="1986697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Tap-hold-drag the green dot to go to another place in the audio.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EDAA0-C017-463B-BF8E-5E7799AA69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8396" y="1987027"/>
            <a:ext cx="107298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74AA-B213-42A8-9104-3EBD67C7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Ready to record the translation?</a:t>
            </a:r>
          </a:p>
          <a:p>
            <a:endParaRPr lang="en-US" dirty="0"/>
          </a:p>
          <a:p>
            <a:r>
              <a:rPr lang="en-US" sz="2200" dirty="0"/>
              <a:t>Tap on the microphone icon on the blue bar.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6CDDE5-6523-488A-8588-90DDC28EFF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5680215" y="488458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1122</TotalTime>
  <Words>410</Words>
  <Application>Microsoft Office PowerPoint</Application>
  <PresentationFormat>Widescreen</PresentationFormat>
  <Paragraphs>84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BTTRecorder</vt:lpstr>
      <vt:lpstr>BTT Recorder  v1.4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  <vt:lpstr>Oral Translations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51</cp:revision>
  <dcterms:created xsi:type="dcterms:W3CDTF">2016-06-27T19:09:04Z</dcterms:created>
  <dcterms:modified xsi:type="dcterms:W3CDTF">2019-11-14T20:30:06Z</dcterms:modified>
</cp:coreProperties>
</file>