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4"/>
  </p:sldMasterIdLst>
  <p:notesMasterIdLst>
    <p:notesMasterId r:id="rId29"/>
  </p:notesMasterIdLst>
  <p:sldIdLst>
    <p:sldId id="300" r:id="rId5"/>
    <p:sldId id="368" r:id="rId6"/>
    <p:sldId id="307" r:id="rId7"/>
    <p:sldId id="346" r:id="rId8"/>
    <p:sldId id="349" r:id="rId9"/>
    <p:sldId id="352" r:id="rId10"/>
    <p:sldId id="351" r:id="rId11"/>
    <p:sldId id="350" r:id="rId12"/>
    <p:sldId id="348" r:id="rId13"/>
    <p:sldId id="347" r:id="rId14"/>
    <p:sldId id="353" r:id="rId15"/>
    <p:sldId id="354" r:id="rId16"/>
    <p:sldId id="355" r:id="rId17"/>
    <p:sldId id="356" r:id="rId18"/>
    <p:sldId id="357" r:id="rId19"/>
    <p:sldId id="359" r:id="rId20"/>
    <p:sldId id="358" r:id="rId21"/>
    <p:sldId id="361" r:id="rId22"/>
    <p:sldId id="360" r:id="rId23"/>
    <p:sldId id="362" r:id="rId24"/>
    <p:sldId id="363" r:id="rId25"/>
    <p:sldId id="364" r:id="rId26"/>
    <p:sldId id="366" r:id="rId27"/>
    <p:sldId id="36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28C2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F57F83-B7D0-4A8D-B060-F85FFF5AD014}" v="125" dt="2019-11-20T11:56:10.1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ne Jarka" userId="27407dc7-5536-4242-9797-21c37323e07b" providerId="ADAL" clId="{6BD6E62E-81F3-4A38-B685-5BCBAAC43628}"/>
    <pc:docChg chg="undo custSel addSld delSld modSld sldOrd">
      <pc:chgData name="Christine Jarka" userId="27407dc7-5536-4242-9797-21c37323e07b" providerId="ADAL" clId="{6BD6E62E-81F3-4A38-B685-5BCBAAC43628}" dt="2019-11-20T11:56:44.293" v="4399" actId="20577"/>
      <pc:docMkLst>
        <pc:docMk/>
      </pc:docMkLst>
      <pc:sldChg chg="modSp">
        <pc:chgData name="Christine Jarka" userId="27407dc7-5536-4242-9797-21c37323e07b" providerId="ADAL" clId="{6BD6E62E-81F3-4A38-B685-5BCBAAC43628}" dt="2019-11-20T09:14:26.871" v="23" actId="20577"/>
        <pc:sldMkLst>
          <pc:docMk/>
          <pc:sldMk cId="3635355011" sldId="300"/>
        </pc:sldMkLst>
        <pc:spChg chg="mod">
          <ac:chgData name="Christine Jarka" userId="27407dc7-5536-4242-9797-21c37323e07b" providerId="ADAL" clId="{6BD6E62E-81F3-4A38-B685-5BCBAAC43628}" dt="2019-11-20T09:14:26.871" v="23" actId="20577"/>
          <ac:spMkLst>
            <pc:docMk/>
            <pc:sldMk cId="3635355011" sldId="300"/>
            <ac:spMk id="3" creationId="{00000000-0000-0000-0000-000000000000}"/>
          </ac:spMkLst>
        </pc:spChg>
      </pc:sldChg>
      <pc:sldChg chg="delSp modSp">
        <pc:chgData name="Christine Jarka" userId="27407dc7-5536-4242-9797-21c37323e07b" providerId="ADAL" clId="{6BD6E62E-81F3-4A38-B685-5BCBAAC43628}" dt="2019-11-20T10:09:50.850" v="1908" actId="404"/>
        <pc:sldMkLst>
          <pc:docMk/>
          <pc:sldMk cId="3778184110" sldId="307"/>
        </pc:sldMkLst>
        <pc:spChg chg="mod">
          <ac:chgData name="Christine Jarka" userId="27407dc7-5536-4242-9797-21c37323e07b" providerId="ADAL" clId="{6BD6E62E-81F3-4A38-B685-5BCBAAC43628}" dt="2019-11-20T10:09:50.850" v="1908" actId="404"/>
          <ac:spMkLst>
            <pc:docMk/>
            <pc:sldMk cId="3778184110" sldId="307"/>
            <ac:spMk id="2" creationId="{2B12D08B-E2B4-4ED3-969E-5BA50DEC6214}"/>
          </ac:spMkLst>
        </pc:spChg>
        <pc:spChg chg="mod">
          <ac:chgData name="Christine Jarka" userId="27407dc7-5536-4242-9797-21c37323e07b" providerId="ADAL" clId="{6BD6E62E-81F3-4A38-B685-5BCBAAC43628}" dt="2019-11-20T09:17:16.982" v="221" actId="20577"/>
          <ac:spMkLst>
            <pc:docMk/>
            <pc:sldMk cId="3778184110" sldId="307"/>
            <ac:spMk id="3" creationId="{00000000-0000-0000-0000-000000000000}"/>
          </ac:spMkLst>
        </pc:spChg>
        <pc:spChg chg="mod">
          <ac:chgData name="Christine Jarka" userId="27407dc7-5536-4242-9797-21c37323e07b" providerId="ADAL" clId="{6BD6E62E-81F3-4A38-B685-5BCBAAC43628}" dt="2019-11-20T09:16:54.244" v="176" actId="1076"/>
          <ac:spMkLst>
            <pc:docMk/>
            <pc:sldMk cId="3778184110" sldId="307"/>
            <ac:spMk id="5" creationId="{5E3FE908-9308-454D-A158-970B89515FBC}"/>
          </ac:spMkLst>
        </pc:spChg>
        <pc:spChg chg="del">
          <ac:chgData name="Christine Jarka" userId="27407dc7-5536-4242-9797-21c37323e07b" providerId="ADAL" clId="{6BD6E62E-81F3-4A38-B685-5BCBAAC43628}" dt="2019-11-20T09:16:56.141" v="177" actId="478"/>
          <ac:spMkLst>
            <pc:docMk/>
            <pc:sldMk cId="3778184110" sldId="307"/>
            <ac:spMk id="11" creationId="{8F5EF4B9-CC04-405A-99D3-58B2810BE589}"/>
          </ac:spMkLst>
        </pc:spChg>
        <pc:picChg chg="mod">
          <ac:chgData name="Christine Jarka" userId="27407dc7-5536-4242-9797-21c37323e07b" providerId="ADAL" clId="{6BD6E62E-81F3-4A38-B685-5BCBAAC43628}" dt="2019-11-20T09:16:44.343" v="173" actId="14826"/>
          <ac:picMkLst>
            <pc:docMk/>
            <pc:sldMk cId="3778184110" sldId="307"/>
            <ac:picMk id="8" creationId="{E5F7D001-A92B-4CE3-96DE-60526D629A5B}"/>
          </ac:picMkLst>
        </pc:picChg>
        <pc:picChg chg="del">
          <ac:chgData name="Christine Jarka" userId="27407dc7-5536-4242-9797-21c37323e07b" providerId="ADAL" clId="{6BD6E62E-81F3-4A38-B685-5BCBAAC43628}" dt="2019-11-20T09:15:08.463" v="79" actId="478"/>
          <ac:picMkLst>
            <pc:docMk/>
            <pc:sldMk cId="3778184110" sldId="307"/>
            <ac:picMk id="10" creationId="{800E917B-D420-4BC9-8598-645319FF39D5}"/>
          </ac:picMkLst>
        </pc:picChg>
      </pc:sldChg>
      <pc:sldChg chg="del">
        <pc:chgData name="Christine Jarka" userId="27407dc7-5536-4242-9797-21c37323e07b" providerId="ADAL" clId="{6BD6E62E-81F3-4A38-B685-5BCBAAC43628}" dt="2019-11-20T09:47:40.833" v="1705" actId="2696"/>
        <pc:sldMkLst>
          <pc:docMk/>
          <pc:sldMk cId="332946929" sldId="308"/>
        </pc:sldMkLst>
      </pc:sldChg>
      <pc:sldChg chg="del">
        <pc:chgData name="Christine Jarka" userId="27407dc7-5536-4242-9797-21c37323e07b" providerId="ADAL" clId="{6BD6E62E-81F3-4A38-B685-5BCBAAC43628}" dt="2019-11-20T09:47:40.851" v="1706" actId="2696"/>
        <pc:sldMkLst>
          <pc:docMk/>
          <pc:sldMk cId="1364284153" sldId="310"/>
        </pc:sldMkLst>
      </pc:sldChg>
      <pc:sldChg chg="del">
        <pc:chgData name="Christine Jarka" userId="27407dc7-5536-4242-9797-21c37323e07b" providerId="ADAL" clId="{6BD6E62E-81F3-4A38-B685-5BCBAAC43628}" dt="2019-11-20T09:47:40.960" v="1712" actId="2696"/>
        <pc:sldMkLst>
          <pc:docMk/>
          <pc:sldMk cId="2618218862" sldId="311"/>
        </pc:sldMkLst>
      </pc:sldChg>
      <pc:sldChg chg="del">
        <pc:chgData name="Christine Jarka" userId="27407dc7-5536-4242-9797-21c37323e07b" providerId="ADAL" clId="{6BD6E62E-81F3-4A38-B685-5BCBAAC43628}" dt="2019-11-20T09:47:40.890" v="1708" actId="2696"/>
        <pc:sldMkLst>
          <pc:docMk/>
          <pc:sldMk cId="3341962641" sldId="312"/>
        </pc:sldMkLst>
      </pc:sldChg>
      <pc:sldChg chg="del">
        <pc:chgData name="Christine Jarka" userId="27407dc7-5536-4242-9797-21c37323e07b" providerId="ADAL" clId="{6BD6E62E-81F3-4A38-B685-5BCBAAC43628}" dt="2019-11-20T09:47:40.907" v="1709" actId="2696"/>
        <pc:sldMkLst>
          <pc:docMk/>
          <pc:sldMk cId="374427699" sldId="313"/>
        </pc:sldMkLst>
      </pc:sldChg>
      <pc:sldChg chg="del">
        <pc:chgData name="Christine Jarka" userId="27407dc7-5536-4242-9797-21c37323e07b" providerId="ADAL" clId="{6BD6E62E-81F3-4A38-B685-5BCBAAC43628}" dt="2019-11-20T09:47:40.990" v="1714" actId="2696"/>
        <pc:sldMkLst>
          <pc:docMk/>
          <pc:sldMk cId="124772306" sldId="315"/>
        </pc:sldMkLst>
      </pc:sldChg>
      <pc:sldChg chg="del">
        <pc:chgData name="Christine Jarka" userId="27407dc7-5536-4242-9797-21c37323e07b" providerId="ADAL" clId="{6BD6E62E-81F3-4A38-B685-5BCBAAC43628}" dt="2019-11-20T09:47:41.019" v="1716" actId="2696"/>
        <pc:sldMkLst>
          <pc:docMk/>
          <pc:sldMk cId="780770692" sldId="317"/>
        </pc:sldMkLst>
      </pc:sldChg>
      <pc:sldChg chg="del">
        <pc:chgData name="Christine Jarka" userId="27407dc7-5536-4242-9797-21c37323e07b" providerId="ADAL" clId="{6BD6E62E-81F3-4A38-B685-5BCBAAC43628}" dt="2019-11-20T10:47:24.560" v="2362" actId="2696"/>
        <pc:sldMkLst>
          <pc:docMk/>
          <pc:sldMk cId="2360972562" sldId="337"/>
        </pc:sldMkLst>
      </pc:sldChg>
      <pc:sldChg chg="del">
        <pc:chgData name="Christine Jarka" userId="27407dc7-5536-4242-9797-21c37323e07b" providerId="ADAL" clId="{6BD6E62E-81F3-4A38-B685-5BCBAAC43628}" dt="2019-11-20T10:47:22.432" v="2361" actId="2696"/>
        <pc:sldMkLst>
          <pc:docMk/>
          <pc:sldMk cId="556900297" sldId="338"/>
        </pc:sldMkLst>
      </pc:sldChg>
      <pc:sldChg chg="del">
        <pc:chgData name="Christine Jarka" userId="27407dc7-5536-4242-9797-21c37323e07b" providerId="ADAL" clId="{6BD6E62E-81F3-4A38-B685-5BCBAAC43628}" dt="2019-11-20T09:47:40.869" v="1707" actId="2696"/>
        <pc:sldMkLst>
          <pc:docMk/>
          <pc:sldMk cId="50152266" sldId="339"/>
        </pc:sldMkLst>
      </pc:sldChg>
      <pc:sldChg chg="del">
        <pc:chgData name="Christine Jarka" userId="27407dc7-5536-4242-9797-21c37323e07b" providerId="ADAL" clId="{6BD6E62E-81F3-4A38-B685-5BCBAAC43628}" dt="2019-11-20T09:47:40.927" v="1710" actId="2696"/>
        <pc:sldMkLst>
          <pc:docMk/>
          <pc:sldMk cId="404780029" sldId="340"/>
        </pc:sldMkLst>
      </pc:sldChg>
      <pc:sldChg chg="del">
        <pc:chgData name="Christine Jarka" userId="27407dc7-5536-4242-9797-21c37323e07b" providerId="ADAL" clId="{6BD6E62E-81F3-4A38-B685-5BCBAAC43628}" dt="2019-11-20T09:47:40.942" v="1711" actId="2696"/>
        <pc:sldMkLst>
          <pc:docMk/>
          <pc:sldMk cId="4153304771" sldId="341"/>
        </pc:sldMkLst>
      </pc:sldChg>
      <pc:sldChg chg="del">
        <pc:chgData name="Christine Jarka" userId="27407dc7-5536-4242-9797-21c37323e07b" providerId="ADAL" clId="{6BD6E62E-81F3-4A38-B685-5BCBAAC43628}" dt="2019-11-20T09:47:40.975" v="1713" actId="2696"/>
        <pc:sldMkLst>
          <pc:docMk/>
          <pc:sldMk cId="429653173" sldId="342"/>
        </pc:sldMkLst>
      </pc:sldChg>
      <pc:sldChg chg="del">
        <pc:chgData name="Christine Jarka" userId="27407dc7-5536-4242-9797-21c37323e07b" providerId="ADAL" clId="{6BD6E62E-81F3-4A38-B685-5BCBAAC43628}" dt="2019-11-20T09:47:41.004" v="1715" actId="2696"/>
        <pc:sldMkLst>
          <pc:docMk/>
          <pc:sldMk cId="3812742315" sldId="343"/>
        </pc:sldMkLst>
      </pc:sldChg>
      <pc:sldChg chg="del">
        <pc:chgData name="Christine Jarka" userId="27407dc7-5536-4242-9797-21c37323e07b" providerId="ADAL" clId="{6BD6E62E-81F3-4A38-B685-5BCBAAC43628}" dt="2019-11-20T09:47:41.036" v="1717" actId="2696"/>
        <pc:sldMkLst>
          <pc:docMk/>
          <pc:sldMk cId="4252762846" sldId="344"/>
        </pc:sldMkLst>
      </pc:sldChg>
      <pc:sldChg chg="del">
        <pc:chgData name="Christine Jarka" userId="27407dc7-5536-4242-9797-21c37323e07b" providerId="ADAL" clId="{6BD6E62E-81F3-4A38-B685-5BCBAAC43628}" dt="2019-11-20T09:47:41.052" v="1718" actId="2696"/>
        <pc:sldMkLst>
          <pc:docMk/>
          <pc:sldMk cId="3876875820" sldId="345"/>
        </pc:sldMkLst>
      </pc:sldChg>
      <pc:sldChg chg="modSp add">
        <pc:chgData name="Christine Jarka" userId="27407dc7-5536-4242-9797-21c37323e07b" providerId="ADAL" clId="{6BD6E62E-81F3-4A38-B685-5BCBAAC43628}" dt="2019-11-20T10:09:45.607" v="1906" actId="404"/>
        <pc:sldMkLst>
          <pc:docMk/>
          <pc:sldMk cId="2243496028" sldId="346"/>
        </pc:sldMkLst>
        <pc:spChg chg="mod">
          <ac:chgData name="Christine Jarka" userId="27407dc7-5536-4242-9797-21c37323e07b" providerId="ADAL" clId="{6BD6E62E-81F3-4A38-B685-5BCBAAC43628}" dt="2019-11-20T10:09:45.607" v="1906" actId="404"/>
          <ac:spMkLst>
            <pc:docMk/>
            <pc:sldMk cId="2243496028" sldId="346"/>
            <ac:spMk id="2" creationId="{2B12D08B-E2B4-4ED3-969E-5BA50DEC6214}"/>
          </ac:spMkLst>
        </pc:spChg>
        <pc:spChg chg="mod">
          <ac:chgData name="Christine Jarka" userId="27407dc7-5536-4242-9797-21c37323e07b" providerId="ADAL" clId="{6BD6E62E-81F3-4A38-B685-5BCBAAC43628}" dt="2019-11-20T09:19:48.087" v="301" actId="27636"/>
          <ac:spMkLst>
            <pc:docMk/>
            <pc:sldMk cId="2243496028" sldId="346"/>
            <ac:spMk id="3" creationId="{00000000-0000-0000-0000-000000000000}"/>
          </ac:spMkLst>
        </pc:spChg>
        <pc:spChg chg="mod">
          <ac:chgData name="Christine Jarka" userId="27407dc7-5536-4242-9797-21c37323e07b" providerId="ADAL" clId="{6BD6E62E-81F3-4A38-B685-5BCBAAC43628}" dt="2019-11-20T09:18:10.122" v="261" actId="1076"/>
          <ac:spMkLst>
            <pc:docMk/>
            <pc:sldMk cId="2243496028" sldId="346"/>
            <ac:spMk id="5" creationId="{5E3FE908-9308-454D-A158-970B89515FBC}"/>
          </ac:spMkLst>
        </pc:spChg>
        <pc:picChg chg="mod">
          <ac:chgData name="Christine Jarka" userId="27407dc7-5536-4242-9797-21c37323e07b" providerId="ADAL" clId="{6BD6E62E-81F3-4A38-B685-5BCBAAC43628}" dt="2019-11-20T09:18:07.160" v="260" actId="14826"/>
          <ac:picMkLst>
            <pc:docMk/>
            <pc:sldMk cId="2243496028" sldId="346"/>
            <ac:picMk id="8" creationId="{E5F7D001-A92B-4CE3-96DE-60526D629A5B}"/>
          </ac:picMkLst>
        </pc:picChg>
      </pc:sldChg>
      <pc:sldChg chg="addSp modSp add ord">
        <pc:chgData name="Christine Jarka" userId="27407dc7-5536-4242-9797-21c37323e07b" providerId="ADAL" clId="{6BD6E62E-81F3-4A38-B685-5BCBAAC43628}" dt="2019-11-20T10:09:13.880" v="1894" actId="404"/>
        <pc:sldMkLst>
          <pc:docMk/>
          <pc:sldMk cId="2424663724" sldId="347"/>
        </pc:sldMkLst>
        <pc:spChg chg="mod">
          <ac:chgData name="Christine Jarka" userId="27407dc7-5536-4242-9797-21c37323e07b" providerId="ADAL" clId="{6BD6E62E-81F3-4A38-B685-5BCBAAC43628}" dt="2019-11-20T10:09:13.880" v="1894" actId="404"/>
          <ac:spMkLst>
            <pc:docMk/>
            <pc:sldMk cId="2424663724" sldId="347"/>
            <ac:spMk id="2" creationId="{2B12D08B-E2B4-4ED3-969E-5BA50DEC6214}"/>
          </ac:spMkLst>
        </pc:spChg>
        <pc:spChg chg="mod">
          <ac:chgData name="Christine Jarka" userId="27407dc7-5536-4242-9797-21c37323e07b" providerId="ADAL" clId="{6BD6E62E-81F3-4A38-B685-5BCBAAC43628}" dt="2019-11-20T10:03:00.101" v="1739" actId="20577"/>
          <ac:spMkLst>
            <pc:docMk/>
            <pc:sldMk cId="2424663724" sldId="347"/>
            <ac:spMk id="3" creationId="{00000000-0000-0000-0000-000000000000}"/>
          </ac:spMkLst>
        </pc:spChg>
        <pc:spChg chg="mod">
          <ac:chgData name="Christine Jarka" userId="27407dc7-5536-4242-9797-21c37323e07b" providerId="ADAL" clId="{6BD6E62E-81F3-4A38-B685-5BCBAAC43628}" dt="2019-11-20T09:27:47.658" v="692" actId="1076"/>
          <ac:spMkLst>
            <pc:docMk/>
            <pc:sldMk cId="2424663724" sldId="347"/>
            <ac:spMk id="5" creationId="{5E3FE908-9308-454D-A158-970B89515FBC}"/>
          </ac:spMkLst>
        </pc:spChg>
        <pc:spChg chg="add mod">
          <ac:chgData name="Christine Jarka" userId="27407dc7-5536-4242-9797-21c37323e07b" providerId="ADAL" clId="{6BD6E62E-81F3-4A38-B685-5BCBAAC43628}" dt="2019-11-20T09:27:44.415" v="691" actId="1076"/>
          <ac:spMkLst>
            <pc:docMk/>
            <pc:sldMk cId="2424663724" sldId="347"/>
            <ac:spMk id="6" creationId="{A08FF00D-7AD4-4817-88F9-11FEDF1B9D6C}"/>
          </ac:spMkLst>
        </pc:spChg>
        <pc:picChg chg="mod">
          <ac:chgData name="Christine Jarka" userId="27407dc7-5536-4242-9797-21c37323e07b" providerId="ADAL" clId="{6BD6E62E-81F3-4A38-B685-5BCBAAC43628}" dt="2019-11-20T09:21:15.705" v="350" actId="14826"/>
          <ac:picMkLst>
            <pc:docMk/>
            <pc:sldMk cId="2424663724" sldId="347"/>
            <ac:picMk id="8" creationId="{E5F7D001-A92B-4CE3-96DE-60526D629A5B}"/>
          </ac:picMkLst>
        </pc:picChg>
      </pc:sldChg>
      <pc:sldChg chg="modSp add ord">
        <pc:chgData name="Christine Jarka" userId="27407dc7-5536-4242-9797-21c37323e07b" providerId="ADAL" clId="{6BD6E62E-81F3-4A38-B685-5BCBAAC43628}" dt="2019-11-20T10:09:19.932" v="1896" actId="404"/>
        <pc:sldMkLst>
          <pc:docMk/>
          <pc:sldMk cId="552491662" sldId="348"/>
        </pc:sldMkLst>
        <pc:spChg chg="mod">
          <ac:chgData name="Christine Jarka" userId="27407dc7-5536-4242-9797-21c37323e07b" providerId="ADAL" clId="{6BD6E62E-81F3-4A38-B685-5BCBAAC43628}" dt="2019-11-20T10:09:19.932" v="1896" actId="404"/>
          <ac:spMkLst>
            <pc:docMk/>
            <pc:sldMk cId="552491662" sldId="348"/>
            <ac:spMk id="2" creationId="{2B12D08B-E2B4-4ED3-969E-5BA50DEC6214}"/>
          </ac:spMkLst>
        </pc:spChg>
        <pc:spChg chg="mod">
          <ac:chgData name="Christine Jarka" userId="27407dc7-5536-4242-9797-21c37323e07b" providerId="ADAL" clId="{6BD6E62E-81F3-4A38-B685-5BCBAAC43628}" dt="2019-11-20T09:30:07.862" v="874" actId="20577"/>
          <ac:spMkLst>
            <pc:docMk/>
            <pc:sldMk cId="552491662" sldId="348"/>
            <ac:spMk id="3" creationId="{00000000-0000-0000-0000-000000000000}"/>
          </ac:spMkLst>
        </pc:spChg>
        <pc:spChg chg="mod">
          <ac:chgData name="Christine Jarka" userId="27407dc7-5536-4242-9797-21c37323e07b" providerId="ADAL" clId="{6BD6E62E-81F3-4A38-B685-5BCBAAC43628}" dt="2019-11-20T09:30:33.524" v="883" actId="1076"/>
          <ac:spMkLst>
            <pc:docMk/>
            <pc:sldMk cId="552491662" sldId="348"/>
            <ac:spMk id="5" creationId="{5E3FE908-9308-454D-A158-970B89515FBC}"/>
          </ac:spMkLst>
        </pc:spChg>
        <pc:picChg chg="mod">
          <ac:chgData name="Christine Jarka" userId="27407dc7-5536-4242-9797-21c37323e07b" providerId="ADAL" clId="{6BD6E62E-81F3-4A38-B685-5BCBAAC43628}" dt="2019-11-20T09:30:21.157" v="879" actId="1076"/>
          <ac:picMkLst>
            <pc:docMk/>
            <pc:sldMk cId="552491662" sldId="348"/>
            <ac:picMk id="8" creationId="{E5F7D001-A92B-4CE3-96DE-60526D629A5B}"/>
          </ac:picMkLst>
        </pc:picChg>
      </pc:sldChg>
      <pc:sldChg chg="addSp modSp add">
        <pc:chgData name="Christine Jarka" userId="27407dc7-5536-4242-9797-21c37323e07b" providerId="ADAL" clId="{6BD6E62E-81F3-4A38-B685-5BCBAAC43628}" dt="2019-11-20T11:27:12.993" v="3354" actId="208"/>
        <pc:sldMkLst>
          <pc:docMk/>
          <pc:sldMk cId="2749465537" sldId="349"/>
        </pc:sldMkLst>
        <pc:spChg chg="mod">
          <ac:chgData name="Christine Jarka" userId="27407dc7-5536-4242-9797-21c37323e07b" providerId="ADAL" clId="{6BD6E62E-81F3-4A38-B685-5BCBAAC43628}" dt="2019-11-20T10:09:41.216" v="1904" actId="404"/>
          <ac:spMkLst>
            <pc:docMk/>
            <pc:sldMk cId="2749465537" sldId="349"/>
            <ac:spMk id="2" creationId="{2B12D08B-E2B4-4ED3-969E-5BA50DEC6214}"/>
          </ac:spMkLst>
        </pc:spChg>
        <pc:spChg chg="mod">
          <ac:chgData name="Christine Jarka" userId="27407dc7-5536-4242-9797-21c37323e07b" providerId="ADAL" clId="{6BD6E62E-81F3-4A38-B685-5BCBAAC43628}" dt="2019-11-20T09:40:38.907" v="1408" actId="20577"/>
          <ac:spMkLst>
            <pc:docMk/>
            <pc:sldMk cId="2749465537" sldId="349"/>
            <ac:spMk id="3" creationId="{00000000-0000-0000-0000-000000000000}"/>
          </ac:spMkLst>
        </pc:spChg>
        <pc:spChg chg="add mod">
          <ac:chgData name="Christine Jarka" userId="27407dc7-5536-4242-9797-21c37323e07b" providerId="ADAL" clId="{6BD6E62E-81F3-4A38-B685-5BCBAAC43628}" dt="2019-11-20T11:27:12.993" v="3354" actId="208"/>
          <ac:spMkLst>
            <pc:docMk/>
            <pc:sldMk cId="2749465537" sldId="349"/>
            <ac:spMk id="4" creationId="{8031F1B9-0324-460C-89B7-2DCED8C90314}"/>
          </ac:spMkLst>
        </pc:spChg>
        <pc:spChg chg="mod">
          <ac:chgData name="Christine Jarka" userId="27407dc7-5536-4242-9797-21c37323e07b" providerId="ADAL" clId="{6BD6E62E-81F3-4A38-B685-5BCBAAC43628}" dt="2019-11-20T09:39:51.748" v="1286" actId="1076"/>
          <ac:spMkLst>
            <pc:docMk/>
            <pc:sldMk cId="2749465537" sldId="349"/>
            <ac:spMk id="5" creationId="{5E3FE908-9308-454D-A158-970B89515FBC}"/>
          </ac:spMkLst>
        </pc:spChg>
        <pc:picChg chg="mod">
          <ac:chgData name="Christine Jarka" userId="27407dc7-5536-4242-9797-21c37323e07b" providerId="ADAL" clId="{6BD6E62E-81F3-4A38-B685-5BCBAAC43628}" dt="2019-11-20T09:39:48.024" v="1285" actId="14826"/>
          <ac:picMkLst>
            <pc:docMk/>
            <pc:sldMk cId="2749465537" sldId="349"/>
            <ac:picMk id="8" creationId="{E5F7D001-A92B-4CE3-96DE-60526D629A5B}"/>
          </ac:picMkLst>
        </pc:picChg>
      </pc:sldChg>
      <pc:sldChg chg="modSp add">
        <pc:chgData name="Christine Jarka" userId="27407dc7-5536-4242-9797-21c37323e07b" providerId="ADAL" clId="{6BD6E62E-81F3-4A38-B685-5BCBAAC43628}" dt="2019-11-20T10:09:25.659" v="1898" actId="404"/>
        <pc:sldMkLst>
          <pc:docMk/>
          <pc:sldMk cId="723931267" sldId="350"/>
        </pc:sldMkLst>
        <pc:spChg chg="mod">
          <ac:chgData name="Christine Jarka" userId="27407dc7-5536-4242-9797-21c37323e07b" providerId="ADAL" clId="{6BD6E62E-81F3-4A38-B685-5BCBAAC43628}" dt="2019-11-20T10:09:25.659" v="1898" actId="404"/>
          <ac:spMkLst>
            <pc:docMk/>
            <pc:sldMk cId="723931267" sldId="350"/>
            <ac:spMk id="2" creationId="{2B12D08B-E2B4-4ED3-969E-5BA50DEC6214}"/>
          </ac:spMkLst>
        </pc:spChg>
        <pc:spChg chg="mod">
          <ac:chgData name="Christine Jarka" userId="27407dc7-5536-4242-9797-21c37323e07b" providerId="ADAL" clId="{6BD6E62E-81F3-4A38-B685-5BCBAAC43628}" dt="2019-11-20T09:36:03.534" v="1171" actId="20577"/>
          <ac:spMkLst>
            <pc:docMk/>
            <pc:sldMk cId="723931267" sldId="350"/>
            <ac:spMk id="3" creationId="{00000000-0000-0000-0000-000000000000}"/>
          </ac:spMkLst>
        </pc:spChg>
        <pc:spChg chg="mod">
          <ac:chgData name="Christine Jarka" userId="27407dc7-5536-4242-9797-21c37323e07b" providerId="ADAL" clId="{6BD6E62E-81F3-4A38-B685-5BCBAAC43628}" dt="2019-11-20T09:33:26.885" v="1016" actId="1076"/>
          <ac:spMkLst>
            <pc:docMk/>
            <pc:sldMk cId="723931267" sldId="350"/>
            <ac:spMk id="5" creationId="{5E3FE908-9308-454D-A158-970B89515FBC}"/>
          </ac:spMkLst>
        </pc:spChg>
        <pc:picChg chg="mod">
          <ac:chgData name="Christine Jarka" userId="27407dc7-5536-4242-9797-21c37323e07b" providerId="ADAL" clId="{6BD6E62E-81F3-4A38-B685-5BCBAAC43628}" dt="2019-11-20T09:33:21.790" v="1015" actId="14826"/>
          <ac:picMkLst>
            <pc:docMk/>
            <pc:sldMk cId="723931267" sldId="350"/>
            <ac:picMk id="8" creationId="{E5F7D001-A92B-4CE3-96DE-60526D629A5B}"/>
          </ac:picMkLst>
        </pc:picChg>
      </pc:sldChg>
      <pc:sldChg chg="modSp add">
        <pc:chgData name="Christine Jarka" userId="27407dc7-5536-4242-9797-21c37323e07b" providerId="ADAL" clId="{6BD6E62E-81F3-4A38-B685-5BCBAAC43628}" dt="2019-11-20T10:09:30.331" v="1900" actId="404"/>
        <pc:sldMkLst>
          <pc:docMk/>
          <pc:sldMk cId="3922890980" sldId="351"/>
        </pc:sldMkLst>
        <pc:spChg chg="mod">
          <ac:chgData name="Christine Jarka" userId="27407dc7-5536-4242-9797-21c37323e07b" providerId="ADAL" clId="{6BD6E62E-81F3-4A38-B685-5BCBAAC43628}" dt="2019-11-20T10:09:30.331" v="1900" actId="404"/>
          <ac:spMkLst>
            <pc:docMk/>
            <pc:sldMk cId="3922890980" sldId="351"/>
            <ac:spMk id="2" creationId="{2B12D08B-E2B4-4ED3-969E-5BA50DEC6214}"/>
          </ac:spMkLst>
        </pc:spChg>
      </pc:sldChg>
      <pc:sldChg chg="delSp modSp add">
        <pc:chgData name="Christine Jarka" userId="27407dc7-5536-4242-9797-21c37323e07b" providerId="ADAL" clId="{6BD6E62E-81F3-4A38-B685-5BCBAAC43628}" dt="2019-11-20T10:09:36.372" v="1902" actId="404"/>
        <pc:sldMkLst>
          <pc:docMk/>
          <pc:sldMk cId="1000180098" sldId="352"/>
        </pc:sldMkLst>
        <pc:spChg chg="mod">
          <ac:chgData name="Christine Jarka" userId="27407dc7-5536-4242-9797-21c37323e07b" providerId="ADAL" clId="{6BD6E62E-81F3-4A38-B685-5BCBAAC43628}" dt="2019-11-20T10:09:36.372" v="1902" actId="404"/>
          <ac:spMkLst>
            <pc:docMk/>
            <pc:sldMk cId="1000180098" sldId="352"/>
            <ac:spMk id="2" creationId="{2B12D08B-E2B4-4ED3-969E-5BA50DEC6214}"/>
          </ac:spMkLst>
        </pc:spChg>
        <pc:spChg chg="mod">
          <ac:chgData name="Christine Jarka" userId="27407dc7-5536-4242-9797-21c37323e07b" providerId="ADAL" clId="{6BD6E62E-81F3-4A38-B685-5BCBAAC43628}" dt="2019-11-20T09:45:42.780" v="1698" actId="20577"/>
          <ac:spMkLst>
            <pc:docMk/>
            <pc:sldMk cId="1000180098" sldId="352"/>
            <ac:spMk id="3" creationId="{00000000-0000-0000-0000-000000000000}"/>
          </ac:spMkLst>
        </pc:spChg>
        <pc:spChg chg="del mod">
          <ac:chgData name="Christine Jarka" userId="27407dc7-5536-4242-9797-21c37323e07b" providerId="ADAL" clId="{6BD6E62E-81F3-4A38-B685-5BCBAAC43628}" dt="2019-11-20T09:45:10.388" v="1644" actId="478"/>
          <ac:spMkLst>
            <pc:docMk/>
            <pc:sldMk cId="1000180098" sldId="352"/>
            <ac:spMk id="4" creationId="{8031F1B9-0324-460C-89B7-2DCED8C90314}"/>
          </ac:spMkLst>
        </pc:spChg>
        <pc:spChg chg="mod">
          <ac:chgData name="Christine Jarka" userId="27407dc7-5536-4242-9797-21c37323e07b" providerId="ADAL" clId="{6BD6E62E-81F3-4A38-B685-5BCBAAC43628}" dt="2019-11-20T09:45:52.098" v="1701" actId="1076"/>
          <ac:spMkLst>
            <pc:docMk/>
            <pc:sldMk cId="1000180098" sldId="352"/>
            <ac:spMk id="5" creationId="{5E3FE908-9308-454D-A158-970B89515FBC}"/>
          </ac:spMkLst>
        </pc:spChg>
        <pc:picChg chg="mod">
          <ac:chgData name="Christine Jarka" userId="27407dc7-5536-4242-9797-21c37323e07b" providerId="ADAL" clId="{6BD6E62E-81F3-4A38-B685-5BCBAAC43628}" dt="2019-11-20T09:45:04.909" v="1642" actId="14826"/>
          <ac:picMkLst>
            <pc:docMk/>
            <pc:sldMk cId="1000180098" sldId="352"/>
            <ac:picMk id="8" creationId="{E5F7D001-A92B-4CE3-96DE-60526D629A5B}"/>
          </ac:picMkLst>
        </pc:picChg>
      </pc:sldChg>
      <pc:sldChg chg="addSp delSp modSp add">
        <pc:chgData name="Christine Jarka" userId="27407dc7-5536-4242-9797-21c37323e07b" providerId="ADAL" clId="{6BD6E62E-81F3-4A38-B685-5BCBAAC43628}" dt="2019-11-20T10:09:04.746" v="1892" actId="404"/>
        <pc:sldMkLst>
          <pc:docMk/>
          <pc:sldMk cId="3970054588" sldId="353"/>
        </pc:sldMkLst>
        <pc:spChg chg="mod">
          <ac:chgData name="Christine Jarka" userId="27407dc7-5536-4242-9797-21c37323e07b" providerId="ADAL" clId="{6BD6E62E-81F3-4A38-B685-5BCBAAC43628}" dt="2019-11-20T10:09:04.746" v="1892" actId="404"/>
          <ac:spMkLst>
            <pc:docMk/>
            <pc:sldMk cId="3970054588" sldId="353"/>
            <ac:spMk id="2" creationId="{2B12D08B-E2B4-4ED3-969E-5BA50DEC6214}"/>
          </ac:spMkLst>
        </pc:spChg>
        <pc:spChg chg="mod">
          <ac:chgData name="Christine Jarka" userId="27407dc7-5536-4242-9797-21c37323e07b" providerId="ADAL" clId="{6BD6E62E-81F3-4A38-B685-5BCBAAC43628}" dt="2019-11-20T10:08:26.799" v="1876" actId="20577"/>
          <ac:spMkLst>
            <pc:docMk/>
            <pc:sldMk cId="3970054588" sldId="353"/>
            <ac:spMk id="3" creationId="{00000000-0000-0000-0000-000000000000}"/>
          </ac:spMkLst>
        </pc:spChg>
        <pc:spChg chg="mod">
          <ac:chgData name="Christine Jarka" userId="27407dc7-5536-4242-9797-21c37323e07b" providerId="ADAL" clId="{6BD6E62E-81F3-4A38-B685-5BCBAAC43628}" dt="2019-11-20T10:07:47.515" v="1751" actId="1076"/>
          <ac:spMkLst>
            <pc:docMk/>
            <pc:sldMk cId="3970054588" sldId="353"/>
            <ac:spMk id="5" creationId="{5E3FE908-9308-454D-A158-970B89515FBC}"/>
          </ac:spMkLst>
        </pc:spChg>
        <pc:spChg chg="del mod ord">
          <ac:chgData name="Christine Jarka" userId="27407dc7-5536-4242-9797-21c37323e07b" providerId="ADAL" clId="{6BD6E62E-81F3-4A38-B685-5BCBAAC43628}" dt="2019-11-20T10:08:31.185" v="1877" actId="478"/>
          <ac:spMkLst>
            <pc:docMk/>
            <pc:sldMk cId="3970054588" sldId="353"/>
            <ac:spMk id="6" creationId="{A08FF00D-7AD4-4817-88F9-11FEDF1B9D6C}"/>
          </ac:spMkLst>
        </pc:spChg>
        <pc:spChg chg="add del mod">
          <ac:chgData name="Christine Jarka" userId="27407dc7-5536-4242-9797-21c37323e07b" providerId="ADAL" clId="{6BD6E62E-81F3-4A38-B685-5BCBAAC43628}" dt="2019-11-20T10:07:25.695" v="1746" actId="478"/>
          <ac:spMkLst>
            <pc:docMk/>
            <pc:sldMk cId="3970054588" sldId="353"/>
            <ac:spMk id="9" creationId="{E6740D37-6C35-4538-BB68-F0C03408280D}"/>
          </ac:spMkLst>
        </pc:spChg>
        <pc:picChg chg="add mod ord">
          <ac:chgData name="Christine Jarka" userId="27407dc7-5536-4242-9797-21c37323e07b" providerId="ADAL" clId="{6BD6E62E-81F3-4A38-B685-5BCBAAC43628}" dt="2019-11-20T10:07:35.462" v="1749" actId="167"/>
          <ac:picMkLst>
            <pc:docMk/>
            <pc:sldMk cId="3970054588" sldId="353"/>
            <ac:picMk id="7" creationId="{B77FF616-926B-476A-9669-A1281400A567}"/>
          </ac:picMkLst>
        </pc:picChg>
        <pc:picChg chg="del">
          <ac:chgData name="Christine Jarka" userId="27407dc7-5536-4242-9797-21c37323e07b" providerId="ADAL" clId="{6BD6E62E-81F3-4A38-B685-5BCBAAC43628}" dt="2019-11-20T10:07:15.338" v="1744" actId="478"/>
          <ac:picMkLst>
            <pc:docMk/>
            <pc:sldMk cId="3970054588" sldId="353"/>
            <ac:picMk id="8" creationId="{E5F7D001-A92B-4CE3-96DE-60526D629A5B}"/>
          </ac:picMkLst>
        </pc:picChg>
      </pc:sldChg>
      <pc:sldChg chg="addSp delSp modSp add">
        <pc:chgData name="Christine Jarka" userId="27407dc7-5536-4242-9797-21c37323e07b" providerId="ADAL" clId="{6BD6E62E-81F3-4A38-B685-5BCBAAC43628}" dt="2019-11-20T10:29:38.766" v="1933" actId="478"/>
        <pc:sldMkLst>
          <pc:docMk/>
          <pc:sldMk cId="4025495228" sldId="354"/>
        </pc:sldMkLst>
        <pc:spChg chg="mod">
          <ac:chgData name="Christine Jarka" userId="27407dc7-5536-4242-9797-21c37323e07b" providerId="ADAL" clId="{6BD6E62E-81F3-4A38-B685-5BCBAAC43628}" dt="2019-11-20T10:10:22.817" v="1922" actId="403"/>
          <ac:spMkLst>
            <pc:docMk/>
            <pc:sldMk cId="4025495228" sldId="354"/>
            <ac:spMk id="2" creationId="{2B12D08B-E2B4-4ED3-969E-5BA50DEC6214}"/>
          </ac:spMkLst>
        </pc:spChg>
        <pc:spChg chg="mod">
          <ac:chgData name="Christine Jarka" userId="27407dc7-5536-4242-9797-21c37323e07b" providerId="ADAL" clId="{6BD6E62E-81F3-4A38-B685-5BCBAAC43628}" dt="2019-11-20T10:14:35.916" v="1925" actId="15"/>
          <ac:spMkLst>
            <pc:docMk/>
            <pc:sldMk cId="4025495228" sldId="354"/>
            <ac:spMk id="3" creationId="{00000000-0000-0000-0000-000000000000}"/>
          </ac:spMkLst>
        </pc:spChg>
        <pc:spChg chg="add mod">
          <ac:chgData name="Christine Jarka" userId="27407dc7-5536-4242-9797-21c37323e07b" providerId="ADAL" clId="{6BD6E62E-81F3-4A38-B685-5BCBAAC43628}" dt="2019-11-20T10:29:36.740" v="1932" actId="1076"/>
          <ac:spMkLst>
            <pc:docMk/>
            <pc:sldMk cId="4025495228" sldId="354"/>
            <ac:spMk id="4" creationId="{C6083306-0B50-4EBC-9AAD-F3CA73F0C5D9}"/>
          </ac:spMkLst>
        </pc:spChg>
        <pc:spChg chg="del mod">
          <ac:chgData name="Christine Jarka" userId="27407dc7-5536-4242-9797-21c37323e07b" providerId="ADAL" clId="{6BD6E62E-81F3-4A38-B685-5BCBAAC43628}" dt="2019-11-20T10:29:38.766" v="1933" actId="478"/>
          <ac:spMkLst>
            <pc:docMk/>
            <pc:sldMk cId="4025495228" sldId="354"/>
            <ac:spMk id="5" creationId="{5E3FE908-9308-454D-A158-970B89515FBC}"/>
          </ac:spMkLst>
        </pc:spChg>
      </pc:sldChg>
      <pc:sldChg chg="addSp delSp modSp add">
        <pc:chgData name="Christine Jarka" userId="27407dc7-5536-4242-9797-21c37323e07b" providerId="ADAL" clId="{6BD6E62E-81F3-4A38-B685-5BCBAAC43628}" dt="2019-11-20T10:34:37.966" v="1988" actId="1076"/>
        <pc:sldMkLst>
          <pc:docMk/>
          <pc:sldMk cId="2808794830" sldId="355"/>
        </pc:sldMkLst>
        <pc:spChg chg="mod">
          <ac:chgData name="Christine Jarka" userId="27407dc7-5536-4242-9797-21c37323e07b" providerId="ADAL" clId="{6BD6E62E-81F3-4A38-B685-5BCBAAC43628}" dt="2019-11-20T10:32:13.340" v="1979" actId="20577"/>
          <ac:spMkLst>
            <pc:docMk/>
            <pc:sldMk cId="2808794830" sldId="355"/>
            <ac:spMk id="3" creationId="{00000000-0000-0000-0000-000000000000}"/>
          </ac:spMkLst>
        </pc:spChg>
        <pc:spChg chg="mod">
          <ac:chgData name="Christine Jarka" userId="27407dc7-5536-4242-9797-21c37323e07b" providerId="ADAL" clId="{6BD6E62E-81F3-4A38-B685-5BCBAAC43628}" dt="2019-11-20T10:30:31.492" v="1936" actId="14100"/>
          <ac:spMkLst>
            <pc:docMk/>
            <pc:sldMk cId="2808794830" sldId="355"/>
            <ac:spMk id="4" creationId="{C6083306-0B50-4EBC-9AAD-F3CA73F0C5D9}"/>
          </ac:spMkLst>
        </pc:spChg>
        <pc:spChg chg="add del">
          <ac:chgData name="Christine Jarka" userId="27407dc7-5536-4242-9797-21c37323e07b" providerId="ADAL" clId="{6BD6E62E-81F3-4A38-B685-5BCBAAC43628}" dt="2019-11-20T10:30:53.973" v="1938"/>
          <ac:spMkLst>
            <pc:docMk/>
            <pc:sldMk cId="2808794830" sldId="355"/>
            <ac:spMk id="5" creationId="{033EC866-BB1B-4490-9ADA-73D26695DD1A}"/>
          </ac:spMkLst>
        </pc:spChg>
        <pc:spChg chg="add del">
          <ac:chgData name="Christine Jarka" userId="27407dc7-5536-4242-9797-21c37323e07b" providerId="ADAL" clId="{6BD6E62E-81F3-4A38-B685-5BCBAAC43628}" dt="2019-11-20T10:30:53.973" v="1938"/>
          <ac:spMkLst>
            <pc:docMk/>
            <pc:sldMk cId="2808794830" sldId="355"/>
            <ac:spMk id="8" creationId="{07734860-DF59-44A3-9B24-E28AD4B480B5}"/>
          </ac:spMkLst>
        </pc:spChg>
        <pc:spChg chg="add del">
          <ac:chgData name="Christine Jarka" userId="27407dc7-5536-4242-9797-21c37323e07b" providerId="ADAL" clId="{6BD6E62E-81F3-4A38-B685-5BCBAAC43628}" dt="2019-11-20T10:30:53.973" v="1938"/>
          <ac:spMkLst>
            <pc:docMk/>
            <pc:sldMk cId="2808794830" sldId="355"/>
            <ac:spMk id="9" creationId="{4127FE92-D852-43E5-A771-9576CFB1AC93}"/>
          </ac:spMkLst>
        </pc:spChg>
        <pc:picChg chg="add del">
          <ac:chgData name="Christine Jarka" userId="27407dc7-5536-4242-9797-21c37323e07b" providerId="ADAL" clId="{6BD6E62E-81F3-4A38-B685-5BCBAAC43628}" dt="2019-11-20T10:30:53.973" v="1938"/>
          <ac:picMkLst>
            <pc:docMk/>
            <pc:sldMk cId="2808794830" sldId="355"/>
            <ac:picMk id="6" creationId="{0604EA88-7A31-4C27-83B5-D6CF8F565B85}"/>
          </ac:picMkLst>
        </pc:picChg>
        <pc:picChg chg="add mod">
          <ac:chgData name="Christine Jarka" userId="27407dc7-5536-4242-9797-21c37323e07b" providerId="ADAL" clId="{6BD6E62E-81F3-4A38-B685-5BCBAAC43628}" dt="2019-11-20T10:34:37.966" v="1988" actId="1076"/>
          <ac:picMkLst>
            <pc:docMk/>
            <pc:sldMk cId="2808794830" sldId="355"/>
            <ac:picMk id="11" creationId="{FD1C17ED-D2DC-4F96-90DB-196C68391F6B}"/>
          </ac:picMkLst>
        </pc:picChg>
      </pc:sldChg>
      <pc:sldChg chg="addSp delSp modSp add">
        <pc:chgData name="Christine Jarka" userId="27407dc7-5536-4242-9797-21c37323e07b" providerId="ADAL" clId="{6BD6E62E-81F3-4A38-B685-5BCBAAC43628}" dt="2019-11-20T10:38:13.883" v="2029" actId="1076"/>
        <pc:sldMkLst>
          <pc:docMk/>
          <pc:sldMk cId="3446540067" sldId="356"/>
        </pc:sldMkLst>
        <pc:spChg chg="mod">
          <ac:chgData name="Christine Jarka" userId="27407dc7-5536-4242-9797-21c37323e07b" providerId="ADAL" clId="{6BD6E62E-81F3-4A38-B685-5BCBAAC43628}" dt="2019-11-20T10:35:15.368" v="1999" actId="20577"/>
          <ac:spMkLst>
            <pc:docMk/>
            <pc:sldMk cId="3446540067" sldId="356"/>
            <ac:spMk id="2" creationId="{2B12D08B-E2B4-4ED3-969E-5BA50DEC6214}"/>
          </ac:spMkLst>
        </pc:spChg>
        <pc:spChg chg="mod">
          <ac:chgData name="Christine Jarka" userId="27407dc7-5536-4242-9797-21c37323e07b" providerId="ADAL" clId="{6BD6E62E-81F3-4A38-B685-5BCBAAC43628}" dt="2019-11-20T10:37:37.146" v="2022" actId="27636"/>
          <ac:spMkLst>
            <pc:docMk/>
            <pc:sldMk cId="3446540067" sldId="356"/>
            <ac:spMk id="3" creationId="{00000000-0000-0000-0000-000000000000}"/>
          </ac:spMkLst>
        </pc:spChg>
        <pc:spChg chg="del">
          <ac:chgData name="Christine Jarka" userId="27407dc7-5536-4242-9797-21c37323e07b" providerId="ADAL" clId="{6BD6E62E-81F3-4A38-B685-5BCBAAC43628}" dt="2019-11-20T10:35:20.277" v="2000" actId="478"/>
          <ac:spMkLst>
            <pc:docMk/>
            <pc:sldMk cId="3446540067" sldId="356"/>
            <ac:spMk id="4" creationId="{C6083306-0B50-4EBC-9AAD-F3CA73F0C5D9}"/>
          </ac:spMkLst>
        </pc:spChg>
        <pc:spChg chg="add mod">
          <ac:chgData name="Christine Jarka" userId="27407dc7-5536-4242-9797-21c37323e07b" providerId="ADAL" clId="{6BD6E62E-81F3-4A38-B685-5BCBAAC43628}" dt="2019-11-20T10:38:13.883" v="2029" actId="1076"/>
          <ac:spMkLst>
            <pc:docMk/>
            <pc:sldMk cId="3446540067" sldId="356"/>
            <ac:spMk id="5" creationId="{7F533C62-95AF-4DC5-ACF8-0EB138D2C509}"/>
          </ac:spMkLst>
        </pc:spChg>
        <pc:picChg chg="mod">
          <ac:chgData name="Christine Jarka" userId="27407dc7-5536-4242-9797-21c37323e07b" providerId="ADAL" clId="{6BD6E62E-81F3-4A38-B685-5BCBAAC43628}" dt="2019-11-20T10:35:46.162" v="2001" actId="14826"/>
          <ac:picMkLst>
            <pc:docMk/>
            <pc:sldMk cId="3446540067" sldId="356"/>
            <ac:picMk id="7" creationId="{B77FF616-926B-476A-9669-A1281400A567}"/>
          </ac:picMkLst>
        </pc:picChg>
        <pc:picChg chg="del">
          <ac:chgData name="Christine Jarka" userId="27407dc7-5536-4242-9797-21c37323e07b" providerId="ADAL" clId="{6BD6E62E-81F3-4A38-B685-5BCBAAC43628}" dt="2019-11-20T10:36:09.467" v="2004" actId="478"/>
          <ac:picMkLst>
            <pc:docMk/>
            <pc:sldMk cId="3446540067" sldId="356"/>
            <ac:picMk id="11" creationId="{FD1C17ED-D2DC-4F96-90DB-196C68391F6B}"/>
          </ac:picMkLst>
        </pc:picChg>
      </pc:sldChg>
      <pc:sldChg chg="addSp modSp add">
        <pc:chgData name="Christine Jarka" userId="27407dc7-5536-4242-9797-21c37323e07b" providerId="ADAL" clId="{6BD6E62E-81F3-4A38-B685-5BCBAAC43628}" dt="2019-11-20T10:38:42.293" v="2039" actId="27636"/>
        <pc:sldMkLst>
          <pc:docMk/>
          <pc:sldMk cId="479668456" sldId="357"/>
        </pc:sldMkLst>
        <pc:spChg chg="mod">
          <ac:chgData name="Christine Jarka" userId="27407dc7-5536-4242-9797-21c37323e07b" providerId="ADAL" clId="{6BD6E62E-81F3-4A38-B685-5BCBAAC43628}" dt="2019-11-20T10:38:42.293" v="2039" actId="27636"/>
          <ac:spMkLst>
            <pc:docMk/>
            <pc:sldMk cId="479668456" sldId="357"/>
            <ac:spMk id="3" creationId="{00000000-0000-0000-0000-000000000000}"/>
          </ac:spMkLst>
        </pc:spChg>
        <pc:spChg chg="add">
          <ac:chgData name="Christine Jarka" userId="27407dc7-5536-4242-9797-21c37323e07b" providerId="ADAL" clId="{6BD6E62E-81F3-4A38-B685-5BCBAAC43628}" dt="2019-11-20T10:38:19.548" v="2030"/>
          <ac:spMkLst>
            <pc:docMk/>
            <pc:sldMk cId="479668456" sldId="357"/>
            <ac:spMk id="5" creationId="{0BA67295-9F4C-4A39-AFAE-90E5C69DE335}"/>
          </ac:spMkLst>
        </pc:spChg>
      </pc:sldChg>
      <pc:sldChg chg="addSp delSp modSp add">
        <pc:chgData name="Christine Jarka" userId="27407dc7-5536-4242-9797-21c37323e07b" providerId="ADAL" clId="{6BD6E62E-81F3-4A38-B685-5BCBAAC43628}" dt="2019-11-20T11:16:02.260" v="2931" actId="1038"/>
        <pc:sldMkLst>
          <pc:docMk/>
          <pc:sldMk cId="2891352790" sldId="358"/>
        </pc:sldMkLst>
        <pc:spChg chg="mod">
          <ac:chgData name="Christine Jarka" userId="27407dc7-5536-4242-9797-21c37323e07b" providerId="ADAL" clId="{6BD6E62E-81F3-4A38-B685-5BCBAAC43628}" dt="2019-11-20T10:47:08.846" v="2357" actId="404"/>
          <ac:spMkLst>
            <pc:docMk/>
            <pc:sldMk cId="2891352790" sldId="358"/>
            <ac:spMk id="2" creationId="{2B12D08B-E2B4-4ED3-969E-5BA50DEC6214}"/>
          </ac:spMkLst>
        </pc:spChg>
        <pc:spChg chg="mod">
          <ac:chgData name="Christine Jarka" userId="27407dc7-5536-4242-9797-21c37323e07b" providerId="ADAL" clId="{6BD6E62E-81F3-4A38-B685-5BCBAAC43628}" dt="2019-11-20T10:55:04.359" v="2407" actId="27636"/>
          <ac:spMkLst>
            <pc:docMk/>
            <pc:sldMk cId="2891352790" sldId="358"/>
            <ac:spMk id="3" creationId="{00000000-0000-0000-0000-000000000000}"/>
          </ac:spMkLst>
        </pc:spChg>
        <pc:spChg chg="add del mod">
          <ac:chgData name="Christine Jarka" userId="27407dc7-5536-4242-9797-21c37323e07b" providerId="ADAL" clId="{6BD6E62E-81F3-4A38-B685-5BCBAAC43628}" dt="2019-11-20T10:44:02.118" v="2067" actId="478"/>
          <ac:spMkLst>
            <pc:docMk/>
            <pc:sldMk cId="2891352790" sldId="358"/>
            <ac:spMk id="5" creationId="{39284C2F-2BB0-409F-AAF1-E9E2227DF613}"/>
          </ac:spMkLst>
        </pc:spChg>
        <pc:spChg chg="add mod">
          <ac:chgData name="Christine Jarka" userId="27407dc7-5536-4242-9797-21c37323e07b" providerId="ADAL" clId="{6BD6E62E-81F3-4A38-B685-5BCBAAC43628}" dt="2019-11-20T11:15:54.736" v="2913" actId="1076"/>
          <ac:spMkLst>
            <pc:docMk/>
            <pc:sldMk cId="2891352790" sldId="358"/>
            <ac:spMk id="16" creationId="{9697362D-33B7-4E63-9F12-99D19B575A89}"/>
          </ac:spMkLst>
        </pc:spChg>
        <pc:graphicFrameChg chg="add del">
          <ac:chgData name="Christine Jarka" userId="27407dc7-5536-4242-9797-21c37323e07b" providerId="ADAL" clId="{6BD6E62E-81F3-4A38-B685-5BCBAAC43628}" dt="2019-11-20T10:44:53.101" v="2107"/>
          <ac:graphicFrameMkLst>
            <pc:docMk/>
            <pc:sldMk cId="2891352790" sldId="358"/>
            <ac:graphicFrameMk id="4" creationId="{2FC8DE1B-C00A-4E39-B81E-44AE412BB281}"/>
          </ac:graphicFrameMkLst>
        </pc:graphicFrameChg>
        <pc:graphicFrameChg chg="add del">
          <ac:chgData name="Christine Jarka" userId="27407dc7-5536-4242-9797-21c37323e07b" providerId="ADAL" clId="{6BD6E62E-81F3-4A38-B685-5BCBAAC43628}" dt="2019-11-20T10:45:06.820" v="2109"/>
          <ac:graphicFrameMkLst>
            <pc:docMk/>
            <pc:sldMk cId="2891352790" sldId="358"/>
            <ac:graphicFrameMk id="6" creationId="{735C0198-F0DA-4CA5-ACFE-6279D77E8193}"/>
          </ac:graphicFrameMkLst>
        </pc:graphicFrameChg>
        <pc:picChg chg="del mod">
          <ac:chgData name="Christine Jarka" userId="27407dc7-5536-4242-9797-21c37323e07b" providerId="ADAL" clId="{6BD6E62E-81F3-4A38-B685-5BCBAAC43628}" dt="2019-11-20T11:15:44.840" v="2909" actId="478"/>
          <ac:picMkLst>
            <pc:docMk/>
            <pc:sldMk cId="2891352790" sldId="358"/>
            <ac:picMk id="7" creationId="{B77FF616-926B-476A-9669-A1281400A567}"/>
          </ac:picMkLst>
        </pc:picChg>
        <pc:picChg chg="add mod">
          <ac:chgData name="Christine Jarka" userId="27407dc7-5536-4242-9797-21c37323e07b" providerId="ADAL" clId="{6BD6E62E-81F3-4A38-B685-5BCBAAC43628}" dt="2019-11-20T11:16:02.260" v="2931" actId="1038"/>
          <ac:picMkLst>
            <pc:docMk/>
            <pc:sldMk cId="2891352790" sldId="358"/>
            <ac:picMk id="9" creationId="{B3065E30-C18C-412F-B303-3545EA87AA38}"/>
          </ac:picMkLst>
        </pc:picChg>
        <pc:picChg chg="add mod">
          <ac:chgData name="Christine Jarka" userId="27407dc7-5536-4242-9797-21c37323e07b" providerId="ADAL" clId="{6BD6E62E-81F3-4A38-B685-5BCBAAC43628}" dt="2019-11-20T11:16:02.260" v="2931" actId="1038"/>
          <ac:picMkLst>
            <pc:docMk/>
            <pc:sldMk cId="2891352790" sldId="358"/>
            <ac:picMk id="11" creationId="{ADA2488A-C600-407A-8344-0FD0CA6107CA}"/>
          </ac:picMkLst>
        </pc:picChg>
        <pc:picChg chg="add mod">
          <ac:chgData name="Christine Jarka" userId="27407dc7-5536-4242-9797-21c37323e07b" providerId="ADAL" clId="{6BD6E62E-81F3-4A38-B685-5BCBAAC43628}" dt="2019-11-20T11:16:02.260" v="2931" actId="1038"/>
          <ac:picMkLst>
            <pc:docMk/>
            <pc:sldMk cId="2891352790" sldId="358"/>
            <ac:picMk id="13" creationId="{0F9D6F6D-8085-44C3-9EC2-20DD6E6D36C8}"/>
          </ac:picMkLst>
        </pc:picChg>
        <pc:picChg chg="add mod">
          <ac:chgData name="Christine Jarka" userId="27407dc7-5536-4242-9797-21c37323e07b" providerId="ADAL" clId="{6BD6E62E-81F3-4A38-B685-5BCBAAC43628}" dt="2019-11-20T11:16:02.260" v="2931" actId="1038"/>
          <ac:picMkLst>
            <pc:docMk/>
            <pc:sldMk cId="2891352790" sldId="358"/>
            <ac:picMk id="15" creationId="{91D5D1A7-EE2C-4082-A5E2-061CC7D987D2}"/>
          </ac:picMkLst>
        </pc:picChg>
        <pc:picChg chg="add mod ord">
          <ac:chgData name="Christine Jarka" userId="27407dc7-5536-4242-9797-21c37323e07b" providerId="ADAL" clId="{6BD6E62E-81F3-4A38-B685-5BCBAAC43628}" dt="2019-11-20T11:15:51.455" v="2912" actId="1076"/>
          <ac:picMkLst>
            <pc:docMk/>
            <pc:sldMk cId="2891352790" sldId="358"/>
            <ac:picMk id="17" creationId="{179F6EC9-D23A-4F47-844D-F74027C3F8E9}"/>
          </ac:picMkLst>
        </pc:picChg>
      </pc:sldChg>
      <pc:sldChg chg="addSp delSp modSp add ord">
        <pc:chgData name="Christine Jarka" userId="27407dc7-5536-4242-9797-21c37323e07b" providerId="ADAL" clId="{6BD6E62E-81F3-4A38-B685-5BCBAAC43628}" dt="2019-11-20T11:16:27.183" v="2936" actId="1076"/>
        <pc:sldMkLst>
          <pc:docMk/>
          <pc:sldMk cId="1735547545" sldId="359"/>
        </pc:sldMkLst>
        <pc:spChg chg="mod">
          <ac:chgData name="Christine Jarka" userId="27407dc7-5536-4242-9797-21c37323e07b" providerId="ADAL" clId="{6BD6E62E-81F3-4A38-B685-5BCBAAC43628}" dt="2019-11-20T10:57:30.194" v="2413" actId="20577"/>
          <ac:spMkLst>
            <pc:docMk/>
            <pc:sldMk cId="1735547545" sldId="359"/>
            <ac:spMk id="2" creationId="{2B12D08B-E2B4-4ED3-969E-5BA50DEC6214}"/>
          </ac:spMkLst>
        </pc:spChg>
        <pc:spChg chg="mod">
          <ac:chgData name="Christine Jarka" userId="27407dc7-5536-4242-9797-21c37323e07b" providerId="ADAL" clId="{6BD6E62E-81F3-4A38-B685-5BCBAAC43628}" dt="2019-11-20T10:58:59.100" v="2589" actId="20577"/>
          <ac:spMkLst>
            <pc:docMk/>
            <pc:sldMk cId="1735547545" sldId="359"/>
            <ac:spMk id="3" creationId="{00000000-0000-0000-0000-000000000000}"/>
          </ac:spMkLst>
        </pc:spChg>
        <pc:spChg chg="add mod">
          <ac:chgData name="Christine Jarka" userId="27407dc7-5536-4242-9797-21c37323e07b" providerId="ADAL" clId="{6BD6E62E-81F3-4A38-B685-5BCBAAC43628}" dt="2019-11-20T11:16:27.183" v="2936" actId="1076"/>
          <ac:spMkLst>
            <pc:docMk/>
            <pc:sldMk cId="1735547545" sldId="359"/>
            <ac:spMk id="5" creationId="{D086980D-EEB9-49A7-B6CA-D3A8C176A989}"/>
          </ac:spMkLst>
        </pc:spChg>
        <pc:picChg chg="add ord">
          <ac:chgData name="Christine Jarka" userId="27407dc7-5536-4242-9797-21c37323e07b" providerId="ADAL" clId="{6BD6E62E-81F3-4A38-B685-5BCBAAC43628}" dt="2019-11-20T11:16:16.027" v="2934" actId="167"/>
          <ac:picMkLst>
            <pc:docMk/>
            <pc:sldMk cId="1735547545" sldId="359"/>
            <ac:picMk id="6" creationId="{CD4C0878-9309-4497-865E-92E30B08A5DA}"/>
          </ac:picMkLst>
        </pc:picChg>
        <pc:picChg chg="del">
          <ac:chgData name="Christine Jarka" userId="27407dc7-5536-4242-9797-21c37323e07b" providerId="ADAL" clId="{6BD6E62E-81F3-4A38-B685-5BCBAAC43628}" dt="2019-11-20T11:16:12.969" v="2933" actId="478"/>
          <ac:picMkLst>
            <pc:docMk/>
            <pc:sldMk cId="1735547545" sldId="359"/>
            <ac:picMk id="7" creationId="{B77FF616-926B-476A-9669-A1281400A567}"/>
          </ac:picMkLst>
        </pc:picChg>
      </pc:sldChg>
      <pc:sldChg chg="addSp delSp modSp add ord">
        <pc:chgData name="Christine Jarka" userId="27407dc7-5536-4242-9797-21c37323e07b" providerId="ADAL" clId="{6BD6E62E-81F3-4A38-B685-5BCBAAC43628}" dt="2019-11-20T11:18:42.061" v="3074" actId="14826"/>
        <pc:sldMkLst>
          <pc:docMk/>
          <pc:sldMk cId="3915021287" sldId="360"/>
        </pc:sldMkLst>
        <pc:spChg chg="mod">
          <ac:chgData name="Christine Jarka" userId="27407dc7-5536-4242-9797-21c37323e07b" providerId="ADAL" clId="{6BD6E62E-81F3-4A38-B685-5BCBAAC43628}" dt="2019-11-20T11:14:39.634" v="2900" actId="20577"/>
          <ac:spMkLst>
            <pc:docMk/>
            <pc:sldMk cId="3915021287" sldId="360"/>
            <ac:spMk id="2" creationId="{2B12D08B-E2B4-4ED3-969E-5BA50DEC6214}"/>
          </ac:spMkLst>
        </pc:spChg>
        <pc:spChg chg="del mod">
          <ac:chgData name="Christine Jarka" userId="27407dc7-5536-4242-9797-21c37323e07b" providerId="ADAL" clId="{6BD6E62E-81F3-4A38-B685-5BCBAAC43628}" dt="2019-11-20T11:14:54.105" v="2903"/>
          <ac:spMkLst>
            <pc:docMk/>
            <pc:sldMk cId="3915021287" sldId="360"/>
            <ac:spMk id="3" creationId="{00000000-0000-0000-0000-000000000000}"/>
          </ac:spMkLst>
        </pc:spChg>
        <pc:spChg chg="add mod">
          <ac:chgData name="Christine Jarka" userId="27407dc7-5536-4242-9797-21c37323e07b" providerId="ADAL" clId="{6BD6E62E-81F3-4A38-B685-5BCBAAC43628}" dt="2019-11-20T11:17:34.070" v="3069" actId="20577"/>
          <ac:spMkLst>
            <pc:docMk/>
            <pc:sldMk cId="3915021287" sldId="360"/>
            <ac:spMk id="4" creationId="{548156AE-AD3E-41A4-9B14-D6D22FF5C1BC}"/>
          </ac:spMkLst>
        </pc:spChg>
        <pc:spChg chg="add del mod">
          <ac:chgData name="Christine Jarka" userId="27407dc7-5536-4242-9797-21c37323e07b" providerId="ADAL" clId="{6BD6E62E-81F3-4A38-B685-5BCBAAC43628}" dt="2019-11-20T11:15:11.681" v="2907" actId="478"/>
          <ac:spMkLst>
            <pc:docMk/>
            <pc:sldMk cId="3915021287" sldId="360"/>
            <ac:spMk id="5" creationId="{C0F2DDF4-062A-44F4-A170-BF2676D3E0ED}"/>
          </ac:spMkLst>
        </pc:spChg>
        <pc:spChg chg="add mod">
          <ac:chgData name="Christine Jarka" userId="27407dc7-5536-4242-9797-21c37323e07b" providerId="ADAL" clId="{6BD6E62E-81F3-4A38-B685-5BCBAAC43628}" dt="2019-11-20T11:16:46.230" v="2940" actId="1076"/>
          <ac:spMkLst>
            <pc:docMk/>
            <pc:sldMk cId="3915021287" sldId="360"/>
            <ac:spMk id="14" creationId="{2B4BFD6D-C4AD-4D40-9764-72A80761523F}"/>
          </ac:spMkLst>
        </pc:spChg>
        <pc:picChg chg="del mod">
          <ac:chgData name="Christine Jarka" userId="27407dc7-5536-4242-9797-21c37323e07b" providerId="ADAL" clId="{6BD6E62E-81F3-4A38-B685-5BCBAAC43628}" dt="2019-11-20T11:16:37.399" v="2937" actId="478"/>
          <ac:picMkLst>
            <pc:docMk/>
            <pc:sldMk cId="3915021287" sldId="360"/>
            <ac:picMk id="7" creationId="{B77FF616-926B-476A-9669-A1281400A567}"/>
          </ac:picMkLst>
        </pc:picChg>
        <pc:picChg chg="del mod">
          <ac:chgData name="Christine Jarka" userId="27407dc7-5536-4242-9797-21c37323e07b" providerId="ADAL" clId="{6BD6E62E-81F3-4A38-B685-5BCBAAC43628}" dt="2019-11-20T11:14:18.643" v="2890" actId="478"/>
          <ac:picMkLst>
            <pc:docMk/>
            <pc:sldMk cId="3915021287" sldId="360"/>
            <ac:picMk id="9" creationId="{B3065E30-C18C-412F-B303-3545EA87AA38}"/>
          </ac:picMkLst>
        </pc:picChg>
        <pc:picChg chg="add del mod">
          <ac:chgData name="Christine Jarka" userId="27407dc7-5536-4242-9797-21c37323e07b" providerId="ADAL" clId="{6BD6E62E-81F3-4A38-B685-5BCBAAC43628}" dt="2019-11-20T11:14:17.893" v="2889" actId="478"/>
          <ac:picMkLst>
            <pc:docMk/>
            <pc:sldMk cId="3915021287" sldId="360"/>
            <ac:picMk id="10" creationId="{E4881120-754A-4C4D-867C-D33AE0C4064B}"/>
          </ac:picMkLst>
        </pc:picChg>
        <pc:picChg chg="del mod">
          <ac:chgData name="Christine Jarka" userId="27407dc7-5536-4242-9797-21c37323e07b" providerId="ADAL" clId="{6BD6E62E-81F3-4A38-B685-5BCBAAC43628}" dt="2019-11-20T11:14:15" v="2886" actId="478"/>
          <ac:picMkLst>
            <pc:docMk/>
            <pc:sldMk cId="3915021287" sldId="360"/>
            <ac:picMk id="11" creationId="{ADA2488A-C600-407A-8344-0FD0CA6107CA}"/>
          </ac:picMkLst>
        </pc:picChg>
        <pc:picChg chg="add del mod">
          <ac:chgData name="Christine Jarka" userId="27407dc7-5536-4242-9797-21c37323e07b" providerId="ADAL" clId="{6BD6E62E-81F3-4A38-B685-5BCBAAC43628}" dt="2019-11-20T11:14:16.504" v="2887" actId="478"/>
          <ac:picMkLst>
            <pc:docMk/>
            <pc:sldMk cId="3915021287" sldId="360"/>
            <ac:picMk id="12" creationId="{5779F356-3754-438B-A5F7-0D6F629D1525}"/>
          </ac:picMkLst>
        </pc:picChg>
        <pc:picChg chg="del mod">
          <ac:chgData name="Christine Jarka" userId="27407dc7-5536-4242-9797-21c37323e07b" providerId="ADAL" clId="{6BD6E62E-81F3-4A38-B685-5BCBAAC43628}" dt="2019-11-20T11:14:19.393" v="2891" actId="478"/>
          <ac:picMkLst>
            <pc:docMk/>
            <pc:sldMk cId="3915021287" sldId="360"/>
            <ac:picMk id="13" creationId="{0F9D6F6D-8085-44C3-9EC2-20DD6E6D36C8}"/>
          </ac:picMkLst>
        </pc:picChg>
        <pc:picChg chg="del mod">
          <ac:chgData name="Christine Jarka" userId="27407dc7-5536-4242-9797-21c37323e07b" providerId="ADAL" clId="{6BD6E62E-81F3-4A38-B685-5BCBAAC43628}" dt="2019-11-20T11:14:17.217" v="2888" actId="478"/>
          <ac:picMkLst>
            <pc:docMk/>
            <pc:sldMk cId="3915021287" sldId="360"/>
            <ac:picMk id="15" creationId="{91D5D1A7-EE2C-4082-A5E2-061CC7D987D2}"/>
          </ac:picMkLst>
        </pc:picChg>
        <pc:picChg chg="add ord">
          <ac:chgData name="Christine Jarka" userId="27407dc7-5536-4242-9797-21c37323e07b" providerId="ADAL" clId="{6BD6E62E-81F3-4A38-B685-5BCBAAC43628}" dt="2019-11-20T11:16:41.740" v="2939" actId="167"/>
          <ac:picMkLst>
            <pc:docMk/>
            <pc:sldMk cId="3915021287" sldId="360"/>
            <ac:picMk id="16" creationId="{5082D412-1EE7-4B4D-BD78-F74501FA7752}"/>
          </ac:picMkLst>
        </pc:picChg>
        <pc:picChg chg="add mod">
          <ac:chgData name="Christine Jarka" userId="27407dc7-5536-4242-9797-21c37323e07b" providerId="ADAL" clId="{6BD6E62E-81F3-4A38-B685-5BCBAAC43628}" dt="2019-11-20T11:18:42.061" v="3074" actId="14826"/>
          <ac:picMkLst>
            <pc:docMk/>
            <pc:sldMk cId="3915021287" sldId="360"/>
            <ac:picMk id="17" creationId="{8D385F2E-DBE1-4421-B98E-76B24A33F5A4}"/>
          </ac:picMkLst>
        </pc:picChg>
        <pc:picChg chg="add mod">
          <ac:chgData name="Christine Jarka" userId="27407dc7-5536-4242-9797-21c37323e07b" providerId="ADAL" clId="{6BD6E62E-81F3-4A38-B685-5BCBAAC43628}" dt="2019-11-20T11:18:23.387" v="3073" actId="14826"/>
          <ac:picMkLst>
            <pc:docMk/>
            <pc:sldMk cId="3915021287" sldId="360"/>
            <ac:picMk id="18" creationId="{044CE14D-F5C5-4502-B707-554D9E01DFFF}"/>
          </ac:picMkLst>
        </pc:picChg>
      </pc:sldChg>
      <pc:sldChg chg="delSp modSp add ord">
        <pc:chgData name="Christine Jarka" userId="27407dc7-5536-4242-9797-21c37323e07b" providerId="ADAL" clId="{6BD6E62E-81F3-4A38-B685-5BCBAAC43628}" dt="2019-11-20T11:14:32.851" v="2896" actId="20577"/>
        <pc:sldMkLst>
          <pc:docMk/>
          <pc:sldMk cId="1602050231" sldId="361"/>
        </pc:sldMkLst>
        <pc:spChg chg="mod">
          <ac:chgData name="Christine Jarka" userId="27407dc7-5536-4242-9797-21c37323e07b" providerId="ADAL" clId="{6BD6E62E-81F3-4A38-B685-5BCBAAC43628}" dt="2019-11-20T11:14:32.851" v="2896" actId="20577"/>
          <ac:spMkLst>
            <pc:docMk/>
            <pc:sldMk cId="1602050231" sldId="361"/>
            <ac:spMk id="2" creationId="{2B12D08B-E2B4-4ED3-969E-5BA50DEC6214}"/>
          </ac:spMkLst>
        </pc:spChg>
        <pc:picChg chg="del">
          <ac:chgData name="Christine Jarka" userId="27407dc7-5536-4242-9797-21c37323e07b" providerId="ADAL" clId="{6BD6E62E-81F3-4A38-B685-5BCBAAC43628}" dt="2019-11-20T11:13:56.289" v="2880" actId="478"/>
          <ac:picMkLst>
            <pc:docMk/>
            <pc:sldMk cId="1602050231" sldId="361"/>
            <ac:picMk id="11" creationId="{ADA2488A-C600-407A-8344-0FD0CA6107CA}"/>
          </ac:picMkLst>
        </pc:picChg>
      </pc:sldChg>
      <pc:sldChg chg="delSp modSp add">
        <pc:chgData name="Christine Jarka" userId="27407dc7-5536-4242-9797-21c37323e07b" providerId="ADAL" clId="{6BD6E62E-81F3-4A38-B685-5BCBAAC43628}" dt="2019-11-20T11:25:09.508" v="3312" actId="12788"/>
        <pc:sldMkLst>
          <pc:docMk/>
          <pc:sldMk cId="405965698" sldId="362"/>
        </pc:sldMkLst>
        <pc:spChg chg="mod">
          <ac:chgData name="Christine Jarka" userId="27407dc7-5536-4242-9797-21c37323e07b" providerId="ADAL" clId="{6BD6E62E-81F3-4A38-B685-5BCBAAC43628}" dt="2019-11-20T11:23:13.690" v="3298" actId="404"/>
          <ac:spMkLst>
            <pc:docMk/>
            <pc:sldMk cId="405965698" sldId="362"/>
            <ac:spMk id="2" creationId="{2B12D08B-E2B4-4ED3-969E-5BA50DEC6214}"/>
          </ac:spMkLst>
        </pc:spChg>
        <pc:spChg chg="mod">
          <ac:chgData name="Christine Jarka" userId="27407dc7-5536-4242-9797-21c37323e07b" providerId="ADAL" clId="{6BD6E62E-81F3-4A38-B685-5BCBAAC43628}" dt="2019-11-20T11:25:09.508" v="3312" actId="12788"/>
          <ac:spMkLst>
            <pc:docMk/>
            <pc:sldMk cId="405965698" sldId="362"/>
            <ac:spMk id="4" creationId="{548156AE-AD3E-41A4-9B14-D6D22FF5C1BC}"/>
          </ac:spMkLst>
        </pc:spChg>
        <pc:spChg chg="mod">
          <ac:chgData name="Christine Jarka" userId="27407dc7-5536-4242-9797-21c37323e07b" providerId="ADAL" clId="{6BD6E62E-81F3-4A38-B685-5BCBAAC43628}" dt="2019-11-20T11:23:33.093" v="3299" actId="1076"/>
          <ac:spMkLst>
            <pc:docMk/>
            <pc:sldMk cId="405965698" sldId="362"/>
            <ac:spMk id="14" creationId="{2B4BFD6D-C4AD-4D40-9764-72A80761523F}"/>
          </ac:spMkLst>
        </pc:spChg>
        <pc:picChg chg="mod">
          <ac:chgData name="Christine Jarka" userId="27407dc7-5536-4242-9797-21c37323e07b" providerId="ADAL" clId="{6BD6E62E-81F3-4A38-B685-5BCBAAC43628}" dt="2019-11-20T11:20:45.661" v="3100" actId="14826"/>
          <ac:picMkLst>
            <pc:docMk/>
            <pc:sldMk cId="405965698" sldId="362"/>
            <ac:picMk id="16" creationId="{5082D412-1EE7-4B4D-BD78-F74501FA7752}"/>
          </ac:picMkLst>
        </pc:picChg>
        <pc:picChg chg="del">
          <ac:chgData name="Christine Jarka" userId="27407dc7-5536-4242-9797-21c37323e07b" providerId="ADAL" clId="{6BD6E62E-81F3-4A38-B685-5BCBAAC43628}" dt="2019-11-20T11:23:51.488" v="3303" actId="478"/>
          <ac:picMkLst>
            <pc:docMk/>
            <pc:sldMk cId="405965698" sldId="362"/>
            <ac:picMk id="17" creationId="{8D385F2E-DBE1-4421-B98E-76B24A33F5A4}"/>
          </ac:picMkLst>
        </pc:picChg>
        <pc:picChg chg="mod">
          <ac:chgData name="Christine Jarka" userId="27407dc7-5536-4242-9797-21c37323e07b" providerId="ADAL" clId="{6BD6E62E-81F3-4A38-B685-5BCBAAC43628}" dt="2019-11-20T11:25:09.508" v="3312" actId="12788"/>
          <ac:picMkLst>
            <pc:docMk/>
            <pc:sldMk cId="405965698" sldId="362"/>
            <ac:picMk id="18" creationId="{044CE14D-F5C5-4502-B707-554D9E01DFFF}"/>
          </ac:picMkLst>
        </pc:picChg>
      </pc:sldChg>
      <pc:sldChg chg="addSp delSp modSp add">
        <pc:chgData name="Christine Jarka" userId="27407dc7-5536-4242-9797-21c37323e07b" providerId="ADAL" clId="{6BD6E62E-81F3-4A38-B685-5BCBAAC43628}" dt="2019-11-20T11:33:42.817" v="3634" actId="20577"/>
        <pc:sldMkLst>
          <pc:docMk/>
          <pc:sldMk cId="2544907196" sldId="363"/>
        </pc:sldMkLst>
        <pc:spChg chg="mod">
          <ac:chgData name="Christine Jarka" userId="27407dc7-5536-4242-9797-21c37323e07b" providerId="ADAL" clId="{6BD6E62E-81F3-4A38-B685-5BCBAAC43628}" dt="2019-11-20T11:31:48.367" v="3528" actId="20577"/>
          <ac:spMkLst>
            <pc:docMk/>
            <pc:sldMk cId="2544907196" sldId="363"/>
            <ac:spMk id="4" creationId="{548156AE-AD3E-41A4-9B14-D6D22FF5C1BC}"/>
          </ac:spMkLst>
        </pc:spChg>
        <pc:spChg chg="add mod">
          <ac:chgData name="Christine Jarka" userId="27407dc7-5536-4242-9797-21c37323e07b" providerId="ADAL" clId="{6BD6E62E-81F3-4A38-B685-5BCBAAC43628}" dt="2019-11-20T11:33:42.817" v="3634" actId="20577"/>
          <ac:spMkLst>
            <pc:docMk/>
            <pc:sldMk cId="2544907196" sldId="363"/>
            <ac:spMk id="8" creationId="{B4831386-3AE4-4000-BD7B-69E3B7CA48AB}"/>
          </ac:spMkLst>
        </pc:spChg>
        <pc:picChg chg="add del mod">
          <ac:chgData name="Christine Jarka" userId="27407dc7-5536-4242-9797-21c37323e07b" providerId="ADAL" clId="{6BD6E62E-81F3-4A38-B685-5BCBAAC43628}" dt="2019-11-20T11:29:48.526" v="3361" actId="478"/>
          <ac:picMkLst>
            <pc:docMk/>
            <pc:sldMk cId="2544907196" sldId="363"/>
            <ac:picMk id="5" creationId="{9689C4AC-CF40-47C4-908E-C61DE36D2DDA}"/>
          </ac:picMkLst>
        </pc:picChg>
        <pc:picChg chg="add mod">
          <ac:chgData name="Christine Jarka" userId="27407dc7-5536-4242-9797-21c37323e07b" providerId="ADAL" clId="{6BD6E62E-81F3-4A38-B685-5BCBAAC43628}" dt="2019-11-20T11:32:20.259" v="3534" actId="14100"/>
          <ac:picMkLst>
            <pc:docMk/>
            <pc:sldMk cId="2544907196" sldId="363"/>
            <ac:picMk id="11" creationId="{C3F30A35-63B2-40D6-96CA-8D503A378C95}"/>
          </ac:picMkLst>
        </pc:picChg>
        <pc:picChg chg="mod">
          <ac:chgData name="Christine Jarka" userId="27407dc7-5536-4242-9797-21c37323e07b" providerId="ADAL" clId="{6BD6E62E-81F3-4A38-B685-5BCBAAC43628}" dt="2019-11-20T11:31:54.390" v="3529" actId="1076"/>
          <ac:picMkLst>
            <pc:docMk/>
            <pc:sldMk cId="2544907196" sldId="363"/>
            <ac:picMk id="17" creationId="{8D385F2E-DBE1-4421-B98E-76B24A33F5A4}"/>
          </ac:picMkLst>
        </pc:picChg>
        <pc:picChg chg="mod">
          <ac:chgData name="Christine Jarka" userId="27407dc7-5536-4242-9797-21c37323e07b" providerId="ADAL" clId="{6BD6E62E-81F3-4A38-B685-5BCBAAC43628}" dt="2019-11-20T11:31:55.988" v="3530" actId="1076"/>
          <ac:picMkLst>
            <pc:docMk/>
            <pc:sldMk cId="2544907196" sldId="363"/>
            <ac:picMk id="18" creationId="{044CE14D-F5C5-4502-B707-554D9E01DFFF}"/>
          </ac:picMkLst>
        </pc:picChg>
      </pc:sldChg>
      <pc:sldChg chg="delSp modSp add">
        <pc:chgData name="Christine Jarka" userId="27407dc7-5536-4242-9797-21c37323e07b" providerId="ADAL" clId="{6BD6E62E-81F3-4A38-B685-5BCBAAC43628}" dt="2019-11-20T11:40:56.379" v="3928" actId="478"/>
        <pc:sldMkLst>
          <pc:docMk/>
          <pc:sldMk cId="1704838779" sldId="364"/>
        </pc:sldMkLst>
        <pc:spChg chg="mod">
          <ac:chgData name="Christine Jarka" userId="27407dc7-5536-4242-9797-21c37323e07b" providerId="ADAL" clId="{6BD6E62E-81F3-4A38-B685-5BCBAAC43628}" dt="2019-11-20T11:38:30.025" v="3839" actId="6549"/>
          <ac:spMkLst>
            <pc:docMk/>
            <pc:sldMk cId="1704838779" sldId="364"/>
            <ac:spMk id="4" creationId="{548156AE-AD3E-41A4-9B14-D6D22FF5C1BC}"/>
          </ac:spMkLst>
        </pc:spChg>
        <pc:picChg chg="del">
          <ac:chgData name="Christine Jarka" userId="27407dc7-5536-4242-9797-21c37323e07b" providerId="ADAL" clId="{6BD6E62E-81F3-4A38-B685-5BCBAAC43628}" dt="2019-11-20T11:40:56.379" v="3928" actId="478"/>
          <ac:picMkLst>
            <pc:docMk/>
            <pc:sldMk cId="1704838779" sldId="364"/>
            <ac:picMk id="17" creationId="{8D385F2E-DBE1-4421-B98E-76B24A33F5A4}"/>
          </ac:picMkLst>
        </pc:picChg>
        <pc:picChg chg="mod">
          <ac:chgData name="Christine Jarka" userId="27407dc7-5536-4242-9797-21c37323e07b" providerId="ADAL" clId="{6BD6E62E-81F3-4A38-B685-5BCBAAC43628}" dt="2019-11-20T11:40:53.126" v="3927" actId="208"/>
          <ac:picMkLst>
            <pc:docMk/>
            <pc:sldMk cId="1704838779" sldId="364"/>
            <ac:picMk id="18" creationId="{044CE14D-F5C5-4502-B707-554D9E01DFFF}"/>
          </ac:picMkLst>
        </pc:picChg>
      </pc:sldChg>
      <pc:sldChg chg="add del">
        <pc:chgData name="Christine Jarka" userId="27407dc7-5536-4242-9797-21c37323e07b" providerId="ADAL" clId="{6BD6E62E-81F3-4A38-B685-5BCBAAC43628}" dt="2019-11-20T11:47:37.690" v="4119" actId="2696"/>
        <pc:sldMkLst>
          <pc:docMk/>
          <pc:sldMk cId="2628499967" sldId="365"/>
        </pc:sldMkLst>
      </pc:sldChg>
      <pc:sldChg chg="addSp delSp modSp add ord">
        <pc:chgData name="Christine Jarka" userId="27407dc7-5536-4242-9797-21c37323e07b" providerId="ADAL" clId="{6BD6E62E-81F3-4A38-B685-5BCBAAC43628}" dt="2019-11-20T11:41:20.245" v="3930"/>
        <pc:sldMkLst>
          <pc:docMk/>
          <pc:sldMk cId="3342782679" sldId="366"/>
        </pc:sldMkLst>
        <pc:spChg chg="mod">
          <ac:chgData name="Christine Jarka" userId="27407dc7-5536-4242-9797-21c37323e07b" providerId="ADAL" clId="{6BD6E62E-81F3-4A38-B685-5BCBAAC43628}" dt="2019-11-20T11:39:50.395" v="3922" actId="20577"/>
          <ac:spMkLst>
            <pc:docMk/>
            <pc:sldMk cId="3342782679" sldId="366"/>
            <ac:spMk id="4" creationId="{548156AE-AD3E-41A4-9B14-D6D22FF5C1BC}"/>
          </ac:spMkLst>
        </pc:spChg>
        <pc:picChg chg="add mod">
          <ac:chgData name="Christine Jarka" userId="27407dc7-5536-4242-9797-21c37323e07b" providerId="ADAL" clId="{6BD6E62E-81F3-4A38-B685-5BCBAAC43628}" dt="2019-11-20T11:40:17.523" v="3925" actId="1076"/>
          <ac:picMkLst>
            <pc:docMk/>
            <pc:sldMk cId="3342782679" sldId="366"/>
            <ac:picMk id="5" creationId="{C50729F2-5CE1-4E83-A813-21E0E7BCC728}"/>
          </ac:picMkLst>
        </pc:picChg>
        <pc:picChg chg="del">
          <ac:chgData name="Christine Jarka" userId="27407dc7-5536-4242-9797-21c37323e07b" providerId="ADAL" clId="{6BD6E62E-81F3-4A38-B685-5BCBAAC43628}" dt="2019-11-20T11:39:02.259" v="3843" actId="478"/>
          <ac:picMkLst>
            <pc:docMk/>
            <pc:sldMk cId="3342782679" sldId="366"/>
            <ac:picMk id="17" creationId="{8D385F2E-DBE1-4421-B98E-76B24A33F5A4}"/>
          </ac:picMkLst>
        </pc:picChg>
        <pc:picChg chg="mod">
          <ac:chgData name="Christine Jarka" userId="27407dc7-5536-4242-9797-21c37323e07b" providerId="ADAL" clId="{6BD6E62E-81F3-4A38-B685-5BCBAAC43628}" dt="2019-11-20T11:38:58.352" v="3842" actId="208"/>
          <ac:picMkLst>
            <pc:docMk/>
            <pc:sldMk cId="3342782679" sldId="366"/>
            <ac:picMk id="18" creationId="{044CE14D-F5C5-4502-B707-554D9E01DFFF}"/>
          </ac:picMkLst>
        </pc:picChg>
      </pc:sldChg>
      <pc:sldChg chg="addSp delSp modSp add">
        <pc:chgData name="Christine Jarka" userId="27407dc7-5536-4242-9797-21c37323e07b" providerId="ADAL" clId="{6BD6E62E-81F3-4A38-B685-5BCBAAC43628}" dt="2019-11-20T11:47:23.990" v="4118" actId="1076"/>
        <pc:sldMkLst>
          <pc:docMk/>
          <pc:sldMk cId="320862616" sldId="367"/>
        </pc:sldMkLst>
        <pc:spChg chg="mod">
          <ac:chgData name="Christine Jarka" userId="27407dc7-5536-4242-9797-21c37323e07b" providerId="ADAL" clId="{6BD6E62E-81F3-4A38-B685-5BCBAAC43628}" dt="2019-11-20T11:47:07.654" v="4116" actId="20577"/>
          <ac:spMkLst>
            <pc:docMk/>
            <pc:sldMk cId="320862616" sldId="367"/>
            <ac:spMk id="4" creationId="{548156AE-AD3E-41A4-9B14-D6D22FF5C1BC}"/>
          </ac:spMkLst>
        </pc:spChg>
        <pc:spChg chg="mod">
          <ac:chgData name="Christine Jarka" userId="27407dc7-5536-4242-9797-21c37323e07b" providerId="ADAL" clId="{6BD6E62E-81F3-4A38-B685-5BCBAAC43628}" dt="2019-11-20T11:47:23.990" v="4118" actId="1076"/>
          <ac:spMkLst>
            <pc:docMk/>
            <pc:sldMk cId="320862616" sldId="367"/>
            <ac:spMk id="14" creationId="{2B4BFD6D-C4AD-4D40-9764-72A80761523F}"/>
          </ac:spMkLst>
        </pc:spChg>
        <pc:picChg chg="add mod">
          <ac:chgData name="Christine Jarka" userId="27407dc7-5536-4242-9797-21c37323e07b" providerId="ADAL" clId="{6BD6E62E-81F3-4A38-B685-5BCBAAC43628}" dt="2019-11-20T11:47:19.022" v="4117" actId="1076"/>
          <ac:picMkLst>
            <pc:docMk/>
            <pc:sldMk cId="320862616" sldId="367"/>
            <ac:picMk id="5" creationId="{F4D47EC2-9AE6-4085-ADE8-27A1B35E429A}"/>
          </ac:picMkLst>
        </pc:picChg>
        <pc:picChg chg="add mod">
          <ac:chgData name="Christine Jarka" userId="27407dc7-5536-4242-9797-21c37323e07b" providerId="ADAL" clId="{6BD6E62E-81F3-4A38-B685-5BCBAAC43628}" dt="2019-11-20T11:46:53.342" v="4104" actId="1076"/>
          <ac:picMkLst>
            <pc:docMk/>
            <pc:sldMk cId="320862616" sldId="367"/>
            <ac:picMk id="7" creationId="{D9CFF902-8CD0-4EB8-A095-9A7E927B4798}"/>
          </ac:picMkLst>
        </pc:picChg>
        <pc:picChg chg="del">
          <ac:chgData name="Christine Jarka" userId="27407dc7-5536-4242-9797-21c37323e07b" providerId="ADAL" clId="{6BD6E62E-81F3-4A38-B685-5BCBAAC43628}" dt="2019-11-20T11:42:30.553" v="3952" actId="478"/>
          <ac:picMkLst>
            <pc:docMk/>
            <pc:sldMk cId="320862616" sldId="367"/>
            <ac:picMk id="18" creationId="{044CE14D-F5C5-4502-B707-554D9E01DFFF}"/>
          </ac:picMkLst>
        </pc:picChg>
      </pc:sldChg>
      <pc:sldChg chg="addSp delSp modSp add">
        <pc:chgData name="Christine Jarka" userId="27407dc7-5536-4242-9797-21c37323e07b" providerId="ADAL" clId="{6BD6E62E-81F3-4A38-B685-5BCBAAC43628}" dt="2019-11-20T11:56:44.293" v="4399" actId="20577"/>
        <pc:sldMkLst>
          <pc:docMk/>
          <pc:sldMk cId="3068085657" sldId="368"/>
        </pc:sldMkLst>
        <pc:spChg chg="mod">
          <ac:chgData name="Christine Jarka" userId="27407dc7-5536-4242-9797-21c37323e07b" providerId="ADAL" clId="{6BD6E62E-81F3-4A38-B685-5BCBAAC43628}" dt="2019-11-20T11:56:44.293" v="4399" actId="20577"/>
          <ac:spMkLst>
            <pc:docMk/>
            <pc:sldMk cId="3068085657" sldId="368"/>
            <ac:spMk id="2" creationId="{CDCFF2EB-D7DD-499E-9306-FA01D519DC02}"/>
          </ac:spMkLst>
        </pc:spChg>
        <pc:spChg chg="mod">
          <ac:chgData name="Christine Jarka" userId="27407dc7-5536-4242-9797-21c37323e07b" providerId="ADAL" clId="{6BD6E62E-81F3-4A38-B685-5BCBAAC43628}" dt="2019-11-20T11:56:35.348" v="4393" actId="2710"/>
          <ac:spMkLst>
            <pc:docMk/>
            <pc:sldMk cId="3068085657" sldId="368"/>
            <ac:spMk id="3" creationId="{016E2D15-656A-45BA-9F57-202A415CBB92}"/>
          </ac:spMkLst>
        </pc:spChg>
        <pc:graphicFrameChg chg="add del mod modGraphic">
          <ac:chgData name="Christine Jarka" userId="27407dc7-5536-4242-9797-21c37323e07b" providerId="ADAL" clId="{6BD6E62E-81F3-4A38-B685-5BCBAAC43628}" dt="2019-11-20T11:54:59.727" v="4392" actId="478"/>
          <ac:graphicFrameMkLst>
            <pc:docMk/>
            <pc:sldMk cId="3068085657" sldId="368"/>
            <ac:graphicFrameMk id="5" creationId="{D247978B-1B3E-4F0D-93D5-4D9094F4132B}"/>
          </ac:graphicFrameMkLst>
        </pc:graphicFrameChg>
        <pc:graphicFrameChg chg="add del mod modGraphic">
          <ac:chgData name="Christine Jarka" userId="27407dc7-5536-4242-9797-21c37323e07b" providerId="ADAL" clId="{6BD6E62E-81F3-4A38-B685-5BCBAAC43628}" dt="2019-11-20T11:54:58.807" v="4391" actId="478"/>
          <ac:graphicFrameMkLst>
            <pc:docMk/>
            <pc:sldMk cId="3068085657" sldId="368"/>
            <ac:graphicFrameMk id="7" creationId="{423F7CD3-FCD4-4663-92E4-C6A2669107C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AEA59-0A52-4A75-B544-DFE21E339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11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0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96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0943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75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71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878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9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0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7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5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3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8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9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5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2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9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30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0.xml"/><Relationship Id="rId5" Type="http://schemas.openxmlformats.org/officeDocument/2006/relationships/slide" Target="slide16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BTT Recorder</a:t>
            </a:r>
            <a:br>
              <a:rPr lang="en-US" dirty="0"/>
            </a:br>
            <a:r>
              <a:rPr lang="en-US" dirty="0"/>
              <a:t>v1.4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Editing </a:t>
            </a:r>
          </a:p>
          <a:p>
            <a:pPr>
              <a:spcBef>
                <a:spcPts val="0"/>
              </a:spcBef>
            </a:pPr>
            <a:r>
              <a:rPr lang="en-US" dirty="0"/>
              <a:t>Recordings</a:t>
            </a:r>
          </a:p>
          <a:p>
            <a:pPr>
              <a:spcBef>
                <a:spcPts val="0"/>
              </a:spcBef>
            </a:pPr>
            <a:endParaRPr lang="en-US" b="1" dirty="0"/>
          </a:p>
          <a:p>
            <a:pPr>
              <a:spcBef>
                <a:spcPts val="0"/>
              </a:spcBef>
            </a:pPr>
            <a:r>
              <a:rPr lang="en-US" dirty="0"/>
              <a:t>Menus</a:t>
            </a:r>
          </a:p>
          <a:p>
            <a:pPr>
              <a:spcBef>
                <a:spcPts val="0"/>
              </a:spcBef>
            </a:pPr>
            <a:r>
              <a:rPr lang="en-US" dirty="0"/>
              <a:t>and</a:t>
            </a:r>
          </a:p>
          <a:p>
            <a:pPr>
              <a:spcBef>
                <a:spcPts val="0"/>
              </a:spcBef>
            </a:pPr>
            <a:r>
              <a:rPr lang="en-US" b="1" dirty="0"/>
              <a:t>icons</a:t>
            </a:r>
          </a:p>
        </p:txBody>
      </p:sp>
    </p:spTree>
    <p:extLst>
      <p:ext uri="{BB962C8B-B14F-4D97-AF65-F5344CB8AC3E}">
        <p14:creationId xmlns:p14="http://schemas.microsoft.com/office/powerpoint/2010/main" val="363535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Home Screen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3-dot Menu -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r>
              <a:rPr lang="en-US" dirty="0"/>
              <a:t>The BTT Recorder Version information cannot be changed.</a:t>
            </a:r>
          </a:p>
          <a:p>
            <a:endParaRPr lang="en-US" dirty="0"/>
          </a:p>
          <a:p>
            <a:r>
              <a:rPr lang="en-US" dirty="0"/>
              <a:t>Tap the back arrow at the top left to return to the Project Management home screen.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10501676">
            <a:off x="6152626" y="398891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ight Arrow 19">
            <a:extLst>
              <a:ext uri="{FF2B5EF4-FFF2-40B4-BE49-F238E27FC236}">
                <a16:creationId xmlns:a16="http://schemas.microsoft.com/office/drawing/2014/main" id="{A08FF00D-7AD4-4817-88F9-11FEDF1B9D6C}"/>
              </a:ext>
            </a:extLst>
          </p:cNvPr>
          <p:cNvSpPr/>
          <p:nvPr/>
        </p:nvSpPr>
        <p:spPr>
          <a:xfrm rot="10501676">
            <a:off x="5501332" y="1918405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6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B77FF616-926B-476A-9669-A1281400A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895" y="2188565"/>
            <a:ext cx="6089649" cy="38060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Home Screen</a:t>
            </a:r>
            <a:br>
              <a:rPr lang="en-US" dirty="0"/>
            </a:br>
            <a:r>
              <a:rPr lang="en-US" dirty="0"/>
              <a:t>	</a:t>
            </a:r>
            <a:r>
              <a:rPr lang="en-US" sz="3600" dirty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r>
              <a:rPr lang="en-US" dirty="0"/>
              <a:t>The Project Bars are listed according to most recent viewed.</a:t>
            </a:r>
          </a:p>
          <a:p>
            <a:endParaRPr lang="en-US" dirty="0"/>
          </a:p>
          <a:p>
            <a:r>
              <a:rPr lang="en-US" dirty="0"/>
              <a:t>Tap on any Project Bar to open the project.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10501676">
            <a:off x="8367318" y="2953660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5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B77FF616-926B-476A-9669-A1281400A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895" y="2188565"/>
            <a:ext cx="6089649" cy="38060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Home Screen</a:t>
            </a:r>
            <a:br>
              <a:rPr lang="en-US" dirty="0"/>
            </a:br>
            <a:r>
              <a:rPr lang="en-US" dirty="0"/>
              <a:t>	</a:t>
            </a:r>
            <a:r>
              <a:rPr lang="en-US" sz="3600" dirty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column headings show the order of information on the project bars:</a:t>
            </a:r>
          </a:p>
          <a:p>
            <a:pPr lvl="1"/>
            <a:r>
              <a:rPr lang="en-US" dirty="0"/>
              <a:t>Language - This will be the Target Language of the project.</a:t>
            </a:r>
          </a:p>
          <a:p>
            <a:pPr lvl="1"/>
            <a:r>
              <a:rPr lang="en-US" dirty="0"/>
              <a:t>Book - This is the book that is being translated or recorded.</a:t>
            </a:r>
          </a:p>
          <a:p>
            <a:pPr lvl="1"/>
            <a:r>
              <a:rPr lang="en-US" dirty="0"/>
              <a:t>Completeness - This circle will fill with blue as the project progresses.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083306-0B50-4EBC-9AAD-F3CA73F0C5D9}"/>
              </a:ext>
            </a:extLst>
          </p:cNvPr>
          <p:cNvSpPr/>
          <p:nvPr/>
        </p:nvSpPr>
        <p:spPr>
          <a:xfrm>
            <a:off x="5568287" y="2396583"/>
            <a:ext cx="3971498" cy="574448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9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B77FF616-926B-476A-9669-A1281400A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895" y="2188565"/>
            <a:ext cx="6089649" cy="38060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Home Screen</a:t>
            </a:r>
            <a:br>
              <a:rPr lang="en-US" dirty="0"/>
            </a:br>
            <a:r>
              <a:rPr lang="en-US" dirty="0"/>
              <a:t>	</a:t>
            </a:r>
            <a:r>
              <a:rPr lang="en-US" sz="3600" dirty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two icons on each of the project bars:</a:t>
            </a:r>
          </a:p>
          <a:p>
            <a:pPr lvl="0"/>
            <a:r>
              <a:rPr lang="en-US" dirty="0"/>
              <a:t>Information icon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Microphone - Tap this icon to go directly to the recording screen</a:t>
            </a: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083306-0B50-4EBC-9AAD-F3CA73F0C5D9}"/>
              </a:ext>
            </a:extLst>
          </p:cNvPr>
          <p:cNvSpPr/>
          <p:nvPr/>
        </p:nvSpPr>
        <p:spPr>
          <a:xfrm>
            <a:off x="9253182" y="2737776"/>
            <a:ext cx="1364776" cy="194340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1C17ED-D2DC-4F96-90DB-196C68391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148" y="3081174"/>
            <a:ext cx="485714" cy="4952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879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B77FF616-926B-476A-9669-A1281400A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870" y="2188565"/>
            <a:ext cx="5323699" cy="38060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Home Screen</a:t>
            </a:r>
            <a:br>
              <a:rPr lang="en-US" dirty="0"/>
            </a:br>
            <a:r>
              <a:rPr lang="en-US" dirty="0"/>
              <a:t>	</a:t>
            </a:r>
            <a:r>
              <a:rPr lang="en-US" sz="3600" dirty="0"/>
              <a:t>Information Icon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230820"/>
            <a:ext cx="4215384" cy="4206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Book and Target Language are in the title of the details with the rest of the details:</a:t>
            </a:r>
          </a:p>
          <a:p>
            <a:pPr lvl="0"/>
            <a:r>
              <a:rPr lang="en-US" b="1" dirty="0"/>
              <a:t>Project</a:t>
            </a:r>
            <a:r>
              <a:rPr lang="en-US" dirty="0"/>
              <a:t> - This will have the name of the book.</a:t>
            </a:r>
          </a:p>
          <a:p>
            <a:pPr lvl="0"/>
            <a:r>
              <a:rPr lang="en-US" b="1" dirty="0"/>
              <a:t>Target Language</a:t>
            </a:r>
            <a:r>
              <a:rPr lang="en-US" dirty="0"/>
              <a:t> - This is the common name followed by the language code in parenthesis.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533C62-95AF-4DC5-ACF8-0EB138D2C509}"/>
              </a:ext>
            </a:extLst>
          </p:cNvPr>
          <p:cNvSpPr/>
          <p:nvPr/>
        </p:nvSpPr>
        <p:spPr>
          <a:xfrm>
            <a:off x="5503869" y="6006746"/>
            <a:ext cx="5323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Tap anywhere outside of the white area to close the Information Menu.</a:t>
            </a:r>
          </a:p>
        </p:txBody>
      </p:sp>
    </p:spTree>
    <p:extLst>
      <p:ext uri="{BB962C8B-B14F-4D97-AF65-F5344CB8AC3E}">
        <p14:creationId xmlns:p14="http://schemas.microsoft.com/office/powerpoint/2010/main" val="344654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B77FF616-926B-476A-9669-A1281400A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870" y="2188565"/>
            <a:ext cx="5323699" cy="38060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Home Screen</a:t>
            </a:r>
            <a:br>
              <a:rPr lang="en-US" dirty="0"/>
            </a:br>
            <a:r>
              <a:rPr lang="en-US" dirty="0"/>
              <a:t>	</a:t>
            </a:r>
            <a:r>
              <a:rPr lang="en-US" sz="3600" dirty="0"/>
              <a:t>Information Icon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230820"/>
            <a:ext cx="4215384" cy="4206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Book and Target Language are in the title of the details with the rest of the details:</a:t>
            </a:r>
          </a:p>
          <a:p>
            <a:r>
              <a:rPr lang="en-US" b="1" dirty="0"/>
              <a:t>Translation Type</a:t>
            </a:r>
            <a:r>
              <a:rPr lang="en-US" dirty="0"/>
              <a:t> - This provide the information on the choice made for the project. (Regular, UDB, or ULB)</a:t>
            </a:r>
          </a:p>
          <a:p>
            <a:pPr lvl="0"/>
            <a:r>
              <a:rPr lang="en-US" b="1" dirty="0"/>
              <a:t>Unit</a:t>
            </a:r>
            <a:r>
              <a:rPr lang="en-US" dirty="0"/>
              <a:t> - This will be either ‘chunk’ or ‘verse.’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67295-9F4C-4A39-AFAE-90E5C69DE335}"/>
              </a:ext>
            </a:extLst>
          </p:cNvPr>
          <p:cNvSpPr/>
          <p:nvPr/>
        </p:nvSpPr>
        <p:spPr>
          <a:xfrm>
            <a:off x="5503869" y="6006746"/>
            <a:ext cx="5323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Tap anywhere outside of the white area to close the Information Menu.</a:t>
            </a:r>
          </a:p>
        </p:txBody>
      </p:sp>
    </p:spTree>
    <p:extLst>
      <p:ext uri="{BB962C8B-B14F-4D97-AF65-F5344CB8AC3E}">
        <p14:creationId xmlns:p14="http://schemas.microsoft.com/office/powerpoint/2010/main" val="47966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CD4C0878-9309-4497-865E-92E30B08A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30820"/>
            <a:ext cx="5323699" cy="33273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 on the Edit Screen</a:t>
            </a:r>
            <a:br>
              <a:rPr lang="en-US" dirty="0"/>
            </a:br>
            <a:r>
              <a:rPr lang="en-US" dirty="0"/>
              <a:t>	</a:t>
            </a:r>
            <a:r>
              <a:rPr lang="en-US" sz="3600" dirty="0"/>
              <a:t>Top Bar – Left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230820"/>
            <a:ext cx="4215384" cy="4206240"/>
          </a:xfrm>
        </p:spPr>
        <p:txBody>
          <a:bodyPr>
            <a:normAutofit/>
          </a:bodyPr>
          <a:lstStyle/>
          <a:p>
            <a:r>
              <a:rPr lang="en-US" dirty="0"/>
              <a:t>Language Code</a:t>
            </a:r>
          </a:p>
          <a:p>
            <a:r>
              <a:rPr lang="en-US" dirty="0"/>
              <a:t>Type of Project</a:t>
            </a:r>
          </a:p>
          <a:p>
            <a:r>
              <a:rPr lang="en-US" dirty="0"/>
              <a:t>Book ID (3-letter code)</a:t>
            </a:r>
          </a:p>
          <a:p>
            <a:r>
              <a:rPr lang="en-US" dirty="0"/>
              <a:t>Chapter number – tap + to increase number, tap – to decrease number.</a:t>
            </a:r>
          </a:p>
          <a:p>
            <a:r>
              <a:rPr lang="en-US" dirty="0"/>
              <a:t>Verse or chunk - tap + to increase number, tap – to decrease number.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86980D-EEB9-49A7-B6CA-D3A8C176A989}"/>
              </a:ext>
            </a:extLst>
          </p:cNvPr>
          <p:cNvSpPr/>
          <p:nvPr/>
        </p:nvSpPr>
        <p:spPr>
          <a:xfrm>
            <a:off x="6096000" y="2197354"/>
            <a:ext cx="2088107" cy="574448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4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7">
            <a:extLst>
              <a:ext uri="{FF2B5EF4-FFF2-40B4-BE49-F238E27FC236}">
                <a16:creationId xmlns:a16="http://schemas.microsoft.com/office/drawing/2014/main" id="{179F6EC9-D23A-4F47-844D-F74027C3F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30820"/>
            <a:ext cx="5323699" cy="33273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 on the Edit Screen</a:t>
            </a:r>
            <a:br>
              <a:rPr lang="en-US" dirty="0"/>
            </a:br>
            <a:r>
              <a:rPr lang="en-US" dirty="0"/>
              <a:t>	</a:t>
            </a:r>
            <a:r>
              <a:rPr lang="en-US" sz="3600" dirty="0"/>
              <a:t>Top Bar – Right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230820"/>
            <a:ext cx="4034822" cy="42062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Verse Marker</a:t>
            </a:r>
          </a:p>
          <a:p>
            <a:r>
              <a:rPr lang="en-US" dirty="0"/>
              <a:t>Star – Tap to rate the recording. Choose between 1, 2 or 3 stars.</a:t>
            </a:r>
          </a:p>
          <a:p>
            <a:r>
              <a:rPr lang="en-US" dirty="0"/>
              <a:t>Re-record – Tap to open a new recording screen.</a:t>
            </a:r>
          </a:p>
          <a:p>
            <a:r>
              <a:rPr lang="en-US" dirty="0"/>
              <a:t>Add a Recording – Tap to add a recording in a selected spot on the wave form.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065E30-C18C-412F-B303-3545EA87A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597" y="2963313"/>
            <a:ext cx="685800" cy="71561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A2488A-C600-407A-8344-0FD0CA610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597" y="2125150"/>
            <a:ext cx="685800" cy="60554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9D6F6D-8085-44C3-9EC2-20DD6E6D3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6597" y="5166982"/>
            <a:ext cx="685800" cy="57607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D5D1A7-EE2C-4082-A5E2-061CC7D987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6597" y="3990801"/>
            <a:ext cx="685800" cy="6858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697362D-33B7-4E63-9F12-99D19B575A89}"/>
              </a:ext>
            </a:extLst>
          </p:cNvPr>
          <p:cNvSpPr/>
          <p:nvPr/>
        </p:nvSpPr>
        <p:spPr>
          <a:xfrm>
            <a:off x="9647516" y="2185293"/>
            <a:ext cx="2088107" cy="574448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5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B77FF616-926B-476A-9669-A1281400A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30820"/>
            <a:ext cx="5323699" cy="33273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 on the Edit Screen</a:t>
            </a:r>
            <a:br>
              <a:rPr lang="en-US" dirty="0"/>
            </a:br>
            <a:r>
              <a:rPr lang="en-US" dirty="0"/>
              <a:t>	</a:t>
            </a:r>
            <a:r>
              <a:rPr lang="en-US" sz="3600" dirty="0"/>
              <a:t>Bottom Blue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230820"/>
            <a:ext cx="4034822" cy="42062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Timer – the smaller numbers after the slash show the total length of the recording.</a:t>
            </a:r>
          </a:p>
          <a:p>
            <a:r>
              <a:rPr lang="en-US" dirty="0"/>
              <a:t>Rewind to beginning</a:t>
            </a:r>
          </a:p>
          <a:p>
            <a:r>
              <a:rPr lang="en-US" dirty="0"/>
              <a:t>Play</a:t>
            </a:r>
          </a:p>
          <a:p>
            <a:r>
              <a:rPr lang="en-US" dirty="0"/>
              <a:t>Fast Forward to end</a:t>
            </a:r>
          </a:p>
          <a:p>
            <a:r>
              <a:rPr lang="en-US" dirty="0"/>
              <a:t>Flag – tap to edit the recording</a:t>
            </a:r>
          </a:p>
          <a:p>
            <a:r>
              <a:rPr lang="en-US" dirty="0"/>
              <a:t>SD Card – tap to save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065E30-C18C-412F-B303-3545EA87A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700" y="5387769"/>
            <a:ext cx="457200" cy="47530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9D6F6D-8085-44C3-9EC2-20DD6E6D3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700" y="6071754"/>
            <a:ext cx="457200" cy="46186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D5D1A7-EE2C-4082-A5E2-061CC7D98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0700" y="3989330"/>
            <a:ext cx="457200" cy="49414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881120-754A-4C4D-867C-D33AE0C406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0700" y="4673547"/>
            <a:ext cx="457200" cy="45288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79F356-3754-438B-A5F7-0D6F629D15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0700" y="3315064"/>
            <a:ext cx="457200" cy="48548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B4BFD6D-C4AD-4D40-9764-72A80761523F}"/>
              </a:ext>
            </a:extLst>
          </p:cNvPr>
          <p:cNvSpPr/>
          <p:nvPr/>
        </p:nvSpPr>
        <p:spPr>
          <a:xfrm>
            <a:off x="5921678" y="4673547"/>
            <a:ext cx="5624211" cy="88458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7">
            <a:extLst>
              <a:ext uri="{FF2B5EF4-FFF2-40B4-BE49-F238E27FC236}">
                <a16:creationId xmlns:a16="http://schemas.microsoft.com/office/drawing/2014/main" id="{5082D412-1EE7-4B4D-BD78-F74501FA7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30820"/>
            <a:ext cx="5323699" cy="33273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 on the Edit Screen</a:t>
            </a:r>
            <a:br>
              <a:rPr lang="en-US" dirty="0"/>
            </a:br>
            <a:r>
              <a:rPr lang="en-US" dirty="0"/>
              <a:t>	</a:t>
            </a:r>
            <a:r>
              <a:rPr lang="en-US" sz="3600" dirty="0"/>
              <a:t>Bottom Gray Bar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156AE-AD3E-41A4-9B14-D6D22FF5C1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Recording Waves – Tap to listen to the Target Language recording.</a:t>
            </a:r>
          </a:p>
          <a:p>
            <a:endParaRPr lang="en-US" dirty="0"/>
          </a:p>
          <a:p>
            <a:r>
              <a:rPr lang="en-US" dirty="0"/>
              <a:t>Listen – Tap to listen to the Source Audio recording.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4BFD6D-C4AD-4D40-9764-72A80761523F}"/>
              </a:ext>
            </a:extLst>
          </p:cNvPr>
          <p:cNvSpPr/>
          <p:nvPr/>
        </p:nvSpPr>
        <p:spPr>
          <a:xfrm>
            <a:off x="9457899" y="4291685"/>
            <a:ext cx="2087990" cy="88458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D385F2E-DBE1-4421-B98E-76B24A33F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597" y="4054177"/>
            <a:ext cx="685800" cy="64398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44CE14D-F5C5-4502-B707-554D9E01D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597" y="2360831"/>
            <a:ext cx="685800" cy="54439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502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FF2EB-D7DD-499E-9306-FA01D519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to topics: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E2D15-656A-45BA-9F57-202A415CB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hlinkClick r:id="rId2" action="ppaction://hlinksldjump"/>
              </a:rPr>
              <a:t>Project Management Home Screen 3-Dot Menu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>
                <a:hlinkClick r:id="rId3" action="ppaction://hlinksldjump"/>
              </a:rPr>
              <a:t>Project Management Home Screen Information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>
                <a:hlinkClick r:id="rId4" action="ppaction://hlinksldjump"/>
              </a:rPr>
              <a:t>Project Management Information Menu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>
                <a:hlinkClick r:id="rId5" action="ppaction://hlinksldjump"/>
              </a:rPr>
              <a:t>Edit Screen Icons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>
                <a:hlinkClick r:id="rId6" action="ppaction://hlinksldjump"/>
              </a:rPr>
              <a:t>Verse or Chunk Take Bar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808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7">
            <a:extLst>
              <a:ext uri="{FF2B5EF4-FFF2-40B4-BE49-F238E27FC236}">
                <a16:creationId xmlns:a16="http://schemas.microsoft.com/office/drawing/2014/main" id="{5082D412-1EE7-4B4D-BD78-F74501FA7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230820"/>
            <a:ext cx="5323697" cy="33273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26438" cy="1400530"/>
          </a:xfrm>
        </p:spPr>
        <p:txBody>
          <a:bodyPr/>
          <a:lstStyle/>
          <a:p>
            <a:r>
              <a:rPr lang="en-US" dirty="0"/>
              <a:t>Verse or Chunk Take Bar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Access by tapping on arrow at end of verse bar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156AE-AD3E-41A4-9B14-D6D22FF5C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/>
          <a:lstStyle/>
          <a:p>
            <a:r>
              <a:rPr lang="en-US" dirty="0"/>
              <a:t>Time Line – Shows the length and progression of the audio playback.</a:t>
            </a:r>
          </a:p>
          <a:p>
            <a:pPr lvl="1"/>
            <a:r>
              <a:rPr lang="en-US" dirty="0"/>
              <a:t>The line expand left to right as the audio take plays.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4BFD6D-C4AD-4D40-9764-72A80761523F}"/>
              </a:ext>
            </a:extLst>
          </p:cNvPr>
          <p:cNvSpPr/>
          <p:nvPr/>
        </p:nvSpPr>
        <p:spPr>
          <a:xfrm>
            <a:off x="6451377" y="3009891"/>
            <a:ext cx="4612943" cy="88458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44CE14D-F5C5-4502-B707-554D9E01D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866" y="4931847"/>
            <a:ext cx="3299875" cy="923042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596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7">
            <a:extLst>
              <a:ext uri="{FF2B5EF4-FFF2-40B4-BE49-F238E27FC236}">
                <a16:creationId xmlns:a16="http://schemas.microsoft.com/office/drawing/2014/main" id="{5082D412-1EE7-4B4D-BD78-F74501FA7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230820"/>
            <a:ext cx="5323697" cy="33273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26438" cy="1400530"/>
          </a:xfrm>
        </p:spPr>
        <p:txBody>
          <a:bodyPr/>
          <a:lstStyle/>
          <a:p>
            <a:r>
              <a:rPr lang="en-US" dirty="0"/>
              <a:t>Verse or Chunk Take Bar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Access by tapping on arrow at end of verse bar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156AE-AD3E-41A4-9B14-D6D22FF5C1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/>
              <a:t>Garbage icon - Tap on the garbage can icon to delete a selected take. </a:t>
            </a:r>
          </a:p>
          <a:p>
            <a:pPr lvl="0"/>
            <a:r>
              <a:rPr lang="en-US" dirty="0"/>
              <a:t>Wave form icon – Tap to enter the editing screen of BTT Recorder.</a:t>
            </a:r>
          </a:p>
          <a:p>
            <a:pPr lvl="0"/>
            <a:r>
              <a:rPr lang="en-US" dirty="0"/>
              <a:t>Play Icon – Tap to play the recording. Tap the pause icon to stop playback.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4BFD6D-C4AD-4D40-9764-72A80761523F}"/>
              </a:ext>
            </a:extLst>
          </p:cNvPr>
          <p:cNvSpPr/>
          <p:nvPr/>
        </p:nvSpPr>
        <p:spPr>
          <a:xfrm>
            <a:off x="6451377" y="3009891"/>
            <a:ext cx="4612943" cy="88458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D385F2E-DBE1-4421-B98E-76B24A33F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761" y="3576665"/>
            <a:ext cx="685800" cy="63562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44CE14D-F5C5-4502-B707-554D9E01D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761" y="2335332"/>
            <a:ext cx="685800" cy="674559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831386-3AE4-4000-BD7B-69E3B7CA48AB}"/>
              </a:ext>
            </a:extLst>
          </p:cNvPr>
          <p:cNvSpPr txBox="1"/>
          <p:nvPr/>
        </p:nvSpPr>
        <p:spPr>
          <a:xfrm flipH="1">
            <a:off x="7330507" y="4608310"/>
            <a:ext cx="3061358" cy="1477328"/>
          </a:xfrm>
          <a:prstGeom prst="rect">
            <a:avLst/>
          </a:prstGeom>
          <a:solidFill>
            <a:schemeClr val="tx1"/>
          </a:solidFill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NOTE</a:t>
            </a:r>
            <a:r>
              <a:rPr lang="en-US" dirty="0">
                <a:solidFill>
                  <a:schemeClr val="bg1"/>
                </a:solidFill>
              </a:rPr>
              <a:t>: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The number order of the takes will change after deleting, editing, or adding recordings.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F30A35-63B2-40D6-96CA-8D503A378C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074" y="4779059"/>
            <a:ext cx="685800" cy="740353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4490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7">
            <a:extLst>
              <a:ext uri="{FF2B5EF4-FFF2-40B4-BE49-F238E27FC236}">
                <a16:creationId xmlns:a16="http://schemas.microsoft.com/office/drawing/2014/main" id="{5082D412-1EE7-4B4D-BD78-F74501FA7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230820"/>
            <a:ext cx="5323697" cy="33273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26438" cy="1400530"/>
          </a:xfrm>
        </p:spPr>
        <p:txBody>
          <a:bodyPr/>
          <a:lstStyle/>
          <a:p>
            <a:r>
              <a:rPr lang="en-US" dirty="0"/>
              <a:t>Verse or Chunk Take Bar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Access by tapping on arrow at end of verse bar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156AE-AD3E-41A4-9B14-D6D22FF5C1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Check Mark – Tap to turn green.</a:t>
            </a:r>
          </a:p>
          <a:p>
            <a:pPr lvl="1"/>
            <a:r>
              <a:rPr lang="en-US" dirty="0"/>
              <a:t>A green check mark indicates:</a:t>
            </a:r>
          </a:p>
          <a:p>
            <a:pPr lvl="2"/>
            <a:r>
              <a:rPr lang="en-US" dirty="0"/>
              <a:t>Approved</a:t>
            </a:r>
          </a:p>
          <a:p>
            <a:pPr lvl="2"/>
            <a:r>
              <a:rPr lang="en-US" dirty="0"/>
              <a:t>Rated with 3 stars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4BFD6D-C4AD-4D40-9764-72A80761523F}"/>
              </a:ext>
            </a:extLst>
          </p:cNvPr>
          <p:cNvSpPr/>
          <p:nvPr/>
        </p:nvSpPr>
        <p:spPr>
          <a:xfrm>
            <a:off x="6451377" y="3009891"/>
            <a:ext cx="4612943" cy="88458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44CE14D-F5C5-4502-B707-554D9E01D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982" y="2360831"/>
            <a:ext cx="499030" cy="544397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0483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7">
            <a:extLst>
              <a:ext uri="{FF2B5EF4-FFF2-40B4-BE49-F238E27FC236}">
                <a16:creationId xmlns:a16="http://schemas.microsoft.com/office/drawing/2014/main" id="{5082D412-1EE7-4B4D-BD78-F74501FA7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230820"/>
            <a:ext cx="5323697" cy="33273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26438" cy="1400530"/>
          </a:xfrm>
        </p:spPr>
        <p:txBody>
          <a:bodyPr/>
          <a:lstStyle/>
          <a:p>
            <a:r>
              <a:rPr lang="en-US" dirty="0"/>
              <a:t>Verse or Chunk Take Bar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Access by tapping on arrow at end of verse bar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156AE-AD3E-41A4-9B14-D6D22FF5C1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Star – Tap on the star icon to rate the recording.</a:t>
            </a:r>
          </a:p>
          <a:p>
            <a:pPr lvl="1"/>
            <a:r>
              <a:rPr lang="en-US" dirty="0"/>
              <a:t>1 star = red</a:t>
            </a:r>
          </a:p>
          <a:p>
            <a:pPr lvl="1"/>
            <a:r>
              <a:rPr lang="en-US" dirty="0"/>
              <a:t>2 stars = yellow</a:t>
            </a:r>
          </a:p>
          <a:p>
            <a:pPr lvl="1"/>
            <a:r>
              <a:rPr lang="en-US" dirty="0"/>
              <a:t>3 stars = green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4BFD6D-C4AD-4D40-9764-72A80761523F}"/>
              </a:ext>
            </a:extLst>
          </p:cNvPr>
          <p:cNvSpPr/>
          <p:nvPr/>
        </p:nvSpPr>
        <p:spPr>
          <a:xfrm>
            <a:off x="6451377" y="3009891"/>
            <a:ext cx="4612943" cy="88458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44CE14D-F5C5-4502-B707-554D9E01D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717" y="2360831"/>
            <a:ext cx="527559" cy="544397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0729F2-5CE1-4E83-A813-21E0E7BCC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896" y="4690782"/>
            <a:ext cx="27432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8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7">
            <a:extLst>
              <a:ext uri="{FF2B5EF4-FFF2-40B4-BE49-F238E27FC236}">
                <a16:creationId xmlns:a16="http://schemas.microsoft.com/office/drawing/2014/main" id="{5082D412-1EE7-4B4D-BD78-F74501FA7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230820"/>
            <a:ext cx="5323697" cy="33273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26438" cy="1400530"/>
          </a:xfrm>
        </p:spPr>
        <p:txBody>
          <a:bodyPr/>
          <a:lstStyle/>
          <a:p>
            <a:r>
              <a:rPr lang="en-US" dirty="0"/>
              <a:t>Verse or Chunk Take Bar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Access by tapping on arrow at end of verse bar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156AE-AD3E-41A4-9B14-D6D22FF5C1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Arrows on bar - Tap on the right or left arrow to go between the audio takes for a verse. </a:t>
            </a:r>
          </a:p>
          <a:p>
            <a:pPr lvl="1"/>
            <a:r>
              <a:rPr lang="en-US" dirty="0"/>
              <a:t>Notice the take number changes.</a:t>
            </a:r>
          </a:p>
          <a:p>
            <a:r>
              <a:rPr lang="en-US" dirty="0"/>
              <a:t>Take # of # – Display the take available. Has Date and time it was saved.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4BFD6D-C4AD-4D40-9764-72A80761523F}"/>
              </a:ext>
            </a:extLst>
          </p:cNvPr>
          <p:cNvSpPr/>
          <p:nvPr/>
        </p:nvSpPr>
        <p:spPr>
          <a:xfrm>
            <a:off x="6451377" y="3352791"/>
            <a:ext cx="4612943" cy="88458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47EC2-9AE6-4085-ADE8-27A1B35E4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795" y="3551575"/>
            <a:ext cx="1651000" cy="68580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CFF902-8CD0-4EB8-A095-9A7E927B4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590" y="5935703"/>
            <a:ext cx="2137410" cy="68580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086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Home Screen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3-dot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sz="2400" dirty="0"/>
              <a:t>he 3-dot menu icon is found at the far right on the top blue bar.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Tap on the 3 dots to open the menu.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9" cy="3806030"/>
          </a:xfr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19003306">
            <a:off x="8927336" y="2850824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8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Home Screen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3-dot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Menu choices:</a:t>
            </a:r>
          </a:p>
          <a:p>
            <a:r>
              <a:rPr lang="en-US" sz="2400" dirty="0"/>
              <a:t>Settings - </a:t>
            </a:r>
            <a:r>
              <a:rPr lang="en-US" dirty="0"/>
              <a:t>Tap to view the settings of the program.</a:t>
            </a:r>
            <a:endParaRPr lang="en-US" sz="2400" dirty="0"/>
          </a:p>
          <a:p>
            <a:r>
              <a:rPr lang="en-US" dirty="0"/>
              <a:t>Logout – Tap to sign out of the program. </a:t>
            </a:r>
          </a:p>
          <a:p>
            <a:pPr lvl="1"/>
            <a:r>
              <a:rPr lang="en-US" sz="2000" dirty="0"/>
              <a:t>The program will restart at the User Account screen.</a:t>
            </a:r>
          </a:p>
          <a:p>
            <a:r>
              <a:rPr lang="en-US" sz="2400" dirty="0"/>
              <a:t>Help - </a:t>
            </a:r>
            <a:r>
              <a:rPr lang="en-US" dirty="0"/>
              <a:t>Tap to view the documentation on how to use the BTT Recorder program.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19003306">
            <a:off x="8301626" y="3256645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Home Screen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3-dot Menu -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0" y="2188565"/>
            <a:ext cx="4273619" cy="4206240"/>
          </a:xfrm>
        </p:spPr>
        <p:txBody>
          <a:bodyPr>
            <a:noAutofit/>
          </a:bodyPr>
          <a:lstStyle/>
          <a:p>
            <a:r>
              <a:rPr lang="en-US" dirty="0"/>
              <a:t>Source Audio Location</a:t>
            </a:r>
          </a:p>
          <a:p>
            <a:pPr lvl="1"/>
            <a:r>
              <a:rPr lang="en-US" dirty="0"/>
              <a:t>Tap to open</a:t>
            </a:r>
          </a:p>
          <a:p>
            <a:pPr lvl="1"/>
            <a:r>
              <a:rPr lang="en-US" dirty="0"/>
              <a:t>Choose between</a:t>
            </a:r>
          </a:p>
          <a:p>
            <a:pPr lvl="2"/>
            <a:r>
              <a:rPr lang="en-US" dirty="0"/>
              <a:t>BTT Recorder</a:t>
            </a:r>
          </a:p>
          <a:p>
            <a:pPr lvl="2"/>
            <a:r>
              <a:rPr lang="en-US" dirty="0" err="1"/>
              <a:t>translationRecorder</a:t>
            </a:r>
            <a:endParaRPr lang="en-US" dirty="0"/>
          </a:p>
          <a:p>
            <a:pPr lvl="1"/>
            <a:r>
              <a:rPr lang="en-US" dirty="0"/>
              <a:t>Tap on either link – JUST ONCE or ALWAYS</a:t>
            </a:r>
          </a:p>
          <a:p>
            <a:pPr lvl="1"/>
            <a:r>
              <a:rPr lang="en-US" dirty="0"/>
              <a:t>The window closes.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9877209">
            <a:off x="9251222" y="4716862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1F1B9-0324-460C-89B7-2DCED8C90314}"/>
              </a:ext>
            </a:extLst>
          </p:cNvPr>
          <p:cNvSpPr txBox="1"/>
          <p:nvPr/>
        </p:nvSpPr>
        <p:spPr>
          <a:xfrm flipH="1">
            <a:off x="9112444" y="1674254"/>
            <a:ext cx="2658846" cy="2031325"/>
          </a:xfrm>
          <a:prstGeom prst="rect">
            <a:avLst/>
          </a:prstGeom>
          <a:solidFill>
            <a:schemeClr val="tx1"/>
          </a:solidFill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NOTE</a:t>
            </a:r>
            <a:r>
              <a:rPr lang="en-US" dirty="0">
                <a:solidFill>
                  <a:schemeClr val="bg1"/>
                </a:solidFill>
              </a:rPr>
              <a:t>: </a:t>
            </a:r>
          </a:p>
          <a:p>
            <a:r>
              <a:rPr lang="en-US" dirty="0">
                <a:solidFill>
                  <a:schemeClr val="bg1"/>
                </a:solidFill>
              </a:rPr>
              <a:t>If </a:t>
            </a:r>
            <a:r>
              <a:rPr lang="en-US" dirty="0" err="1">
                <a:solidFill>
                  <a:schemeClr val="bg1"/>
                </a:solidFill>
              </a:rPr>
              <a:t>translationRecorder</a:t>
            </a:r>
            <a:r>
              <a:rPr lang="en-US" dirty="0">
                <a:solidFill>
                  <a:schemeClr val="bg1"/>
                </a:solidFill>
              </a:rPr>
              <a:t> is chosen, the audio files may need to go through the converter software to work in BTT Recorder.</a:t>
            </a:r>
          </a:p>
        </p:txBody>
      </p:sp>
    </p:spTree>
    <p:extLst>
      <p:ext uri="{BB962C8B-B14F-4D97-AF65-F5344CB8AC3E}">
        <p14:creationId xmlns:p14="http://schemas.microsoft.com/office/powerpoint/2010/main" val="274946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Home Screen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3-dot Menu -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0" y="2188565"/>
            <a:ext cx="4273619" cy="4206240"/>
          </a:xfrm>
        </p:spPr>
        <p:txBody>
          <a:bodyPr>
            <a:noAutofit/>
          </a:bodyPr>
          <a:lstStyle/>
          <a:p>
            <a:r>
              <a:rPr lang="en-US" dirty="0"/>
              <a:t>Source Language</a:t>
            </a:r>
          </a:p>
          <a:p>
            <a:pPr lvl="1"/>
            <a:r>
              <a:rPr lang="en-US" dirty="0"/>
              <a:t>Tap to open</a:t>
            </a:r>
          </a:p>
          <a:p>
            <a:pPr lvl="1"/>
            <a:r>
              <a:rPr lang="en-US" dirty="0"/>
              <a:t>Search for the language from the list of languages.</a:t>
            </a:r>
          </a:p>
          <a:p>
            <a:pPr lvl="1"/>
            <a:r>
              <a:rPr lang="en-US" dirty="0"/>
              <a:t>Tap on the language name.</a:t>
            </a:r>
          </a:p>
          <a:p>
            <a:pPr lvl="1"/>
            <a:r>
              <a:rPr lang="en-US" dirty="0"/>
              <a:t>The window closes.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12259287">
            <a:off x="8258552" y="3107004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8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Home Screen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3-dot Menu -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/>
          <a:p>
            <a:r>
              <a:rPr lang="en-US" dirty="0"/>
              <a:t>Add Temporary Language</a:t>
            </a:r>
          </a:p>
          <a:p>
            <a:pPr lvl="1"/>
            <a:r>
              <a:rPr lang="en-US" dirty="0"/>
              <a:t>Tap to open</a:t>
            </a:r>
          </a:p>
          <a:p>
            <a:pPr lvl="1"/>
            <a:r>
              <a:rPr lang="en-US" dirty="0"/>
              <a:t>Enter the language name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To close the window tap the CLOSE link at the bottom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9877209">
            <a:off x="9058038" y="2186592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9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Home Screen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3-dot Menu -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/>
          <a:p>
            <a:r>
              <a:rPr lang="en-US" dirty="0"/>
              <a:t>Add Temporary Language</a:t>
            </a:r>
          </a:p>
          <a:p>
            <a:pPr lvl="1"/>
            <a:r>
              <a:rPr lang="en-US" dirty="0"/>
              <a:t>Tap to open</a:t>
            </a:r>
          </a:p>
          <a:p>
            <a:pPr lvl="1"/>
            <a:r>
              <a:rPr lang="en-US" dirty="0"/>
              <a:t>Enter the language name</a:t>
            </a:r>
          </a:p>
          <a:p>
            <a:pPr lvl="1"/>
            <a:r>
              <a:rPr lang="en-US" dirty="0"/>
              <a:t>Enter a code of exactly 6 characters.</a:t>
            </a:r>
          </a:p>
          <a:p>
            <a:r>
              <a:rPr lang="en-US" dirty="0"/>
              <a:t>Tap the ADD link to add the language and close the window.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9877209">
            <a:off x="8441588" y="265920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3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D08B-E2B4-4ED3-969E-5BA50DE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Home Screen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3-dot Menu -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r>
              <a:rPr lang="en-US" dirty="0"/>
              <a:t>Update Language From </a:t>
            </a:r>
            <a:r>
              <a:rPr lang="en-US" dirty="0" err="1"/>
              <a:t>translationDatabase</a:t>
            </a:r>
            <a:endParaRPr lang="en-US" dirty="0"/>
          </a:p>
          <a:p>
            <a:pPr lvl="1"/>
            <a:r>
              <a:rPr lang="en-US" dirty="0"/>
              <a:t>Tap to run the update</a:t>
            </a:r>
          </a:p>
          <a:p>
            <a:pPr lvl="1"/>
            <a:r>
              <a:rPr lang="en-US" dirty="0"/>
              <a:t>The update will process</a:t>
            </a:r>
          </a:p>
          <a:p>
            <a:pPr lvl="1"/>
            <a:r>
              <a:rPr lang="en-US" dirty="0"/>
              <a:t>The pop-up message window will close when the update is completed.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7D001-A92B-4CE3-96DE-60526D629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48" cy="3806030"/>
          </a:xfr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7832197">
            <a:off x="5590419" y="262266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9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TTRecorder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" id="{8C676BAD-FD2B-47E0-9BFE-49596DB02F2A}" vid="{7A9D925E-5A80-4246-8D63-6D78EF2A0C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3623AC358204B8459D60480BA9C2B" ma:contentTypeVersion="12" ma:contentTypeDescription="Create a new document." ma:contentTypeScope="" ma:versionID="d3005fe9c78495323023aeced5280a50">
  <xsd:schema xmlns:xsd="http://www.w3.org/2001/XMLSchema" xmlns:xs="http://www.w3.org/2001/XMLSchema" xmlns:p="http://schemas.microsoft.com/office/2006/metadata/properties" xmlns:ns3="e6b6b08c-4e37-4703-b140-b9e21b970c4f" xmlns:ns4="63ebc9d3-73c5-43d0-b794-270dc3c2d1a0" targetNamespace="http://schemas.microsoft.com/office/2006/metadata/properties" ma:root="true" ma:fieldsID="0b9151cbda91d7d860fe7297b2c5ad24" ns3:_="" ns4:_="">
    <xsd:import namespace="e6b6b08c-4e37-4703-b140-b9e21b970c4f"/>
    <xsd:import namespace="63ebc9d3-73c5-43d0-b794-270dc3c2d1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6b08c-4e37-4703-b140-b9e21b970c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c9d3-73c5-43d0-b794-270dc3c2d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385C5D-A2D8-4EF5-8BC1-91C87051F3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6b08c-4e37-4703-b140-b9e21b970c4f"/>
    <ds:schemaRef ds:uri="63ebc9d3-73c5-43d0-b794-270dc3c2d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599329-A8AA-4B19-B93E-7D374C1D79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194038-5CA6-4C72-9E59-AB106531F90F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terms/"/>
    <ds:schemaRef ds:uri="e6b6b08c-4e37-4703-b140-b9e21b970c4f"/>
    <ds:schemaRef ds:uri="63ebc9d3-73c5-43d0-b794-270dc3c2d1a0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1918</TotalTime>
  <Words>934</Words>
  <Application>Microsoft Office PowerPoint</Application>
  <PresentationFormat>Widescreen</PresentationFormat>
  <Paragraphs>141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Wingdings 3</vt:lpstr>
      <vt:lpstr>BTTRecorder</vt:lpstr>
      <vt:lpstr>BTT Recorder v1.4</vt:lpstr>
      <vt:lpstr>Links to topics:</vt:lpstr>
      <vt:lpstr>Project Management Home Screen  3-dot Menu</vt:lpstr>
      <vt:lpstr>Project Management Home Screen  3-dot Menu</vt:lpstr>
      <vt:lpstr>Project Management Home Screen  3-dot Menu - Settings</vt:lpstr>
      <vt:lpstr>Project Management Home Screen  3-dot Menu - Settings</vt:lpstr>
      <vt:lpstr>Project Management Home Screen  3-dot Menu - Settings</vt:lpstr>
      <vt:lpstr>Project Management Home Screen  3-dot Menu - Settings</vt:lpstr>
      <vt:lpstr>Project Management Home Screen  3-dot Menu - Settings</vt:lpstr>
      <vt:lpstr>Project Management Home Screen  3-dot Menu - Settings</vt:lpstr>
      <vt:lpstr>Project Management Home Screen  Information</vt:lpstr>
      <vt:lpstr>Project Management Home Screen  Information</vt:lpstr>
      <vt:lpstr>Project Management Home Screen  Information</vt:lpstr>
      <vt:lpstr>Project Management Home Screen  Information Icon Menu</vt:lpstr>
      <vt:lpstr>Project Management Home Screen  Information Icon Menu</vt:lpstr>
      <vt:lpstr>Icons on the Edit Screen  Top Bar – Left Side</vt:lpstr>
      <vt:lpstr>Icons on the Edit Screen  Top Bar – Right Side</vt:lpstr>
      <vt:lpstr>Icons on the Edit Screen  Bottom Blue Bar</vt:lpstr>
      <vt:lpstr>Icons on the Edit Screen  Bottom Gray Bar</vt:lpstr>
      <vt:lpstr>Verse or Chunk Take Bar  Access by tapping on arrow at end of verse bar  </vt:lpstr>
      <vt:lpstr>Verse or Chunk Take Bar  Access by tapping on arrow at end of verse bar  </vt:lpstr>
      <vt:lpstr>Verse or Chunk Take Bar  Access by tapping on arrow at end of verse bar  </vt:lpstr>
      <vt:lpstr>Verse or Chunk Take Bar  Access by tapping on arrow at end of verse bar  </vt:lpstr>
      <vt:lpstr>Verse or Chunk Take Bar  Access by tapping on arrow at end of verse bar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translationRecorder</dc:title>
  <dc:creator>Erika Herman</dc:creator>
  <cp:lastModifiedBy>Christine Jarka</cp:lastModifiedBy>
  <cp:revision>54</cp:revision>
  <dcterms:created xsi:type="dcterms:W3CDTF">2016-06-27T19:09:04Z</dcterms:created>
  <dcterms:modified xsi:type="dcterms:W3CDTF">2019-11-20T11:56:48Z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