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29"/>
  </p:notesMasterIdLst>
  <p:sldIdLst>
    <p:sldId id="300" r:id="rId5"/>
    <p:sldId id="368" r:id="rId6"/>
    <p:sldId id="307" r:id="rId7"/>
    <p:sldId id="371" r:id="rId8"/>
    <p:sldId id="372" r:id="rId9"/>
    <p:sldId id="369" r:id="rId10"/>
    <p:sldId id="370" r:id="rId11"/>
    <p:sldId id="373" r:id="rId12"/>
    <p:sldId id="374" r:id="rId13"/>
    <p:sldId id="379" r:id="rId14"/>
    <p:sldId id="376" r:id="rId15"/>
    <p:sldId id="377" r:id="rId16"/>
    <p:sldId id="380" r:id="rId17"/>
    <p:sldId id="378" r:id="rId18"/>
    <p:sldId id="375" r:id="rId19"/>
    <p:sldId id="381" r:id="rId20"/>
    <p:sldId id="382" r:id="rId21"/>
    <p:sldId id="383" r:id="rId22"/>
    <p:sldId id="384" r:id="rId23"/>
    <p:sldId id="386" r:id="rId24"/>
    <p:sldId id="387" r:id="rId25"/>
    <p:sldId id="388" r:id="rId26"/>
    <p:sldId id="389" r:id="rId27"/>
    <p:sldId id="3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8C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A770C-879F-42D8-A645-E9EE7781AA2E}" v="91" dt="2019-11-21T11:05:39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88F57F83-B7D0-4A8D-B060-F85FFF5AD014}"/>
    <pc:docChg chg="undo custSel addSld delSld modSld sldOrd">
      <pc:chgData name="Christine Jarka" userId="27407dc7-5536-4242-9797-21c37323e07b" providerId="ADAL" clId="{88F57F83-B7D0-4A8D-B060-F85FFF5AD014}" dt="2019-11-21T01:27:55.191" v="1692" actId="113"/>
      <pc:docMkLst>
        <pc:docMk/>
      </pc:docMkLst>
      <pc:sldChg chg="modSp">
        <pc:chgData name="Christine Jarka" userId="27407dc7-5536-4242-9797-21c37323e07b" providerId="ADAL" clId="{88F57F83-B7D0-4A8D-B060-F85FFF5AD014}" dt="2019-11-20T13:17:02.353" v="21" actId="6549"/>
        <pc:sldMkLst>
          <pc:docMk/>
          <pc:sldMk cId="3635355011" sldId="300"/>
        </pc:sldMkLst>
        <pc:spChg chg="mod">
          <ac:chgData name="Christine Jarka" userId="27407dc7-5536-4242-9797-21c37323e07b" providerId="ADAL" clId="{88F57F83-B7D0-4A8D-B060-F85FFF5AD014}" dt="2019-11-20T13:17:02.353" v="21" actId="6549"/>
          <ac:spMkLst>
            <pc:docMk/>
            <pc:sldMk cId="3635355011" sldId="300"/>
            <ac:spMk id="3" creationId="{00000000-0000-0000-0000-000000000000}"/>
          </ac:spMkLst>
        </pc:spChg>
      </pc:sldChg>
      <pc:sldChg chg="modSp">
        <pc:chgData name="Christine Jarka" userId="27407dc7-5536-4242-9797-21c37323e07b" providerId="ADAL" clId="{88F57F83-B7D0-4A8D-B060-F85FFF5AD014}" dt="2019-11-21T00:54:26.428" v="569" actId="20577"/>
        <pc:sldMkLst>
          <pc:docMk/>
          <pc:sldMk cId="3778184110" sldId="307"/>
        </pc:sldMkLst>
        <pc:spChg chg="mod">
          <ac:chgData name="Christine Jarka" userId="27407dc7-5536-4242-9797-21c37323e07b" providerId="ADAL" clId="{88F57F83-B7D0-4A8D-B060-F85FFF5AD014}" dt="2019-11-20T16:37:27.880" v="243" actId="20577"/>
          <ac:spMkLst>
            <pc:docMk/>
            <pc:sldMk cId="3778184110" sldId="307"/>
            <ac:spMk id="2" creationId="{2B12D08B-E2B4-4ED3-969E-5BA50DEC6214}"/>
          </ac:spMkLst>
        </pc:spChg>
        <pc:spChg chg="mod">
          <ac:chgData name="Christine Jarka" userId="27407dc7-5536-4242-9797-21c37323e07b" providerId="ADAL" clId="{88F57F83-B7D0-4A8D-B060-F85FFF5AD014}" dt="2019-11-21T00:54:26.428" v="569" actId="20577"/>
          <ac:spMkLst>
            <pc:docMk/>
            <pc:sldMk cId="3778184110" sldId="307"/>
            <ac:spMk id="3" creationId="{00000000-0000-0000-0000-000000000000}"/>
          </ac:spMkLst>
        </pc:spChg>
        <pc:spChg chg="mod">
          <ac:chgData name="Christine Jarka" userId="27407dc7-5536-4242-9797-21c37323e07b" providerId="ADAL" clId="{88F57F83-B7D0-4A8D-B060-F85FFF5AD014}" dt="2019-11-20T21:04:05.497" v="253" actId="1076"/>
          <ac:spMkLst>
            <pc:docMk/>
            <pc:sldMk cId="3778184110" sldId="307"/>
            <ac:spMk id="5" creationId="{5E3FE908-9308-454D-A158-970B89515FBC}"/>
          </ac:spMkLst>
        </pc:spChg>
      </pc:sldChg>
      <pc:sldChg chg="del">
        <pc:chgData name="Christine Jarka" userId="27407dc7-5536-4242-9797-21c37323e07b" providerId="ADAL" clId="{88F57F83-B7D0-4A8D-B060-F85FFF5AD014}" dt="2019-11-20T13:43:36.970" v="23" actId="2696"/>
        <pc:sldMkLst>
          <pc:docMk/>
          <pc:sldMk cId="2243496028" sldId="346"/>
        </pc:sldMkLst>
      </pc:sldChg>
      <pc:sldChg chg="del">
        <pc:chgData name="Christine Jarka" userId="27407dc7-5536-4242-9797-21c37323e07b" providerId="ADAL" clId="{88F57F83-B7D0-4A8D-B060-F85FFF5AD014}" dt="2019-11-20T13:43:36.984" v="29" actId="2696"/>
        <pc:sldMkLst>
          <pc:docMk/>
          <pc:sldMk cId="2424663724" sldId="347"/>
        </pc:sldMkLst>
      </pc:sldChg>
      <pc:sldChg chg="del">
        <pc:chgData name="Christine Jarka" userId="27407dc7-5536-4242-9797-21c37323e07b" providerId="ADAL" clId="{88F57F83-B7D0-4A8D-B060-F85FFF5AD014}" dt="2019-11-20T13:43:36.981" v="28" actId="2696"/>
        <pc:sldMkLst>
          <pc:docMk/>
          <pc:sldMk cId="552491662" sldId="348"/>
        </pc:sldMkLst>
      </pc:sldChg>
      <pc:sldChg chg="del">
        <pc:chgData name="Christine Jarka" userId="27407dc7-5536-4242-9797-21c37323e07b" providerId="ADAL" clId="{88F57F83-B7D0-4A8D-B060-F85FFF5AD014}" dt="2019-11-20T13:43:36.972" v="24" actId="2696"/>
        <pc:sldMkLst>
          <pc:docMk/>
          <pc:sldMk cId="2749465537" sldId="349"/>
        </pc:sldMkLst>
      </pc:sldChg>
      <pc:sldChg chg="del">
        <pc:chgData name="Christine Jarka" userId="27407dc7-5536-4242-9797-21c37323e07b" providerId="ADAL" clId="{88F57F83-B7D0-4A8D-B060-F85FFF5AD014}" dt="2019-11-20T13:43:36.979" v="27" actId="2696"/>
        <pc:sldMkLst>
          <pc:docMk/>
          <pc:sldMk cId="723931267" sldId="350"/>
        </pc:sldMkLst>
      </pc:sldChg>
      <pc:sldChg chg="del">
        <pc:chgData name="Christine Jarka" userId="27407dc7-5536-4242-9797-21c37323e07b" providerId="ADAL" clId="{88F57F83-B7D0-4A8D-B060-F85FFF5AD014}" dt="2019-11-20T13:43:36.977" v="26" actId="2696"/>
        <pc:sldMkLst>
          <pc:docMk/>
          <pc:sldMk cId="3922890980" sldId="351"/>
        </pc:sldMkLst>
      </pc:sldChg>
      <pc:sldChg chg="del">
        <pc:chgData name="Christine Jarka" userId="27407dc7-5536-4242-9797-21c37323e07b" providerId="ADAL" clId="{88F57F83-B7D0-4A8D-B060-F85FFF5AD014}" dt="2019-11-20T13:43:36.974" v="25" actId="2696"/>
        <pc:sldMkLst>
          <pc:docMk/>
          <pc:sldMk cId="1000180098" sldId="352"/>
        </pc:sldMkLst>
      </pc:sldChg>
      <pc:sldChg chg="del">
        <pc:chgData name="Christine Jarka" userId="27407dc7-5536-4242-9797-21c37323e07b" providerId="ADAL" clId="{88F57F83-B7D0-4A8D-B060-F85FFF5AD014}" dt="2019-11-20T13:43:36.986" v="30" actId="2696"/>
        <pc:sldMkLst>
          <pc:docMk/>
          <pc:sldMk cId="3970054588" sldId="353"/>
        </pc:sldMkLst>
      </pc:sldChg>
      <pc:sldChg chg="del">
        <pc:chgData name="Christine Jarka" userId="27407dc7-5536-4242-9797-21c37323e07b" providerId="ADAL" clId="{88F57F83-B7D0-4A8D-B060-F85FFF5AD014}" dt="2019-11-20T13:43:36.989" v="31" actId="2696"/>
        <pc:sldMkLst>
          <pc:docMk/>
          <pc:sldMk cId="4025495228" sldId="354"/>
        </pc:sldMkLst>
      </pc:sldChg>
      <pc:sldChg chg="del">
        <pc:chgData name="Christine Jarka" userId="27407dc7-5536-4242-9797-21c37323e07b" providerId="ADAL" clId="{88F57F83-B7D0-4A8D-B060-F85FFF5AD014}" dt="2019-11-20T13:43:36.991" v="32" actId="2696"/>
        <pc:sldMkLst>
          <pc:docMk/>
          <pc:sldMk cId="2808794830" sldId="355"/>
        </pc:sldMkLst>
      </pc:sldChg>
      <pc:sldChg chg="del">
        <pc:chgData name="Christine Jarka" userId="27407dc7-5536-4242-9797-21c37323e07b" providerId="ADAL" clId="{88F57F83-B7D0-4A8D-B060-F85FFF5AD014}" dt="2019-11-20T13:43:36.993" v="33" actId="2696"/>
        <pc:sldMkLst>
          <pc:docMk/>
          <pc:sldMk cId="3446540067" sldId="356"/>
        </pc:sldMkLst>
      </pc:sldChg>
      <pc:sldChg chg="del">
        <pc:chgData name="Christine Jarka" userId="27407dc7-5536-4242-9797-21c37323e07b" providerId="ADAL" clId="{88F57F83-B7D0-4A8D-B060-F85FFF5AD014}" dt="2019-11-20T13:43:36.994" v="34" actId="2696"/>
        <pc:sldMkLst>
          <pc:docMk/>
          <pc:sldMk cId="479668456" sldId="357"/>
        </pc:sldMkLst>
      </pc:sldChg>
      <pc:sldChg chg="del">
        <pc:chgData name="Christine Jarka" userId="27407dc7-5536-4242-9797-21c37323e07b" providerId="ADAL" clId="{88F57F83-B7D0-4A8D-B060-F85FFF5AD014}" dt="2019-11-20T13:43:37" v="36" actId="2696"/>
        <pc:sldMkLst>
          <pc:docMk/>
          <pc:sldMk cId="2891352790" sldId="358"/>
        </pc:sldMkLst>
      </pc:sldChg>
      <pc:sldChg chg="del">
        <pc:chgData name="Christine Jarka" userId="27407dc7-5536-4242-9797-21c37323e07b" providerId="ADAL" clId="{88F57F83-B7D0-4A8D-B060-F85FFF5AD014}" dt="2019-11-20T13:43:36.997" v="35" actId="2696"/>
        <pc:sldMkLst>
          <pc:docMk/>
          <pc:sldMk cId="1735547545" sldId="359"/>
        </pc:sldMkLst>
      </pc:sldChg>
      <pc:sldChg chg="del">
        <pc:chgData name="Christine Jarka" userId="27407dc7-5536-4242-9797-21c37323e07b" providerId="ADAL" clId="{88F57F83-B7D0-4A8D-B060-F85FFF5AD014}" dt="2019-11-20T13:43:37.006" v="38" actId="2696"/>
        <pc:sldMkLst>
          <pc:docMk/>
          <pc:sldMk cId="3915021287" sldId="360"/>
        </pc:sldMkLst>
      </pc:sldChg>
      <pc:sldChg chg="del">
        <pc:chgData name="Christine Jarka" userId="27407dc7-5536-4242-9797-21c37323e07b" providerId="ADAL" clId="{88F57F83-B7D0-4A8D-B060-F85FFF5AD014}" dt="2019-11-20T13:43:37.003" v="37" actId="2696"/>
        <pc:sldMkLst>
          <pc:docMk/>
          <pc:sldMk cId="1602050231" sldId="361"/>
        </pc:sldMkLst>
      </pc:sldChg>
      <pc:sldChg chg="del">
        <pc:chgData name="Christine Jarka" userId="27407dc7-5536-4242-9797-21c37323e07b" providerId="ADAL" clId="{88F57F83-B7D0-4A8D-B060-F85FFF5AD014}" dt="2019-11-20T13:43:37.008" v="39" actId="2696"/>
        <pc:sldMkLst>
          <pc:docMk/>
          <pc:sldMk cId="405965698" sldId="362"/>
        </pc:sldMkLst>
      </pc:sldChg>
      <pc:sldChg chg="del">
        <pc:chgData name="Christine Jarka" userId="27407dc7-5536-4242-9797-21c37323e07b" providerId="ADAL" clId="{88F57F83-B7D0-4A8D-B060-F85FFF5AD014}" dt="2019-11-20T13:43:37.010" v="40" actId="2696"/>
        <pc:sldMkLst>
          <pc:docMk/>
          <pc:sldMk cId="2544907196" sldId="363"/>
        </pc:sldMkLst>
      </pc:sldChg>
      <pc:sldChg chg="del">
        <pc:chgData name="Christine Jarka" userId="27407dc7-5536-4242-9797-21c37323e07b" providerId="ADAL" clId="{88F57F83-B7D0-4A8D-B060-F85FFF5AD014}" dt="2019-11-20T13:43:37.011" v="41" actId="2696"/>
        <pc:sldMkLst>
          <pc:docMk/>
          <pc:sldMk cId="1704838779" sldId="364"/>
        </pc:sldMkLst>
      </pc:sldChg>
      <pc:sldChg chg="del">
        <pc:chgData name="Christine Jarka" userId="27407dc7-5536-4242-9797-21c37323e07b" providerId="ADAL" clId="{88F57F83-B7D0-4A8D-B060-F85FFF5AD014}" dt="2019-11-20T13:43:37.023" v="42" actId="2696"/>
        <pc:sldMkLst>
          <pc:docMk/>
          <pc:sldMk cId="3342782679" sldId="366"/>
        </pc:sldMkLst>
      </pc:sldChg>
      <pc:sldChg chg="del">
        <pc:chgData name="Christine Jarka" userId="27407dc7-5536-4242-9797-21c37323e07b" providerId="ADAL" clId="{88F57F83-B7D0-4A8D-B060-F85FFF5AD014}" dt="2019-11-20T13:43:36.967" v="22" actId="2696"/>
        <pc:sldMkLst>
          <pc:docMk/>
          <pc:sldMk cId="320862616" sldId="367"/>
        </pc:sldMkLst>
      </pc:sldChg>
      <pc:sldChg chg="modSp ord">
        <pc:chgData name="Christine Jarka" userId="27407dc7-5536-4242-9797-21c37323e07b" providerId="ADAL" clId="{88F57F83-B7D0-4A8D-B060-F85FFF5AD014}" dt="2019-11-20T16:36:55.259" v="197" actId="20577"/>
        <pc:sldMkLst>
          <pc:docMk/>
          <pc:sldMk cId="3068085657" sldId="368"/>
        </pc:sldMkLst>
        <pc:spChg chg="mod">
          <ac:chgData name="Christine Jarka" userId="27407dc7-5536-4242-9797-21c37323e07b" providerId="ADAL" clId="{88F57F83-B7D0-4A8D-B060-F85FFF5AD014}" dt="2019-11-20T13:44:02.263" v="72" actId="20577"/>
          <ac:spMkLst>
            <pc:docMk/>
            <pc:sldMk cId="3068085657" sldId="368"/>
            <ac:spMk id="2" creationId="{CDCFF2EB-D7DD-499E-9306-FA01D519DC02}"/>
          </ac:spMkLst>
        </pc:spChg>
        <pc:spChg chg="mod">
          <ac:chgData name="Christine Jarka" userId="27407dc7-5536-4242-9797-21c37323e07b" providerId="ADAL" clId="{88F57F83-B7D0-4A8D-B060-F85FFF5AD014}" dt="2019-11-20T16:36:55.259" v="197" actId="20577"/>
          <ac:spMkLst>
            <pc:docMk/>
            <pc:sldMk cId="3068085657" sldId="368"/>
            <ac:spMk id="3" creationId="{016E2D15-656A-45BA-9F57-202A415CBB92}"/>
          </ac:spMkLst>
        </pc:spChg>
      </pc:sldChg>
      <pc:sldChg chg="addSp delSp modSp add">
        <pc:chgData name="Christine Jarka" userId="27407dc7-5536-4242-9797-21c37323e07b" providerId="ADAL" clId="{88F57F83-B7D0-4A8D-B060-F85FFF5AD014}" dt="2019-11-21T00:56:26.538" v="647" actId="14100"/>
        <pc:sldMkLst>
          <pc:docMk/>
          <pc:sldMk cId="360590274" sldId="369"/>
        </pc:sldMkLst>
        <pc:spChg chg="mod">
          <ac:chgData name="Christine Jarka" userId="27407dc7-5536-4242-9797-21c37323e07b" providerId="ADAL" clId="{88F57F83-B7D0-4A8D-B060-F85FFF5AD014}" dt="2019-11-21T00:55:41.465" v="642" actId="20577"/>
          <ac:spMkLst>
            <pc:docMk/>
            <pc:sldMk cId="360590274" sldId="369"/>
            <ac:spMk id="3" creationId="{00000000-0000-0000-0000-000000000000}"/>
          </ac:spMkLst>
        </pc:spChg>
        <pc:spChg chg="del">
          <ac:chgData name="Christine Jarka" userId="27407dc7-5536-4242-9797-21c37323e07b" providerId="ADAL" clId="{88F57F83-B7D0-4A8D-B060-F85FFF5AD014}" dt="2019-11-21T00:56:09.856" v="644" actId="478"/>
          <ac:spMkLst>
            <pc:docMk/>
            <pc:sldMk cId="360590274" sldId="369"/>
            <ac:spMk id="5" creationId="{5E3FE908-9308-454D-A158-970B89515FBC}"/>
          </ac:spMkLst>
        </pc:spChg>
        <pc:spChg chg="add mod">
          <ac:chgData name="Christine Jarka" userId="27407dc7-5536-4242-9797-21c37323e07b" providerId="ADAL" clId="{88F57F83-B7D0-4A8D-B060-F85FFF5AD014}" dt="2019-11-21T00:56:26.538" v="647" actId="14100"/>
          <ac:spMkLst>
            <pc:docMk/>
            <pc:sldMk cId="360590274" sldId="369"/>
            <ac:spMk id="6" creationId="{AB48A0DE-4238-4EC4-8A3E-49F1B4309450}"/>
          </ac:spMkLst>
        </pc:spChg>
        <pc:picChg chg="mod">
          <ac:chgData name="Christine Jarka" userId="27407dc7-5536-4242-9797-21c37323e07b" providerId="ADAL" clId="{88F57F83-B7D0-4A8D-B060-F85FFF5AD014}" dt="2019-11-21T00:56:07.130" v="643" actId="14826"/>
          <ac:picMkLst>
            <pc:docMk/>
            <pc:sldMk cId="360590274" sldId="369"/>
            <ac:picMk id="8" creationId="{E5F7D001-A92B-4CE3-96DE-60526D629A5B}"/>
          </ac:picMkLst>
        </pc:picChg>
      </pc:sldChg>
      <pc:sldChg chg="addSp delSp modSp add ord">
        <pc:chgData name="Christine Jarka" userId="27407dc7-5536-4242-9797-21c37323e07b" providerId="ADAL" clId="{88F57F83-B7D0-4A8D-B060-F85FFF5AD014}" dt="2019-11-21T01:00:45.857" v="683" actId="20577"/>
        <pc:sldMkLst>
          <pc:docMk/>
          <pc:sldMk cId="2231228406" sldId="370"/>
        </pc:sldMkLst>
        <pc:spChg chg="del">
          <ac:chgData name="Christine Jarka" userId="27407dc7-5536-4242-9797-21c37323e07b" providerId="ADAL" clId="{88F57F83-B7D0-4A8D-B060-F85FFF5AD014}" dt="2019-11-21T00:56:48.699" v="650"/>
          <ac:spMkLst>
            <pc:docMk/>
            <pc:sldMk cId="2231228406" sldId="370"/>
            <ac:spMk id="2" creationId="{811CF10B-E8B9-42C3-8C40-E8CD3FDBA805}"/>
          </ac:spMkLst>
        </pc:spChg>
        <pc:spChg chg="del">
          <ac:chgData name="Christine Jarka" userId="27407dc7-5536-4242-9797-21c37323e07b" providerId="ADAL" clId="{88F57F83-B7D0-4A8D-B060-F85FFF5AD014}" dt="2019-11-21T00:56:48.699" v="650"/>
          <ac:spMkLst>
            <pc:docMk/>
            <pc:sldMk cId="2231228406" sldId="370"/>
            <ac:spMk id="3" creationId="{E6D6BD13-F07F-4DE1-80F9-DA20D83D78A0}"/>
          </ac:spMkLst>
        </pc:spChg>
        <pc:spChg chg="del">
          <ac:chgData name="Christine Jarka" userId="27407dc7-5536-4242-9797-21c37323e07b" providerId="ADAL" clId="{88F57F83-B7D0-4A8D-B060-F85FFF5AD014}" dt="2019-11-21T00:56:48.699" v="650"/>
          <ac:spMkLst>
            <pc:docMk/>
            <pc:sldMk cId="2231228406" sldId="370"/>
            <ac:spMk id="4" creationId="{E95E82FB-5C33-4293-B813-7A8D4D7AC4F2}"/>
          </ac:spMkLst>
        </pc:spChg>
        <pc:spChg chg="add mod">
          <ac:chgData name="Christine Jarka" userId="27407dc7-5536-4242-9797-21c37323e07b" providerId="ADAL" clId="{88F57F83-B7D0-4A8D-B060-F85FFF5AD014}" dt="2019-11-21T00:56:56.481" v="651"/>
          <ac:spMkLst>
            <pc:docMk/>
            <pc:sldMk cId="2231228406" sldId="370"/>
            <ac:spMk id="5" creationId="{1946C892-167B-4F22-A303-259ECBD785B7}"/>
          </ac:spMkLst>
        </pc:spChg>
        <pc:spChg chg="add mod">
          <ac:chgData name="Christine Jarka" userId="27407dc7-5536-4242-9797-21c37323e07b" providerId="ADAL" clId="{88F57F83-B7D0-4A8D-B060-F85FFF5AD014}" dt="2019-11-21T01:00:45.857" v="683" actId="20577"/>
          <ac:spMkLst>
            <pc:docMk/>
            <pc:sldMk cId="2231228406" sldId="370"/>
            <ac:spMk id="6" creationId="{2FC1BCD1-C562-4A5A-B9EE-2F9B5BBA7A6A}"/>
          </ac:spMkLst>
        </pc:spChg>
      </pc:sldChg>
      <pc:sldChg chg="addSp delSp modSp add">
        <pc:chgData name="Christine Jarka" userId="27407dc7-5536-4242-9797-21c37323e07b" providerId="ADAL" clId="{88F57F83-B7D0-4A8D-B060-F85FFF5AD014}" dt="2019-11-20T21:07:25.219" v="473" actId="1076"/>
        <pc:sldMkLst>
          <pc:docMk/>
          <pc:sldMk cId="873008862" sldId="371"/>
        </pc:sldMkLst>
        <pc:spChg chg="mod">
          <ac:chgData name="Christine Jarka" userId="27407dc7-5536-4242-9797-21c37323e07b" providerId="ADAL" clId="{88F57F83-B7D0-4A8D-B060-F85FFF5AD014}" dt="2019-11-20T21:06:00.198" v="462" actId="20577"/>
          <ac:spMkLst>
            <pc:docMk/>
            <pc:sldMk cId="873008862" sldId="371"/>
            <ac:spMk id="3" creationId="{00000000-0000-0000-0000-000000000000}"/>
          </ac:spMkLst>
        </pc:spChg>
        <pc:spChg chg="add mod">
          <ac:chgData name="Christine Jarka" userId="27407dc7-5536-4242-9797-21c37323e07b" providerId="ADAL" clId="{88F57F83-B7D0-4A8D-B060-F85FFF5AD014}" dt="2019-11-20T21:07:25.219" v="473" actId="1076"/>
          <ac:spMkLst>
            <pc:docMk/>
            <pc:sldMk cId="873008862" sldId="371"/>
            <ac:spMk id="4" creationId="{B662FBA5-0F81-45A2-BA14-C2B06B8CE21D}"/>
          </ac:spMkLst>
        </pc:spChg>
        <pc:spChg chg="del mod">
          <ac:chgData name="Christine Jarka" userId="27407dc7-5536-4242-9797-21c37323e07b" providerId="ADAL" clId="{88F57F83-B7D0-4A8D-B060-F85FFF5AD014}" dt="2019-11-20T21:06:53.682" v="467" actId="478"/>
          <ac:spMkLst>
            <pc:docMk/>
            <pc:sldMk cId="873008862" sldId="371"/>
            <ac:spMk id="5" creationId="{5E3FE908-9308-454D-A158-970B89515FBC}"/>
          </ac:spMkLst>
        </pc:spChg>
        <pc:picChg chg="mod">
          <ac:chgData name="Christine Jarka" userId="27407dc7-5536-4242-9797-21c37323e07b" providerId="ADAL" clId="{88F57F83-B7D0-4A8D-B060-F85FFF5AD014}" dt="2019-11-20T21:06:42.582" v="463" actId="14826"/>
          <ac:picMkLst>
            <pc:docMk/>
            <pc:sldMk cId="873008862" sldId="371"/>
            <ac:picMk id="8" creationId="{E5F7D001-A92B-4CE3-96DE-60526D629A5B}"/>
          </ac:picMkLst>
        </pc:picChg>
      </pc:sldChg>
      <pc:sldChg chg="addSp modSp add">
        <pc:chgData name="Christine Jarka" userId="27407dc7-5536-4242-9797-21c37323e07b" providerId="ADAL" clId="{88F57F83-B7D0-4A8D-B060-F85FFF5AD014}" dt="2019-11-20T21:08:36.827" v="557" actId="1076"/>
        <pc:sldMkLst>
          <pc:docMk/>
          <pc:sldMk cId="254496438" sldId="372"/>
        </pc:sldMkLst>
        <pc:spChg chg="mod">
          <ac:chgData name="Christine Jarka" userId="27407dc7-5536-4242-9797-21c37323e07b" providerId="ADAL" clId="{88F57F83-B7D0-4A8D-B060-F85FFF5AD014}" dt="2019-11-20T21:08:32.870" v="556" actId="20577"/>
          <ac:spMkLst>
            <pc:docMk/>
            <pc:sldMk cId="254496438" sldId="372"/>
            <ac:spMk id="3" creationId="{00000000-0000-0000-0000-000000000000}"/>
          </ac:spMkLst>
        </pc:spChg>
        <pc:spChg chg="add mod">
          <ac:chgData name="Christine Jarka" userId="27407dc7-5536-4242-9797-21c37323e07b" providerId="ADAL" clId="{88F57F83-B7D0-4A8D-B060-F85FFF5AD014}" dt="2019-11-20T21:08:36.827" v="557" actId="1076"/>
          <ac:spMkLst>
            <pc:docMk/>
            <pc:sldMk cId="254496438" sldId="372"/>
            <ac:spMk id="6" creationId="{0E6E1E68-A57B-46B7-9562-42AFC7C9C5B2}"/>
          </ac:spMkLst>
        </pc:spChg>
      </pc:sldChg>
      <pc:sldChg chg="addSp delSp modSp add">
        <pc:chgData name="Christine Jarka" userId="27407dc7-5536-4242-9797-21c37323e07b" providerId="ADAL" clId="{88F57F83-B7D0-4A8D-B060-F85FFF5AD014}" dt="2019-11-21T01:02:01.988" v="764" actId="1076"/>
        <pc:sldMkLst>
          <pc:docMk/>
          <pc:sldMk cId="2220194343" sldId="373"/>
        </pc:sldMkLst>
        <pc:spChg chg="mod">
          <ac:chgData name="Christine Jarka" userId="27407dc7-5536-4242-9797-21c37323e07b" providerId="ADAL" clId="{88F57F83-B7D0-4A8D-B060-F85FFF5AD014}" dt="2019-11-21T01:01:44.845" v="761" actId="6549"/>
          <ac:spMkLst>
            <pc:docMk/>
            <pc:sldMk cId="2220194343" sldId="373"/>
            <ac:spMk id="3" creationId="{00000000-0000-0000-0000-000000000000}"/>
          </ac:spMkLst>
        </pc:spChg>
        <pc:spChg chg="del">
          <ac:chgData name="Christine Jarka" userId="27407dc7-5536-4242-9797-21c37323e07b" providerId="ADAL" clId="{88F57F83-B7D0-4A8D-B060-F85FFF5AD014}" dt="2019-11-21T01:01:50.160" v="762" actId="478"/>
          <ac:spMkLst>
            <pc:docMk/>
            <pc:sldMk cId="2220194343" sldId="373"/>
            <ac:spMk id="6" creationId="{AB48A0DE-4238-4EC4-8A3E-49F1B4309450}"/>
          </ac:spMkLst>
        </pc:spChg>
        <pc:spChg chg="add mod">
          <ac:chgData name="Christine Jarka" userId="27407dc7-5536-4242-9797-21c37323e07b" providerId="ADAL" clId="{88F57F83-B7D0-4A8D-B060-F85FFF5AD014}" dt="2019-11-21T01:02:01.988" v="764" actId="1076"/>
          <ac:spMkLst>
            <pc:docMk/>
            <pc:sldMk cId="2220194343" sldId="373"/>
            <ac:spMk id="7" creationId="{11C53BC9-E945-4D5A-A732-5CCE0C3EC2FB}"/>
          </ac:spMkLst>
        </pc:spChg>
      </pc:sldChg>
      <pc:sldChg chg="addSp delSp modSp add ord">
        <pc:chgData name="Christine Jarka" userId="27407dc7-5536-4242-9797-21c37323e07b" providerId="ADAL" clId="{88F57F83-B7D0-4A8D-B060-F85FFF5AD014}" dt="2019-11-21T01:15:58.470" v="1150" actId="1076"/>
        <pc:sldMkLst>
          <pc:docMk/>
          <pc:sldMk cId="1393634333" sldId="374"/>
        </pc:sldMkLst>
        <pc:spChg chg="mod ord">
          <ac:chgData name="Christine Jarka" userId="27407dc7-5536-4242-9797-21c37323e07b" providerId="ADAL" clId="{88F57F83-B7D0-4A8D-B060-F85FFF5AD014}" dt="2019-11-21T01:15:49.329" v="1149" actId="6549"/>
          <ac:spMkLst>
            <pc:docMk/>
            <pc:sldMk cId="1393634333" sldId="374"/>
            <ac:spMk id="3" creationId="{00000000-0000-0000-0000-000000000000}"/>
          </ac:spMkLst>
        </pc:spChg>
        <pc:spChg chg="mod">
          <ac:chgData name="Christine Jarka" userId="27407dc7-5536-4242-9797-21c37323e07b" providerId="ADAL" clId="{88F57F83-B7D0-4A8D-B060-F85FFF5AD014}" dt="2019-11-21T01:02:58.921" v="768" actId="1076"/>
          <ac:spMkLst>
            <pc:docMk/>
            <pc:sldMk cId="1393634333" sldId="374"/>
            <ac:spMk id="7" creationId="{11C53BC9-E945-4D5A-A732-5CCE0C3EC2FB}"/>
          </ac:spMkLst>
        </pc:spChg>
        <pc:picChg chg="add mod">
          <ac:chgData name="Christine Jarka" userId="27407dc7-5536-4242-9797-21c37323e07b" providerId="ADAL" clId="{88F57F83-B7D0-4A8D-B060-F85FFF5AD014}" dt="2019-11-21T01:15:58.470" v="1150" actId="1076"/>
          <ac:picMkLst>
            <pc:docMk/>
            <pc:sldMk cId="1393634333" sldId="374"/>
            <ac:picMk id="5" creationId="{B34C3CE7-9315-44E2-97E0-0576AA8871B6}"/>
          </ac:picMkLst>
        </pc:picChg>
        <pc:picChg chg="mod">
          <ac:chgData name="Christine Jarka" userId="27407dc7-5536-4242-9797-21c37323e07b" providerId="ADAL" clId="{88F57F83-B7D0-4A8D-B060-F85FFF5AD014}" dt="2019-11-21T01:02:43.731" v="766" actId="14826"/>
          <ac:picMkLst>
            <pc:docMk/>
            <pc:sldMk cId="1393634333" sldId="374"/>
            <ac:picMk id="8" creationId="{E5F7D001-A92B-4CE3-96DE-60526D629A5B}"/>
          </ac:picMkLst>
        </pc:picChg>
        <pc:picChg chg="add del mod">
          <ac:chgData name="Christine Jarka" userId="27407dc7-5536-4242-9797-21c37323e07b" providerId="ADAL" clId="{88F57F83-B7D0-4A8D-B060-F85FFF5AD014}" dt="2019-11-21T01:15:44.006" v="1148" actId="478"/>
          <ac:picMkLst>
            <pc:docMk/>
            <pc:sldMk cId="1393634333" sldId="374"/>
            <ac:picMk id="9" creationId="{BA4E74B9-5AE7-4208-9493-F30D10F90B92}"/>
          </ac:picMkLst>
        </pc:picChg>
      </pc:sldChg>
      <pc:sldChg chg="addSp delSp modSp add ord">
        <pc:chgData name="Christine Jarka" userId="27407dc7-5536-4242-9797-21c37323e07b" providerId="ADAL" clId="{88F57F83-B7D0-4A8D-B060-F85FFF5AD014}" dt="2019-11-21T01:22:40.605" v="1315" actId="1076"/>
        <pc:sldMkLst>
          <pc:docMk/>
          <pc:sldMk cId="1708842550" sldId="375"/>
        </pc:sldMkLst>
        <pc:spChg chg="mod">
          <ac:chgData name="Christine Jarka" userId="27407dc7-5536-4242-9797-21c37323e07b" providerId="ADAL" clId="{88F57F83-B7D0-4A8D-B060-F85FFF5AD014}" dt="2019-11-21T01:22:19.032" v="1314" actId="20577"/>
          <ac:spMkLst>
            <pc:docMk/>
            <pc:sldMk cId="1708842550" sldId="375"/>
            <ac:spMk id="3" creationId="{00000000-0000-0000-0000-000000000000}"/>
          </ac:spMkLst>
        </pc:spChg>
        <pc:spChg chg="add del">
          <ac:chgData name="Christine Jarka" userId="27407dc7-5536-4242-9797-21c37323e07b" providerId="ADAL" clId="{88F57F83-B7D0-4A8D-B060-F85FFF5AD014}" dt="2019-11-21T01:21:18.528" v="1221"/>
          <ac:spMkLst>
            <pc:docMk/>
            <pc:sldMk cId="1708842550" sldId="375"/>
            <ac:spMk id="4" creationId="{EA6E25EF-92FF-4D62-AE4F-3D5B42FD0DD5}"/>
          </ac:spMkLst>
        </pc:spChg>
        <pc:spChg chg="add del">
          <ac:chgData name="Christine Jarka" userId="27407dc7-5536-4242-9797-21c37323e07b" providerId="ADAL" clId="{88F57F83-B7D0-4A8D-B060-F85FFF5AD014}" dt="2019-11-21T01:21:18.528" v="1221"/>
          <ac:spMkLst>
            <pc:docMk/>
            <pc:sldMk cId="1708842550" sldId="375"/>
            <ac:spMk id="5" creationId="{B440C7BA-FF03-4533-A591-59E7D798A3ED}"/>
          </ac:spMkLst>
        </pc:spChg>
        <pc:spChg chg="mod">
          <ac:chgData name="Christine Jarka" userId="27407dc7-5536-4242-9797-21c37323e07b" providerId="ADAL" clId="{88F57F83-B7D0-4A8D-B060-F85FFF5AD014}" dt="2019-11-21T01:22:40.605" v="1315" actId="1076"/>
          <ac:spMkLst>
            <pc:docMk/>
            <pc:sldMk cId="1708842550" sldId="375"/>
            <ac:spMk id="7" creationId="{11C53BC9-E945-4D5A-A732-5CCE0C3EC2FB}"/>
          </ac:spMkLst>
        </pc:spChg>
        <pc:spChg chg="add del">
          <ac:chgData name="Christine Jarka" userId="27407dc7-5536-4242-9797-21c37323e07b" providerId="ADAL" clId="{88F57F83-B7D0-4A8D-B060-F85FFF5AD014}" dt="2019-11-21T01:21:18.528" v="1221"/>
          <ac:spMkLst>
            <pc:docMk/>
            <pc:sldMk cId="1708842550" sldId="375"/>
            <ac:spMk id="9" creationId="{53081150-4F9B-4B1D-BCA3-9C02FC01A0AE}"/>
          </ac:spMkLst>
        </pc:spChg>
        <pc:picChg chg="add del">
          <ac:chgData name="Christine Jarka" userId="27407dc7-5536-4242-9797-21c37323e07b" providerId="ADAL" clId="{88F57F83-B7D0-4A8D-B060-F85FFF5AD014}" dt="2019-11-21T01:21:18.528" v="1221"/>
          <ac:picMkLst>
            <pc:docMk/>
            <pc:sldMk cId="1708842550" sldId="375"/>
            <ac:picMk id="6" creationId="{DF7A5E15-6FA7-45A2-8DDC-ED99366560F1}"/>
          </ac:picMkLst>
        </pc:picChg>
        <pc:picChg chg="mod">
          <ac:chgData name="Christine Jarka" userId="27407dc7-5536-4242-9797-21c37323e07b" providerId="ADAL" clId="{88F57F83-B7D0-4A8D-B060-F85FFF5AD014}" dt="2019-11-21T01:10:13.575" v="999" actId="14826"/>
          <ac:picMkLst>
            <pc:docMk/>
            <pc:sldMk cId="1708842550" sldId="375"/>
            <ac:picMk id="8" creationId="{E5F7D001-A92B-4CE3-96DE-60526D629A5B}"/>
          </ac:picMkLst>
        </pc:picChg>
        <pc:picChg chg="add del">
          <ac:chgData name="Christine Jarka" userId="27407dc7-5536-4242-9797-21c37323e07b" providerId="ADAL" clId="{88F57F83-B7D0-4A8D-B060-F85FFF5AD014}" dt="2019-11-21T01:21:18.528" v="1221"/>
          <ac:picMkLst>
            <pc:docMk/>
            <pc:sldMk cId="1708842550" sldId="375"/>
            <ac:picMk id="2050" creationId="{3DFBD66B-D132-471B-A87D-FBFD26DC3BBD}"/>
          </ac:picMkLst>
        </pc:picChg>
      </pc:sldChg>
      <pc:sldChg chg="modSp add">
        <pc:chgData name="Christine Jarka" userId="27407dc7-5536-4242-9797-21c37323e07b" providerId="ADAL" clId="{88F57F83-B7D0-4A8D-B060-F85FFF5AD014}" dt="2019-11-21T01:12:43.436" v="1139" actId="20577"/>
        <pc:sldMkLst>
          <pc:docMk/>
          <pc:sldMk cId="3384581192" sldId="376"/>
        </pc:sldMkLst>
        <pc:spChg chg="mod">
          <ac:chgData name="Christine Jarka" userId="27407dc7-5536-4242-9797-21c37323e07b" providerId="ADAL" clId="{88F57F83-B7D0-4A8D-B060-F85FFF5AD014}" dt="2019-11-21T01:12:43.436" v="1139" actId="20577"/>
          <ac:spMkLst>
            <pc:docMk/>
            <pc:sldMk cId="3384581192" sldId="376"/>
            <ac:spMk id="3" creationId="{00000000-0000-0000-0000-000000000000}"/>
          </ac:spMkLst>
        </pc:spChg>
        <pc:spChg chg="mod">
          <ac:chgData name="Christine Jarka" userId="27407dc7-5536-4242-9797-21c37323e07b" providerId="ADAL" clId="{88F57F83-B7D0-4A8D-B060-F85FFF5AD014}" dt="2019-11-21T01:11:51.123" v="1046" actId="1076"/>
          <ac:spMkLst>
            <pc:docMk/>
            <pc:sldMk cId="3384581192" sldId="376"/>
            <ac:spMk id="7" creationId="{11C53BC9-E945-4D5A-A732-5CCE0C3EC2FB}"/>
          </ac:spMkLst>
        </pc:spChg>
      </pc:sldChg>
      <pc:sldChg chg="modSp add">
        <pc:chgData name="Christine Jarka" userId="27407dc7-5536-4242-9797-21c37323e07b" providerId="ADAL" clId="{88F57F83-B7D0-4A8D-B060-F85FFF5AD014}" dt="2019-11-21T01:13:07.733" v="1141" actId="1076"/>
        <pc:sldMkLst>
          <pc:docMk/>
          <pc:sldMk cId="80613615" sldId="377"/>
        </pc:sldMkLst>
        <pc:spChg chg="mod">
          <ac:chgData name="Christine Jarka" userId="27407dc7-5536-4242-9797-21c37323e07b" providerId="ADAL" clId="{88F57F83-B7D0-4A8D-B060-F85FFF5AD014}" dt="2019-11-21T01:13:07.733" v="1141" actId="1076"/>
          <ac:spMkLst>
            <pc:docMk/>
            <pc:sldMk cId="80613615" sldId="377"/>
            <ac:spMk id="7" creationId="{11C53BC9-E945-4D5A-A732-5CCE0C3EC2FB}"/>
          </ac:spMkLst>
        </pc:spChg>
        <pc:picChg chg="mod">
          <ac:chgData name="Christine Jarka" userId="27407dc7-5536-4242-9797-21c37323e07b" providerId="ADAL" clId="{88F57F83-B7D0-4A8D-B060-F85FFF5AD014}" dt="2019-11-21T01:13:04.154" v="1140" actId="14826"/>
          <ac:picMkLst>
            <pc:docMk/>
            <pc:sldMk cId="80613615" sldId="377"/>
            <ac:picMk id="8" creationId="{E5F7D001-A92B-4CE3-96DE-60526D629A5B}"/>
          </ac:picMkLst>
        </pc:picChg>
      </pc:sldChg>
      <pc:sldChg chg="add">
        <pc:chgData name="Christine Jarka" userId="27407dc7-5536-4242-9797-21c37323e07b" providerId="ADAL" clId="{88F57F83-B7D0-4A8D-B060-F85FFF5AD014}" dt="2019-11-21T01:15:05.165" v="1145"/>
        <pc:sldMkLst>
          <pc:docMk/>
          <pc:sldMk cId="2654761614" sldId="378"/>
        </pc:sldMkLst>
      </pc:sldChg>
      <pc:sldChg chg="delSp modSp add">
        <pc:chgData name="Christine Jarka" userId="27407dc7-5536-4242-9797-21c37323e07b" providerId="ADAL" clId="{88F57F83-B7D0-4A8D-B060-F85FFF5AD014}" dt="2019-11-21T01:17:06.915" v="1158" actId="1076"/>
        <pc:sldMkLst>
          <pc:docMk/>
          <pc:sldMk cId="480241147" sldId="379"/>
        </pc:sldMkLst>
        <pc:spChg chg="mod">
          <ac:chgData name="Christine Jarka" userId="27407dc7-5536-4242-9797-21c37323e07b" providerId="ADAL" clId="{88F57F83-B7D0-4A8D-B060-F85FFF5AD014}" dt="2019-11-21T01:16:55.897" v="1155" actId="6549"/>
          <ac:spMkLst>
            <pc:docMk/>
            <pc:sldMk cId="480241147" sldId="379"/>
            <ac:spMk id="3" creationId="{00000000-0000-0000-0000-000000000000}"/>
          </ac:spMkLst>
        </pc:spChg>
        <pc:spChg chg="mod">
          <ac:chgData name="Christine Jarka" userId="27407dc7-5536-4242-9797-21c37323e07b" providerId="ADAL" clId="{88F57F83-B7D0-4A8D-B060-F85FFF5AD014}" dt="2019-11-21T01:17:06.915" v="1158" actId="1076"/>
          <ac:spMkLst>
            <pc:docMk/>
            <pc:sldMk cId="480241147" sldId="379"/>
            <ac:spMk id="7" creationId="{11C53BC9-E945-4D5A-A732-5CCE0C3EC2FB}"/>
          </ac:spMkLst>
        </pc:spChg>
        <pc:picChg chg="del">
          <ac:chgData name="Christine Jarka" userId="27407dc7-5536-4242-9797-21c37323e07b" providerId="ADAL" clId="{88F57F83-B7D0-4A8D-B060-F85FFF5AD014}" dt="2019-11-21T01:16:59.502" v="1156" actId="478"/>
          <ac:picMkLst>
            <pc:docMk/>
            <pc:sldMk cId="480241147" sldId="379"/>
            <ac:picMk id="5" creationId="{B34C3CE7-9315-44E2-97E0-0576AA8871B6}"/>
          </ac:picMkLst>
        </pc:picChg>
        <pc:picChg chg="mod">
          <ac:chgData name="Christine Jarka" userId="27407dc7-5536-4242-9797-21c37323e07b" providerId="ADAL" clId="{88F57F83-B7D0-4A8D-B060-F85FFF5AD014}" dt="2019-11-21T01:16:47.602" v="1153" actId="14826"/>
          <ac:picMkLst>
            <pc:docMk/>
            <pc:sldMk cId="480241147" sldId="379"/>
            <ac:picMk id="8" creationId="{E5F7D001-A92B-4CE3-96DE-60526D629A5B}"/>
          </ac:picMkLst>
        </pc:picChg>
        <pc:picChg chg="del">
          <ac:chgData name="Christine Jarka" userId="27407dc7-5536-4242-9797-21c37323e07b" providerId="ADAL" clId="{88F57F83-B7D0-4A8D-B060-F85FFF5AD014}" dt="2019-11-21T01:16:02.375" v="1151" actId="478"/>
          <ac:picMkLst>
            <pc:docMk/>
            <pc:sldMk cId="480241147" sldId="379"/>
            <ac:picMk id="9" creationId="{BA4E74B9-5AE7-4208-9493-F30D10F90B92}"/>
          </ac:picMkLst>
        </pc:picChg>
      </pc:sldChg>
      <pc:sldChg chg="modSp add">
        <pc:chgData name="Christine Jarka" userId="27407dc7-5536-4242-9797-21c37323e07b" providerId="ADAL" clId="{88F57F83-B7D0-4A8D-B060-F85FFF5AD014}" dt="2019-11-21T01:20:29.104" v="1219" actId="20577"/>
        <pc:sldMkLst>
          <pc:docMk/>
          <pc:sldMk cId="3858886278" sldId="380"/>
        </pc:sldMkLst>
        <pc:spChg chg="mod">
          <ac:chgData name="Christine Jarka" userId="27407dc7-5536-4242-9797-21c37323e07b" providerId="ADAL" clId="{88F57F83-B7D0-4A8D-B060-F85FFF5AD014}" dt="2019-11-21T01:20:29.104" v="1219" actId="20577"/>
          <ac:spMkLst>
            <pc:docMk/>
            <pc:sldMk cId="3858886278" sldId="380"/>
            <ac:spMk id="3" creationId="{00000000-0000-0000-0000-000000000000}"/>
          </ac:spMkLst>
        </pc:spChg>
        <pc:spChg chg="mod">
          <ac:chgData name="Christine Jarka" userId="27407dc7-5536-4242-9797-21c37323e07b" providerId="ADAL" clId="{88F57F83-B7D0-4A8D-B060-F85FFF5AD014}" dt="2019-11-21T01:20:10.721" v="1214" actId="1076"/>
          <ac:spMkLst>
            <pc:docMk/>
            <pc:sldMk cId="3858886278" sldId="380"/>
            <ac:spMk id="7" creationId="{11C53BC9-E945-4D5A-A732-5CCE0C3EC2FB}"/>
          </ac:spMkLst>
        </pc:spChg>
        <pc:picChg chg="mod">
          <ac:chgData name="Christine Jarka" userId="27407dc7-5536-4242-9797-21c37323e07b" providerId="ADAL" clId="{88F57F83-B7D0-4A8D-B060-F85FFF5AD014}" dt="2019-11-21T01:20:05.663" v="1213" actId="14826"/>
          <ac:picMkLst>
            <pc:docMk/>
            <pc:sldMk cId="3858886278" sldId="380"/>
            <ac:picMk id="8" creationId="{E5F7D001-A92B-4CE3-96DE-60526D629A5B}"/>
          </ac:picMkLst>
        </pc:picChg>
      </pc:sldChg>
      <pc:sldChg chg="addSp modSp add">
        <pc:chgData name="Christine Jarka" userId="27407dc7-5536-4242-9797-21c37323e07b" providerId="ADAL" clId="{88F57F83-B7D0-4A8D-B060-F85FFF5AD014}" dt="2019-11-21T01:24:25.706" v="1339" actId="20577"/>
        <pc:sldMkLst>
          <pc:docMk/>
          <pc:sldMk cId="2938814147" sldId="381"/>
        </pc:sldMkLst>
        <pc:spChg chg="mod">
          <ac:chgData name="Christine Jarka" userId="27407dc7-5536-4242-9797-21c37323e07b" providerId="ADAL" clId="{88F57F83-B7D0-4A8D-B060-F85FFF5AD014}" dt="2019-11-21T01:24:25.706" v="1339" actId="20577"/>
          <ac:spMkLst>
            <pc:docMk/>
            <pc:sldMk cId="2938814147" sldId="381"/>
            <ac:spMk id="3" creationId="{00000000-0000-0000-0000-000000000000}"/>
          </ac:spMkLst>
        </pc:spChg>
        <pc:spChg chg="add mod">
          <ac:chgData name="Christine Jarka" userId="27407dc7-5536-4242-9797-21c37323e07b" providerId="ADAL" clId="{88F57F83-B7D0-4A8D-B060-F85FFF5AD014}" dt="2019-11-21T01:24:08.033" v="1326" actId="1076"/>
          <ac:spMkLst>
            <pc:docMk/>
            <pc:sldMk cId="2938814147" sldId="381"/>
            <ac:spMk id="6" creationId="{66900063-9DE0-423D-A721-3CD5A36C4043}"/>
          </ac:spMkLst>
        </pc:spChg>
        <pc:spChg chg="mod">
          <ac:chgData name="Christine Jarka" userId="27407dc7-5536-4242-9797-21c37323e07b" providerId="ADAL" clId="{88F57F83-B7D0-4A8D-B060-F85FFF5AD014}" dt="2019-11-21T01:24:16.260" v="1327" actId="1076"/>
          <ac:spMkLst>
            <pc:docMk/>
            <pc:sldMk cId="2938814147" sldId="381"/>
            <ac:spMk id="7" creationId="{11C53BC9-E945-4D5A-A732-5CCE0C3EC2FB}"/>
          </ac:spMkLst>
        </pc:spChg>
        <pc:picChg chg="mod">
          <ac:chgData name="Christine Jarka" userId="27407dc7-5536-4242-9797-21c37323e07b" providerId="ADAL" clId="{88F57F83-B7D0-4A8D-B060-F85FFF5AD014}" dt="2019-11-21T01:23:42.041" v="1318" actId="14826"/>
          <ac:picMkLst>
            <pc:docMk/>
            <pc:sldMk cId="2938814147" sldId="381"/>
            <ac:picMk id="8" creationId="{E5F7D001-A92B-4CE3-96DE-60526D629A5B}"/>
          </ac:picMkLst>
        </pc:picChg>
      </pc:sldChg>
      <pc:sldChg chg="delSp modSp add">
        <pc:chgData name="Christine Jarka" userId="27407dc7-5536-4242-9797-21c37323e07b" providerId="ADAL" clId="{88F57F83-B7D0-4A8D-B060-F85FFF5AD014}" dt="2019-11-21T01:26:44.615" v="1585" actId="20577"/>
        <pc:sldMkLst>
          <pc:docMk/>
          <pc:sldMk cId="2629580774" sldId="382"/>
        </pc:sldMkLst>
        <pc:spChg chg="mod">
          <ac:chgData name="Christine Jarka" userId="27407dc7-5536-4242-9797-21c37323e07b" providerId="ADAL" clId="{88F57F83-B7D0-4A8D-B060-F85FFF5AD014}" dt="2019-11-21T01:26:44.615" v="1585" actId="20577"/>
          <ac:spMkLst>
            <pc:docMk/>
            <pc:sldMk cId="2629580774" sldId="382"/>
            <ac:spMk id="3" creationId="{00000000-0000-0000-0000-000000000000}"/>
          </ac:spMkLst>
        </pc:spChg>
        <pc:spChg chg="del">
          <ac:chgData name="Christine Jarka" userId="27407dc7-5536-4242-9797-21c37323e07b" providerId="ADAL" clId="{88F57F83-B7D0-4A8D-B060-F85FFF5AD014}" dt="2019-11-21T01:25:47.879" v="1533" actId="478"/>
          <ac:spMkLst>
            <pc:docMk/>
            <pc:sldMk cId="2629580774" sldId="382"/>
            <ac:spMk id="6" creationId="{66900063-9DE0-423D-A721-3CD5A36C4043}"/>
          </ac:spMkLst>
        </pc:spChg>
        <pc:spChg chg="del">
          <ac:chgData name="Christine Jarka" userId="27407dc7-5536-4242-9797-21c37323e07b" providerId="ADAL" clId="{88F57F83-B7D0-4A8D-B060-F85FFF5AD014}" dt="2019-11-21T01:25:48.989" v="1534" actId="478"/>
          <ac:spMkLst>
            <pc:docMk/>
            <pc:sldMk cId="2629580774" sldId="382"/>
            <ac:spMk id="7" creationId="{11C53BC9-E945-4D5A-A732-5CCE0C3EC2FB}"/>
          </ac:spMkLst>
        </pc:spChg>
        <pc:picChg chg="mod">
          <ac:chgData name="Christine Jarka" userId="27407dc7-5536-4242-9797-21c37323e07b" providerId="ADAL" clId="{88F57F83-B7D0-4A8D-B060-F85FFF5AD014}" dt="2019-11-21T01:26:06.497" v="1535" actId="14826"/>
          <ac:picMkLst>
            <pc:docMk/>
            <pc:sldMk cId="2629580774" sldId="382"/>
            <ac:picMk id="8" creationId="{E5F7D001-A92B-4CE3-96DE-60526D629A5B}"/>
          </ac:picMkLst>
        </pc:picChg>
      </pc:sldChg>
      <pc:sldChg chg="modSp add">
        <pc:chgData name="Christine Jarka" userId="27407dc7-5536-4242-9797-21c37323e07b" providerId="ADAL" clId="{88F57F83-B7D0-4A8D-B060-F85FFF5AD014}" dt="2019-11-21T01:27:55.191" v="1692" actId="113"/>
        <pc:sldMkLst>
          <pc:docMk/>
          <pc:sldMk cId="3549320910" sldId="383"/>
        </pc:sldMkLst>
        <pc:spChg chg="mod">
          <ac:chgData name="Christine Jarka" userId="27407dc7-5536-4242-9797-21c37323e07b" providerId="ADAL" clId="{88F57F83-B7D0-4A8D-B060-F85FFF5AD014}" dt="2019-11-21T01:27:55.191" v="1692" actId="113"/>
          <ac:spMkLst>
            <pc:docMk/>
            <pc:sldMk cId="3549320910" sldId="383"/>
            <ac:spMk id="3" creationId="{00000000-0000-0000-0000-000000000000}"/>
          </ac:spMkLst>
        </pc:spChg>
        <pc:picChg chg="mod">
          <ac:chgData name="Christine Jarka" userId="27407dc7-5536-4242-9797-21c37323e07b" providerId="ADAL" clId="{88F57F83-B7D0-4A8D-B060-F85FFF5AD014}" dt="2019-11-21T01:27:23.854" v="1589" actId="14826"/>
          <ac:picMkLst>
            <pc:docMk/>
            <pc:sldMk cId="3549320910" sldId="383"/>
            <ac:picMk id="8" creationId="{E5F7D001-A92B-4CE3-96DE-60526D629A5B}"/>
          </ac:picMkLst>
        </pc:picChg>
      </pc:sldChg>
    </pc:docChg>
  </pc:docChgLst>
  <pc:docChgLst>
    <pc:chgData name="Christine Jarka" userId="27407dc7-5536-4242-9797-21c37323e07b" providerId="ADAL" clId="{6F4A770C-879F-42D8-A645-E9EE7781AA2E}"/>
    <pc:docChg chg="undo custSel addSld delSld modSld sldOrd">
      <pc:chgData name="Christine Jarka" userId="27407dc7-5536-4242-9797-21c37323e07b" providerId="ADAL" clId="{6F4A770C-879F-42D8-A645-E9EE7781AA2E}" dt="2019-11-21T11:07:12.454" v="993" actId="20577"/>
      <pc:docMkLst>
        <pc:docMk/>
      </pc:docMkLst>
      <pc:sldChg chg="modSp">
        <pc:chgData name="Christine Jarka" userId="27407dc7-5536-4242-9797-21c37323e07b" providerId="ADAL" clId="{6F4A770C-879F-42D8-A645-E9EE7781AA2E}" dt="2019-11-21T10:38:34.067" v="3" actId="20577"/>
        <pc:sldMkLst>
          <pc:docMk/>
          <pc:sldMk cId="3778184110" sldId="307"/>
        </pc:sldMkLst>
        <pc:spChg chg="mod">
          <ac:chgData name="Christine Jarka" userId="27407dc7-5536-4242-9797-21c37323e07b" providerId="ADAL" clId="{6F4A770C-879F-42D8-A645-E9EE7781AA2E}" dt="2019-11-21T10:38:34.067" v="3" actId="20577"/>
          <ac:spMkLst>
            <pc:docMk/>
            <pc:sldMk cId="3778184110" sldId="307"/>
            <ac:spMk id="3" creationId="{00000000-0000-0000-0000-000000000000}"/>
          </ac:spMkLst>
        </pc:spChg>
      </pc:sldChg>
      <pc:sldChg chg="modSp">
        <pc:chgData name="Christine Jarka" userId="27407dc7-5536-4242-9797-21c37323e07b" providerId="ADAL" clId="{6F4A770C-879F-42D8-A645-E9EE7781AA2E}" dt="2019-11-21T10:40:56.954" v="15" actId="1076"/>
        <pc:sldMkLst>
          <pc:docMk/>
          <pc:sldMk cId="2231228406" sldId="370"/>
        </pc:sldMkLst>
        <pc:spChg chg="mod">
          <ac:chgData name="Christine Jarka" userId="27407dc7-5536-4242-9797-21c37323e07b" providerId="ADAL" clId="{6F4A770C-879F-42D8-A645-E9EE7781AA2E}" dt="2019-11-21T10:40:56.954" v="15" actId="1076"/>
          <ac:spMkLst>
            <pc:docMk/>
            <pc:sldMk cId="2231228406" sldId="370"/>
            <ac:spMk id="6" creationId="{2FC1BCD1-C562-4A5A-B9EE-2F9B5BBA7A6A}"/>
          </ac:spMkLst>
        </pc:spChg>
      </pc:sldChg>
      <pc:sldChg chg="modSp">
        <pc:chgData name="Christine Jarka" userId="27407dc7-5536-4242-9797-21c37323e07b" providerId="ADAL" clId="{6F4A770C-879F-42D8-A645-E9EE7781AA2E}" dt="2019-11-21T10:39:00.729" v="5" actId="20577"/>
        <pc:sldMkLst>
          <pc:docMk/>
          <pc:sldMk cId="873008862" sldId="371"/>
        </pc:sldMkLst>
        <pc:spChg chg="mod">
          <ac:chgData name="Christine Jarka" userId="27407dc7-5536-4242-9797-21c37323e07b" providerId="ADAL" clId="{6F4A770C-879F-42D8-A645-E9EE7781AA2E}" dt="2019-11-21T10:39:00.729" v="5" actId="20577"/>
          <ac:spMkLst>
            <pc:docMk/>
            <pc:sldMk cId="873008862" sldId="371"/>
            <ac:spMk id="3" creationId="{00000000-0000-0000-0000-000000000000}"/>
          </ac:spMkLst>
        </pc:spChg>
      </pc:sldChg>
      <pc:sldChg chg="addSp modSp">
        <pc:chgData name="Christine Jarka" userId="27407dc7-5536-4242-9797-21c37323e07b" providerId="ADAL" clId="{6F4A770C-879F-42D8-A645-E9EE7781AA2E}" dt="2019-11-21T10:42:41.238" v="27" actId="1076"/>
        <pc:sldMkLst>
          <pc:docMk/>
          <pc:sldMk cId="2220194343" sldId="373"/>
        </pc:sldMkLst>
        <pc:spChg chg="mod">
          <ac:chgData name="Christine Jarka" userId="27407dc7-5536-4242-9797-21c37323e07b" providerId="ADAL" clId="{6F4A770C-879F-42D8-A645-E9EE7781AA2E}" dt="2019-11-21T10:42:05.427" v="22" actId="12"/>
          <ac:spMkLst>
            <pc:docMk/>
            <pc:sldMk cId="2220194343" sldId="373"/>
            <ac:spMk id="3" creationId="{00000000-0000-0000-0000-000000000000}"/>
          </ac:spMkLst>
        </pc:spChg>
        <pc:spChg chg="add mod">
          <ac:chgData name="Christine Jarka" userId="27407dc7-5536-4242-9797-21c37323e07b" providerId="ADAL" clId="{6F4A770C-879F-42D8-A645-E9EE7781AA2E}" dt="2019-11-21T10:42:29.685" v="26" actId="1582"/>
          <ac:spMkLst>
            <pc:docMk/>
            <pc:sldMk cId="2220194343" sldId="373"/>
            <ac:spMk id="4" creationId="{10F394AE-A2AC-4177-A121-E998C972BA0D}"/>
          </ac:spMkLst>
        </pc:spChg>
        <pc:spChg chg="mod">
          <ac:chgData name="Christine Jarka" userId="27407dc7-5536-4242-9797-21c37323e07b" providerId="ADAL" clId="{6F4A770C-879F-42D8-A645-E9EE7781AA2E}" dt="2019-11-21T10:42:41.238" v="27" actId="1076"/>
          <ac:spMkLst>
            <pc:docMk/>
            <pc:sldMk cId="2220194343" sldId="373"/>
            <ac:spMk id="7" creationId="{11C53BC9-E945-4D5A-A732-5CCE0C3EC2FB}"/>
          </ac:spMkLst>
        </pc:spChg>
      </pc:sldChg>
      <pc:sldChg chg="modSp">
        <pc:chgData name="Christine Jarka" userId="27407dc7-5536-4242-9797-21c37323e07b" providerId="ADAL" clId="{6F4A770C-879F-42D8-A645-E9EE7781AA2E}" dt="2019-11-21T10:45:01.826" v="37" actId="20577"/>
        <pc:sldMkLst>
          <pc:docMk/>
          <pc:sldMk cId="1708842550" sldId="375"/>
        </pc:sldMkLst>
        <pc:spChg chg="mod">
          <ac:chgData name="Christine Jarka" userId="27407dc7-5536-4242-9797-21c37323e07b" providerId="ADAL" clId="{6F4A770C-879F-42D8-A645-E9EE7781AA2E}" dt="2019-11-21T10:45:01.826" v="37" actId="20577"/>
          <ac:spMkLst>
            <pc:docMk/>
            <pc:sldMk cId="1708842550" sldId="375"/>
            <ac:spMk id="3" creationId="{00000000-0000-0000-0000-000000000000}"/>
          </ac:spMkLst>
        </pc:spChg>
      </pc:sldChg>
      <pc:sldChg chg="addSp modSp">
        <pc:chgData name="Christine Jarka" userId="27407dc7-5536-4242-9797-21c37323e07b" providerId="ADAL" clId="{6F4A770C-879F-42D8-A645-E9EE7781AA2E}" dt="2019-11-21T10:44:26.808" v="35" actId="1076"/>
        <pc:sldMkLst>
          <pc:docMk/>
          <pc:sldMk cId="2654761614" sldId="378"/>
        </pc:sldMkLst>
        <pc:picChg chg="add mod">
          <ac:chgData name="Christine Jarka" userId="27407dc7-5536-4242-9797-21c37323e07b" providerId="ADAL" clId="{6F4A770C-879F-42D8-A645-E9EE7781AA2E}" dt="2019-11-21T10:44:26.808" v="35" actId="1076"/>
          <ac:picMkLst>
            <pc:docMk/>
            <pc:sldMk cId="2654761614" sldId="378"/>
            <ac:picMk id="5" creationId="{F4CA4EF0-6024-41D6-9B5A-5DEF117CD046}"/>
          </ac:picMkLst>
        </pc:picChg>
      </pc:sldChg>
      <pc:sldChg chg="modSp">
        <pc:chgData name="Christine Jarka" userId="27407dc7-5536-4242-9797-21c37323e07b" providerId="ADAL" clId="{6F4A770C-879F-42D8-A645-E9EE7781AA2E}" dt="2019-11-21T10:43:21.793" v="33" actId="20577"/>
        <pc:sldMkLst>
          <pc:docMk/>
          <pc:sldMk cId="3858886278" sldId="380"/>
        </pc:sldMkLst>
        <pc:spChg chg="mod">
          <ac:chgData name="Christine Jarka" userId="27407dc7-5536-4242-9797-21c37323e07b" providerId="ADAL" clId="{6F4A770C-879F-42D8-A645-E9EE7781AA2E}" dt="2019-11-21T10:43:21.793" v="33" actId="20577"/>
          <ac:spMkLst>
            <pc:docMk/>
            <pc:sldMk cId="3858886278" sldId="380"/>
            <ac:spMk id="3" creationId="{00000000-0000-0000-0000-000000000000}"/>
          </ac:spMkLst>
        </pc:spChg>
      </pc:sldChg>
      <pc:sldChg chg="modSp">
        <pc:chgData name="Christine Jarka" userId="27407dc7-5536-4242-9797-21c37323e07b" providerId="ADAL" clId="{6F4A770C-879F-42D8-A645-E9EE7781AA2E}" dt="2019-11-21T10:45:45.329" v="40" actId="20577"/>
        <pc:sldMkLst>
          <pc:docMk/>
          <pc:sldMk cId="2938814147" sldId="381"/>
        </pc:sldMkLst>
        <pc:spChg chg="mod">
          <ac:chgData name="Christine Jarka" userId="27407dc7-5536-4242-9797-21c37323e07b" providerId="ADAL" clId="{6F4A770C-879F-42D8-A645-E9EE7781AA2E}" dt="2019-11-21T10:45:45.329" v="40" actId="20577"/>
          <ac:spMkLst>
            <pc:docMk/>
            <pc:sldMk cId="2938814147" sldId="381"/>
            <ac:spMk id="3" creationId="{00000000-0000-0000-0000-000000000000}"/>
          </ac:spMkLst>
        </pc:spChg>
      </pc:sldChg>
      <pc:sldChg chg="addSp modSp">
        <pc:chgData name="Christine Jarka" userId="27407dc7-5536-4242-9797-21c37323e07b" providerId="ADAL" clId="{6F4A770C-879F-42D8-A645-E9EE7781AA2E}" dt="2019-11-21T10:46:13.640" v="42" actId="1076"/>
        <pc:sldMkLst>
          <pc:docMk/>
          <pc:sldMk cId="2629580774" sldId="382"/>
        </pc:sldMkLst>
        <pc:spChg chg="add mod">
          <ac:chgData name="Christine Jarka" userId="27407dc7-5536-4242-9797-21c37323e07b" providerId="ADAL" clId="{6F4A770C-879F-42D8-A645-E9EE7781AA2E}" dt="2019-11-21T10:46:13.640" v="42" actId="1076"/>
          <ac:spMkLst>
            <pc:docMk/>
            <pc:sldMk cId="2629580774" sldId="382"/>
            <ac:spMk id="5" creationId="{EBE0F9BE-B853-436E-BFC6-3C23D354F6EF}"/>
          </ac:spMkLst>
        </pc:spChg>
      </pc:sldChg>
      <pc:sldChg chg="addSp modSp">
        <pc:chgData name="Christine Jarka" userId="27407dc7-5536-4242-9797-21c37323e07b" providerId="ADAL" clId="{6F4A770C-879F-42D8-A645-E9EE7781AA2E}" dt="2019-11-21T10:46:24.992" v="44" actId="1076"/>
        <pc:sldMkLst>
          <pc:docMk/>
          <pc:sldMk cId="3549320910" sldId="383"/>
        </pc:sldMkLst>
        <pc:spChg chg="add mod">
          <ac:chgData name="Christine Jarka" userId="27407dc7-5536-4242-9797-21c37323e07b" providerId="ADAL" clId="{6F4A770C-879F-42D8-A645-E9EE7781AA2E}" dt="2019-11-21T10:46:24.992" v="44" actId="1076"/>
          <ac:spMkLst>
            <pc:docMk/>
            <pc:sldMk cId="3549320910" sldId="383"/>
            <ac:spMk id="5" creationId="{324469F8-FDFC-476C-BEEA-45E04E3F42A1}"/>
          </ac:spMkLst>
        </pc:spChg>
      </pc:sldChg>
      <pc:sldChg chg="addSp delSp modSp add">
        <pc:chgData name="Christine Jarka" userId="27407dc7-5536-4242-9797-21c37323e07b" providerId="ADAL" clId="{6F4A770C-879F-42D8-A645-E9EE7781AA2E}" dt="2019-11-21T10:56:54.443" v="280" actId="27636"/>
        <pc:sldMkLst>
          <pc:docMk/>
          <pc:sldMk cId="1949127626" sldId="384"/>
        </pc:sldMkLst>
        <pc:spChg chg="mod">
          <ac:chgData name="Christine Jarka" userId="27407dc7-5536-4242-9797-21c37323e07b" providerId="ADAL" clId="{6F4A770C-879F-42D8-A645-E9EE7781AA2E}" dt="2019-11-21T10:56:54.443" v="280" actId="27636"/>
          <ac:spMkLst>
            <pc:docMk/>
            <pc:sldMk cId="1949127626" sldId="384"/>
            <ac:spMk id="3" creationId="{00000000-0000-0000-0000-000000000000}"/>
          </ac:spMkLst>
        </pc:spChg>
        <pc:spChg chg="del">
          <ac:chgData name="Christine Jarka" userId="27407dc7-5536-4242-9797-21c37323e07b" providerId="ADAL" clId="{6F4A770C-879F-42D8-A645-E9EE7781AA2E}" dt="2019-11-21T10:52:17.422" v="190" actId="478"/>
          <ac:spMkLst>
            <pc:docMk/>
            <pc:sldMk cId="1949127626" sldId="384"/>
            <ac:spMk id="5" creationId="{324469F8-FDFC-476C-BEEA-45E04E3F42A1}"/>
          </ac:spMkLst>
        </pc:spChg>
        <pc:spChg chg="add mod">
          <ac:chgData name="Christine Jarka" userId="27407dc7-5536-4242-9797-21c37323e07b" providerId="ADAL" clId="{6F4A770C-879F-42D8-A645-E9EE7781AA2E}" dt="2019-11-21T10:52:40.562" v="195" actId="14100"/>
          <ac:spMkLst>
            <pc:docMk/>
            <pc:sldMk cId="1949127626" sldId="384"/>
            <ac:spMk id="6" creationId="{A49D1C89-70CE-4FA6-A039-3515D09A462C}"/>
          </ac:spMkLst>
        </pc:spChg>
        <pc:picChg chg="mod">
          <ac:chgData name="Christine Jarka" userId="27407dc7-5536-4242-9797-21c37323e07b" providerId="ADAL" clId="{6F4A770C-879F-42D8-A645-E9EE7781AA2E}" dt="2019-11-21T10:52:12.540" v="189" actId="14826"/>
          <ac:picMkLst>
            <pc:docMk/>
            <pc:sldMk cId="1949127626" sldId="384"/>
            <ac:picMk id="8" creationId="{E5F7D001-A92B-4CE3-96DE-60526D629A5B}"/>
          </ac:picMkLst>
        </pc:picChg>
      </pc:sldChg>
      <pc:sldChg chg="addSp delSp modSp add del">
        <pc:chgData name="Christine Jarka" userId="27407dc7-5536-4242-9797-21c37323e07b" providerId="ADAL" clId="{6F4A770C-879F-42D8-A645-E9EE7781AA2E}" dt="2019-11-21T10:57:29.712" v="283" actId="2696"/>
        <pc:sldMkLst>
          <pc:docMk/>
          <pc:sldMk cId="1368424090" sldId="385"/>
        </pc:sldMkLst>
        <pc:spChg chg="mod">
          <ac:chgData name="Christine Jarka" userId="27407dc7-5536-4242-9797-21c37323e07b" providerId="ADAL" clId="{6F4A770C-879F-42D8-A645-E9EE7781AA2E}" dt="2019-11-21T10:56:23.525" v="203" actId="6549"/>
          <ac:spMkLst>
            <pc:docMk/>
            <pc:sldMk cId="1368424090" sldId="385"/>
            <ac:spMk id="3" creationId="{00000000-0000-0000-0000-000000000000}"/>
          </ac:spMkLst>
        </pc:spChg>
        <pc:spChg chg="add del mod">
          <ac:chgData name="Christine Jarka" userId="27407dc7-5536-4242-9797-21c37323e07b" providerId="ADAL" clId="{6F4A770C-879F-42D8-A645-E9EE7781AA2E}" dt="2019-11-21T10:56:16.834" v="201" actId="478"/>
          <ac:spMkLst>
            <pc:docMk/>
            <pc:sldMk cId="1368424090" sldId="385"/>
            <ac:spMk id="5" creationId="{F4ADE927-C6A2-4BAF-9A5A-00F9E7C07932}"/>
          </ac:spMkLst>
        </pc:spChg>
        <pc:spChg chg="del">
          <ac:chgData name="Christine Jarka" userId="27407dc7-5536-4242-9797-21c37323e07b" providerId="ADAL" clId="{6F4A770C-879F-42D8-A645-E9EE7781AA2E}" dt="2019-11-21T10:56:19.070" v="202" actId="478"/>
          <ac:spMkLst>
            <pc:docMk/>
            <pc:sldMk cId="1368424090" sldId="385"/>
            <ac:spMk id="6" creationId="{A49D1C89-70CE-4FA6-A039-3515D09A462C}"/>
          </ac:spMkLst>
        </pc:spChg>
        <pc:spChg chg="add">
          <ac:chgData name="Christine Jarka" userId="27407dc7-5536-4242-9797-21c37323e07b" providerId="ADAL" clId="{6F4A770C-879F-42D8-A645-E9EE7781AA2E}" dt="2019-11-21T10:57:11.061" v="281"/>
          <ac:spMkLst>
            <pc:docMk/>
            <pc:sldMk cId="1368424090" sldId="385"/>
            <ac:spMk id="9" creationId="{4B65CBE6-94AB-4883-8F5B-BB92DC7219DF}"/>
          </ac:spMkLst>
        </pc:spChg>
        <pc:picChg chg="add del mod">
          <ac:chgData name="Christine Jarka" userId="27407dc7-5536-4242-9797-21c37323e07b" providerId="ADAL" clId="{6F4A770C-879F-42D8-A645-E9EE7781AA2E}" dt="2019-11-21T10:56:16.834" v="201" actId="478"/>
          <ac:picMkLst>
            <pc:docMk/>
            <pc:sldMk cId="1368424090" sldId="385"/>
            <ac:picMk id="8" creationId="{E5F7D001-A92B-4CE3-96DE-60526D629A5B}"/>
          </ac:picMkLst>
        </pc:picChg>
      </pc:sldChg>
      <pc:sldChg chg="addSp delSp modSp add">
        <pc:chgData name="Christine Jarka" userId="27407dc7-5536-4242-9797-21c37323e07b" providerId="ADAL" clId="{6F4A770C-879F-42D8-A645-E9EE7781AA2E}" dt="2019-11-21T10:59:03.511" v="387" actId="1035"/>
        <pc:sldMkLst>
          <pc:docMk/>
          <pc:sldMk cId="1345020794" sldId="386"/>
        </pc:sldMkLst>
        <pc:spChg chg="mod">
          <ac:chgData name="Christine Jarka" userId="27407dc7-5536-4242-9797-21c37323e07b" providerId="ADAL" clId="{6F4A770C-879F-42D8-A645-E9EE7781AA2E}" dt="2019-11-21T10:58:21.239" v="321" actId="20577"/>
          <ac:spMkLst>
            <pc:docMk/>
            <pc:sldMk cId="1345020794" sldId="386"/>
            <ac:spMk id="2" creationId="{2B12D08B-E2B4-4ED3-969E-5BA50DEC6214}"/>
          </ac:spMkLst>
        </pc:spChg>
        <pc:spChg chg="mod">
          <ac:chgData name="Christine Jarka" userId="27407dc7-5536-4242-9797-21c37323e07b" providerId="ADAL" clId="{6F4A770C-879F-42D8-A645-E9EE7781AA2E}" dt="2019-11-21T10:58:47.561" v="380" actId="20577"/>
          <ac:spMkLst>
            <pc:docMk/>
            <pc:sldMk cId="1345020794" sldId="386"/>
            <ac:spMk id="3" creationId="{00000000-0000-0000-0000-000000000000}"/>
          </ac:spMkLst>
        </pc:spChg>
        <pc:spChg chg="del">
          <ac:chgData name="Christine Jarka" userId="27407dc7-5536-4242-9797-21c37323e07b" providerId="ADAL" clId="{6F4A770C-879F-42D8-A645-E9EE7781AA2E}" dt="2019-11-21T10:57:35.854" v="284" actId="478"/>
          <ac:spMkLst>
            <pc:docMk/>
            <pc:sldMk cId="1345020794" sldId="386"/>
            <ac:spMk id="6" creationId="{A49D1C89-70CE-4FA6-A039-3515D09A462C}"/>
          </ac:spMkLst>
        </pc:spChg>
        <pc:spChg chg="add mod">
          <ac:chgData name="Christine Jarka" userId="27407dc7-5536-4242-9797-21c37323e07b" providerId="ADAL" clId="{6F4A770C-879F-42D8-A645-E9EE7781AA2E}" dt="2019-11-21T10:59:03.511" v="387" actId="1035"/>
          <ac:spMkLst>
            <pc:docMk/>
            <pc:sldMk cId="1345020794" sldId="386"/>
            <ac:spMk id="7" creationId="{4C34EB43-0BA1-4C15-AB72-433D744F8C13}"/>
          </ac:spMkLst>
        </pc:spChg>
        <pc:picChg chg="mod">
          <ac:chgData name="Christine Jarka" userId="27407dc7-5536-4242-9797-21c37323e07b" providerId="ADAL" clId="{6F4A770C-879F-42D8-A645-E9EE7781AA2E}" dt="2019-11-21T10:57:44.101" v="285" actId="14826"/>
          <ac:picMkLst>
            <pc:docMk/>
            <pc:sldMk cId="1345020794" sldId="386"/>
            <ac:picMk id="8" creationId="{E5F7D001-A92B-4CE3-96DE-60526D629A5B}"/>
          </ac:picMkLst>
        </pc:picChg>
      </pc:sldChg>
      <pc:sldChg chg="modSp add">
        <pc:chgData name="Christine Jarka" userId="27407dc7-5536-4242-9797-21c37323e07b" providerId="ADAL" clId="{6F4A770C-879F-42D8-A645-E9EE7781AA2E}" dt="2019-11-21T11:00:42.034" v="457" actId="20577"/>
        <pc:sldMkLst>
          <pc:docMk/>
          <pc:sldMk cId="3711209141" sldId="387"/>
        </pc:sldMkLst>
        <pc:spChg chg="mod">
          <ac:chgData name="Christine Jarka" userId="27407dc7-5536-4242-9797-21c37323e07b" providerId="ADAL" clId="{6F4A770C-879F-42D8-A645-E9EE7781AA2E}" dt="2019-11-21T11:00:42.034" v="457" actId="20577"/>
          <ac:spMkLst>
            <pc:docMk/>
            <pc:sldMk cId="3711209141" sldId="387"/>
            <ac:spMk id="3" creationId="{00000000-0000-0000-0000-000000000000}"/>
          </ac:spMkLst>
        </pc:spChg>
        <pc:spChg chg="mod">
          <ac:chgData name="Christine Jarka" userId="27407dc7-5536-4242-9797-21c37323e07b" providerId="ADAL" clId="{6F4A770C-879F-42D8-A645-E9EE7781AA2E}" dt="2019-11-21T11:00:13.350" v="392" actId="1076"/>
          <ac:spMkLst>
            <pc:docMk/>
            <pc:sldMk cId="3711209141" sldId="387"/>
            <ac:spMk id="7" creationId="{4C34EB43-0BA1-4C15-AB72-433D744F8C13}"/>
          </ac:spMkLst>
        </pc:spChg>
        <pc:picChg chg="mod">
          <ac:chgData name="Christine Jarka" userId="27407dc7-5536-4242-9797-21c37323e07b" providerId="ADAL" clId="{6F4A770C-879F-42D8-A645-E9EE7781AA2E}" dt="2019-11-21T10:59:59.206" v="389" actId="14826"/>
          <ac:picMkLst>
            <pc:docMk/>
            <pc:sldMk cId="3711209141" sldId="387"/>
            <ac:picMk id="8" creationId="{E5F7D001-A92B-4CE3-96DE-60526D629A5B}"/>
          </ac:picMkLst>
        </pc:picChg>
      </pc:sldChg>
      <pc:sldChg chg="modSp add">
        <pc:chgData name="Christine Jarka" userId="27407dc7-5536-4242-9797-21c37323e07b" providerId="ADAL" clId="{6F4A770C-879F-42D8-A645-E9EE7781AA2E}" dt="2019-11-21T11:03:05.287" v="646" actId="20577"/>
        <pc:sldMkLst>
          <pc:docMk/>
          <pc:sldMk cId="1025259700" sldId="388"/>
        </pc:sldMkLst>
        <pc:spChg chg="mod">
          <ac:chgData name="Christine Jarka" userId="27407dc7-5536-4242-9797-21c37323e07b" providerId="ADAL" clId="{6F4A770C-879F-42D8-A645-E9EE7781AA2E}" dt="2019-11-21T11:03:05.287" v="646" actId="20577"/>
          <ac:spMkLst>
            <pc:docMk/>
            <pc:sldMk cId="1025259700" sldId="388"/>
            <ac:spMk id="3" creationId="{00000000-0000-0000-0000-000000000000}"/>
          </ac:spMkLst>
        </pc:spChg>
        <pc:spChg chg="mod">
          <ac:chgData name="Christine Jarka" userId="27407dc7-5536-4242-9797-21c37323e07b" providerId="ADAL" clId="{6F4A770C-879F-42D8-A645-E9EE7781AA2E}" dt="2019-11-21T11:01:47.557" v="471" actId="1037"/>
          <ac:spMkLst>
            <pc:docMk/>
            <pc:sldMk cId="1025259700" sldId="388"/>
            <ac:spMk id="7" creationId="{4C34EB43-0BA1-4C15-AB72-433D744F8C13}"/>
          </ac:spMkLst>
        </pc:spChg>
        <pc:picChg chg="mod">
          <ac:chgData name="Christine Jarka" userId="27407dc7-5536-4242-9797-21c37323e07b" providerId="ADAL" clId="{6F4A770C-879F-42D8-A645-E9EE7781AA2E}" dt="2019-11-21T11:01:31.430" v="459" actId="14826"/>
          <ac:picMkLst>
            <pc:docMk/>
            <pc:sldMk cId="1025259700" sldId="388"/>
            <ac:picMk id="8" creationId="{E5F7D001-A92B-4CE3-96DE-60526D629A5B}"/>
          </ac:picMkLst>
        </pc:picChg>
      </pc:sldChg>
      <pc:sldChg chg="addSp delSp modSp add">
        <pc:chgData name="Christine Jarka" userId="27407dc7-5536-4242-9797-21c37323e07b" providerId="ADAL" clId="{6F4A770C-879F-42D8-A645-E9EE7781AA2E}" dt="2019-11-21T11:05:20.058" v="788" actId="1076"/>
        <pc:sldMkLst>
          <pc:docMk/>
          <pc:sldMk cId="1355363622" sldId="389"/>
        </pc:sldMkLst>
        <pc:spChg chg="mod">
          <ac:chgData name="Christine Jarka" userId="27407dc7-5536-4242-9797-21c37323e07b" providerId="ADAL" clId="{6F4A770C-879F-42D8-A645-E9EE7781AA2E}" dt="2019-11-21T11:04:31.238" v="777" actId="20577"/>
          <ac:spMkLst>
            <pc:docMk/>
            <pc:sldMk cId="1355363622" sldId="389"/>
            <ac:spMk id="3" creationId="{00000000-0000-0000-0000-000000000000}"/>
          </ac:spMkLst>
        </pc:spChg>
        <pc:spChg chg="add mod">
          <ac:chgData name="Christine Jarka" userId="27407dc7-5536-4242-9797-21c37323e07b" providerId="ADAL" clId="{6F4A770C-879F-42D8-A645-E9EE7781AA2E}" dt="2019-11-21T11:04:56.278" v="782" actId="1076"/>
          <ac:spMkLst>
            <pc:docMk/>
            <pc:sldMk cId="1355363622" sldId="389"/>
            <ac:spMk id="6" creationId="{55754B36-D5BD-4FF5-937C-B07D0E2ABCEC}"/>
          </ac:spMkLst>
        </pc:spChg>
        <pc:spChg chg="del mod">
          <ac:chgData name="Christine Jarka" userId="27407dc7-5536-4242-9797-21c37323e07b" providerId="ADAL" clId="{6F4A770C-879F-42D8-A645-E9EE7781AA2E}" dt="2019-11-21T11:04:42.785" v="778" actId="478"/>
          <ac:spMkLst>
            <pc:docMk/>
            <pc:sldMk cId="1355363622" sldId="389"/>
            <ac:spMk id="7" creationId="{4C34EB43-0BA1-4C15-AB72-433D744F8C13}"/>
          </ac:spMkLst>
        </pc:spChg>
        <pc:spChg chg="add mod">
          <ac:chgData name="Christine Jarka" userId="27407dc7-5536-4242-9797-21c37323e07b" providerId="ADAL" clId="{6F4A770C-879F-42D8-A645-E9EE7781AA2E}" dt="2019-11-21T11:05:08.169" v="786" actId="1076"/>
          <ac:spMkLst>
            <pc:docMk/>
            <pc:sldMk cId="1355363622" sldId="389"/>
            <ac:spMk id="9" creationId="{2F053BB9-4373-414D-8976-D64015E73252}"/>
          </ac:spMkLst>
        </pc:spChg>
        <pc:spChg chg="add mod">
          <ac:chgData name="Christine Jarka" userId="27407dc7-5536-4242-9797-21c37323e07b" providerId="ADAL" clId="{6F4A770C-879F-42D8-A645-E9EE7781AA2E}" dt="2019-11-21T11:05:20.058" v="788" actId="1076"/>
          <ac:spMkLst>
            <pc:docMk/>
            <pc:sldMk cId="1355363622" sldId="389"/>
            <ac:spMk id="10" creationId="{0CFBE827-B19B-4F22-A2B2-8AD59B3CEA92}"/>
          </ac:spMkLst>
        </pc:spChg>
        <pc:picChg chg="mod">
          <ac:chgData name="Christine Jarka" userId="27407dc7-5536-4242-9797-21c37323e07b" providerId="ADAL" clId="{6F4A770C-879F-42D8-A645-E9EE7781AA2E}" dt="2019-11-21T11:03:28.562" v="648" actId="14826"/>
          <ac:picMkLst>
            <pc:docMk/>
            <pc:sldMk cId="1355363622" sldId="389"/>
            <ac:picMk id="8" creationId="{E5F7D001-A92B-4CE3-96DE-60526D629A5B}"/>
          </ac:picMkLst>
        </pc:picChg>
      </pc:sldChg>
      <pc:sldChg chg="delSp modSp add ord">
        <pc:chgData name="Christine Jarka" userId="27407dc7-5536-4242-9797-21c37323e07b" providerId="ADAL" clId="{6F4A770C-879F-42D8-A645-E9EE7781AA2E}" dt="2019-11-21T11:07:12.454" v="993" actId="20577"/>
        <pc:sldMkLst>
          <pc:docMk/>
          <pc:sldMk cId="2931122424" sldId="390"/>
        </pc:sldMkLst>
        <pc:spChg chg="mod">
          <ac:chgData name="Christine Jarka" userId="27407dc7-5536-4242-9797-21c37323e07b" providerId="ADAL" clId="{6F4A770C-879F-42D8-A645-E9EE7781AA2E}" dt="2019-11-21T11:07:12.454" v="993" actId="20577"/>
          <ac:spMkLst>
            <pc:docMk/>
            <pc:sldMk cId="2931122424" sldId="390"/>
            <ac:spMk id="3" creationId="{00000000-0000-0000-0000-000000000000}"/>
          </ac:spMkLst>
        </pc:spChg>
        <pc:spChg chg="del">
          <ac:chgData name="Christine Jarka" userId="27407dc7-5536-4242-9797-21c37323e07b" providerId="ADAL" clId="{6F4A770C-879F-42D8-A645-E9EE7781AA2E}" dt="2019-11-21T11:05:42.221" v="791" actId="478"/>
          <ac:spMkLst>
            <pc:docMk/>
            <pc:sldMk cId="2931122424" sldId="390"/>
            <ac:spMk id="7" creationId="{4C34EB43-0BA1-4C15-AB72-433D744F8C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11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9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094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75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71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7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0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9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2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30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BTT Recorder</a:t>
            </a:r>
            <a:br>
              <a:rPr lang="en-US" dirty="0"/>
            </a:br>
            <a:r>
              <a:rPr lang="en-US" dirty="0"/>
              <a:t>v1.4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Editing </a:t>
            </a:r>
          </a:p>
          <a:p>
            <a:pPr>
              <a:spcBef>
                <a:spcPts val="0"/>
              </a:spcBef>
            </a:pPr>
            <a:r>
              <a:rPr lang="en-US" dirty="0"/>
              <a:t>Recordings</a:t>
            </a:r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r>
              <a:rPr lang="en-US" dirty="0"/>
              <a:t>Finish</a:t>
            </a:r>
          </a:p>
          <a:p>
            <a:pPr>
              <a:spcBef>
                <a:spcPts val="0"/>
              </a:spcBef>
            </a:pPr>
            <a:r>
              <a:rPr lang="en-US" dirty="0"/>
              <a:t>A 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2205989">
            <a:off x="8789617" y="437738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Tap on OK to accept the action of making the chapter into a single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024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Listen to the chapter</a:t>
            </a:r>
          </a:p>
          <a:p>
            <a:r>
              <a:rPr lang="en-US" dirty="0"/>
              <a:t>Tap the &gt; at the end of the chapter bar.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5812105">
            <a:off x="9336767" y="400889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8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Listen to the chapter</a:t>
            </a:r>
          </a:p>
          <a:p>
            <a:r>
              <a:rPr lang="en-US" dirty="0"/>
              <a:t>Tap the &gt; at the end of the chapter bar.</a:t>
            </a:r>
          </a:p>
          <a:p>
            <a:endParaRPr lang="en-US" dirty="0"/>
          </a:p>
          <a:p>
            <a:r>
              <a:rPr lang="en-US" dirty="0"/>
              <a:t>Press the play icon to listen to the chapter.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5812105">
            <a:off x="7125831" y="470920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Rate the chapter</a:t>
            </a:r>
          </a:p>
          <a:p>
            <a:r>
              <a:rPr lang="en-US" dirty="0"/>
              <a:t>Tap on the number box.</a:t>
            </a:r>
          </a:p>
          <a:p>
            <a:r>
              <a:rPr lang="en-US" dirty="0"/>
              <a:t>Choose a rating by tapping on one of the numbers. </a:t>
            </a:r>
          </a:p>
          <a:p>
            <a:pPr lvl="1"/>
            <a:r>
              <a:rPr lang="en-US" dirty="0"/>
              <a:t>0 = no rating</a:t>
            </a:r>
          </a:p>
          <a:p>
            <a:pPr lvl="1"/>
            <a:r>
              <a:rPr lang="en-US" dirty="0"/>
              <a:t>3 = best rating</a:t>
            </a:r>
          </a:p>
          <a:p>
            <a:r>
              <a:rPr lang="en-US" dirty="0"/>
              <a:t>Tap on the OK link to save the rating and close the window.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5812105">
            <a:off x="7835515" y="534034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Repeat these steps until each chapter has been stitched together into an audio file.</a:t>
            </a:r>
          </a:p>
          <a:p>
            <a:endParaRPr lang="en-US" dirty="0"/>
          </a:p>
          <a:p>
            <a:r>
              <a:rPr lang="en-US" dirty="0"/>
              <a:t>Chapters with a gray colored stack of paper is not ready to be stitched.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5812105">
            <a:off x="8777209" y="440468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A4EF0-6024-41D6-9B5A-5DEF117C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03" y="5623120"/>
            <a:ext cx="76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6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Did you notice the partial blue circle?</a:t>
            </a:r>
          </a:p>
          <a:p>
            <a:pPr lvl="1"/>
            <a:r>
              <a:rPr lang="en-US" dirty="0"/>
              <a:t>That indicates a partial chapter.</a:t>
            </a:r>
          </a:p>
          <a:p>
            <a:endParaRPr lang="en-US" dirty="0"/>
          </a:p>
          <a:p>
            <a:r>
              <a:rPr lang="en-US" dirty="0"/>
              <a:t>Tap on the chapter bar with the gray colored stack of paper.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5812105">
            <a:off x="8149412" y="444562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Find the verse or chunk that does not have a recording. </a:t>
            </a:r>
          </a:p>
          <a:p>
            <a:endParaRPr lang="en-US" dirty="0"/>
          </a:p>
          <a:p>
            <a:r>
              <a:rPr lang="en-US" b="1" dirty="0"/>
              <a:t>HINTS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There is no arrow next to the microphone. </a:t>
            </a:r>
          </a:p>
          <a:p>
            <a:pPr lvl="1"/>
            <a:r>
              <a:rPr lang="en-US" dirty="0"/>
              <a:t>The verse/chunk number is in gray font.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2612014">
            <a:off x="8173330" y="401635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19">
            <a:extLst>
              <a:ext uri="{FF2B5EF4-FFF2-40B4-BE49-F238E27FC236}">
                <a16:creationId xmlns:a16="http://schemas.microsoft.com/office/drawing/2014/main" id="{66900063-9DE0-423D-A721-3CD5A36C4043}"/>
              </a:ext>
            </a:extLst>
          </p:cNvPr>
          <p:cNvSpPr/>
          <p:nvPr/>
        </p:nvSpPr>
        <p:spPr>
          <a:xfrm rot="7651295">
            <a:off x="5880430" y="39499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Tap on the microphone icon and record the missing verse.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When done and all the verses/chunks have recordings; tap the back arrow to return to the chapter listing.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EBE0F9BE-B853-436E-BFC6-3C23D354F6EF}"/>
              </a:ext>
            </a:extLst>
          </p:cNvPr>
          <p:cNvSpPr/>
          <p:nvPr/>
        </p:nvSpPr>
        <p:spPr>
          <a:xfrm rot="15812105">
            <a:off x="4300746" y="331915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Tap the stack of black colored paper.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Remember</a:t>
            </a:r>
            <a:r>
              <a:rPr lang="en-US" dirty="0"/>
              <a:t>: Chapters with the number in a box icon are the chapters that have been stitched.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331" y="2188565"/>
            <a:ext cx="6089648" cy="3806030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324469F8-FDFC-476C-BEEA-45E04E3F42A1}"/>
              </a:ext>
            </a:extLst>
          </p:cNvPr>
          <p:cNvSpPr/>
          <p:nvPr/>
        </p:nvSpPr>
        <p:spPr>
          <a:xfrm rot="15812105">
            <a:off x="8681676" y="450448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All of the chapters of this book have been stitched together.</a:t>
            </a:r>
          </a:p>
          <a:p>
            <a:pPr lvl="0"/>
            <a:r>
              <a:rPr lang="en-US" dirty="0"/>
              <a:t>The recordings are now available in complete chapters.</a:t>
            </a:r>
          </a:p>
          <a:p>
            <a:pPr lvl="0"/>
            <a:r>
              <a:rPr lang="en-US" dirty="0"/>
              <a:t>Tap the back arrow to go to the Project Management home screen.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331" y="2188565"/>
            <a:ext cx="6089648" cy="38060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9D1C89-70CE-4FA6-A039-3515D09A462C}"/>
              </a:ext>
            </a:extLst>
          </p:cNvPr>
          <p:cNvSpPr/>
          <p:nvPr/>
        </p:nvSpPr>
        <p:spPr>
          <a:xfrm>
            <a:off x="8707272" y="2515265"/>
            <a:ext cx="1343562" cy="15517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F2EB-D7DD-499E-9306-FA01D519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to know: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2D15-656A-45BA-9F57-202A415C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Compile – to put into one piece, combine.</a:t>
            </a:r>
          </a:p>
          <a:p>
            <a:endParaRPr lang="en-US" sz="2800" dirty="0"/>
          </a:p>
          <a:p>
            <a:r>
              <a:rPr lang="en-US" sz="2800" dirty="0"/>
              <a:t>Stitch – to combine the different recordings into one recording.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808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Share the recordings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Tap on the information icon on the bar of the finished book.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331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4C34EB43-0BA1-4C15-AB72-433D744F8C13}"/>
              </a:ext>
            </a:extLst>
          </p:cNvPr>
          <p:cNvSpPr/>
          <p:nvPr/>
        </p:nvSpPr>
        <p:spPr>
          <a:xfrm rot="15812105">
            <a:off x="8504254" y="510415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Share the recordings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Tap on the information icon on the bar of the finished book.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Project Information window opens.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Tap on the SD card icon.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331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4C34EB43-0BA1-4C15-AB72-433D744F8C13}"/>
              </a:ext>
            </a:extLst>
          </p:cNvPr>
          <p:cNvSpPr/>
          <p:nvPr/>
        </p:nvSpPr>
        <p:spPr>
          <a:xfrm rot="8817376">
            <a:off x="8545197" y="361624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Share the recordings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Packaging process begins.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NOTE</a:t>
            </a:r>
            <a:r>
              <a:rPr lang="en-US" dirty="0"/>
              <a:t>: that chapter files are included. (_c01.wav)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process indicator window will close when the packaging is done.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331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4C34EB43-0BA1-4C15-AB72-433D744F8C13}"/>
              </a:ext>
            </a:extLst>
          </p:cNvPr>
          <p:cNvSpPr/>
          <p:nvPr/>
        </p:nvSpPr>
        <p:spPr>
          <a:xfrm rot="15454186">
            <a:off x="6785605" y="482811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Share the recordings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file is saved to the Downloads folder.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Optional</a:t>
            </a:r>
            <a:r>
              <a:rPr lang="en-US" dirty="0"/>
              <a:t>: change the name of the file.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Tap SAVE to complete the process.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331" y="2188565"/>
            <a:ext cx="6089648" cy="38060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54B36-D5BD-4FF5-937C-B07D0E2ABCEC}"/>
              </a:ext>
            </a:extLst>
          </p:cNvPr>
          <p:cNvSpPr/>
          <p:nvPr/>
        </p:nvSpPr>
        <p:spPr>
          <a:xfrm>
            <a:off x="5445456" y="3889611"/>
            <a:ext cx="1569493" cy="8045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53BB9-4373-414D-8976-D64015E73252}"/>
              </a:ext>
            </a:extLst>
          </p:cNvPr>
          <p:cNvSpPr/>
          <p:nvPr/>
        </p:nvSpPr>
        <p:spPr>
          <a:xfrm>
            <a:off x="6781592" y="5199796"/>
            <a:ext cx="1802849" cy="4571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0CFBE827-B19B-4F22-A2B2-8AD59B3CEA92}"/>
              </a:ext>
            </a:extLst>
          </p:cNvPr>
          <p:cNvSpPr/>
          <p:nvPr/>
        </p:nvSpPr>
        <p:spPr>
          <a:xfrm rot="2612014">
            <a:off x="8364400" y="410010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Share the recordings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BTT Recorder returns to the Project Management home screen.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Project is now ready to share with others using the tablet’s file manager.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331" y="2188565"/>
            <a:ext cx="6089648" cy="3806030"/>
          </a:xfrm>
        </p:spPr>
      </p:pic>
    </p:spTree>
    <p:extLst>
      <p:ext uri="{BB962C8B-B14F-4D97-AF65-F5344CB8AC3E}">
        <p14:creationId xmlns:p14="http://schemas.microsoft.com/office/powerpoint/2010/main" val="29311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Start in the Project Management home screen and tap on the book to finish. </a:t>
            </a:r>
          </a:p>
          <a:p>
            <a:endParaRPr lang="en-US" dirty="0"/>
          </a:p>
          <a:p>
            <a:r>
              <a:rPr lang="en-US" dirty="0"/>
              <a:t>Notice that the circle should be full.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9" cy="3806030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9003306">
            <a:off x="7001956" y="346497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chapters are listed – each one on a separate bar. </a:t>
            </a:r>
          </a:p>
          <a:p>
            <a:r>
              <a:rPr lang="en-US" dirty="0"/>
              <a:t>Note the color of the stack of paper icon.</a:t>
            </a:r>
          </a:p>
          <a:p>
            <a:pPr lvl="1"/>
            <a:r>
              <a:rPr lang="en-US" dirty="0"/>
              <a:t>Black - the chapter has all required recordings.</a:t>
            </a:r>
          </a:p>
          <a:p>
            <a:pPr lvl="1"/>
            <a:r>
              <a:rPr lang="en-US" dirty="0"/>
              <a:t>Gray – the chapter is missing some recordings.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62FBA5-0F81-45A2-BA14-C2B06B8CE21D}"/>
              </a:ext>
            </a:extLst>
          </p:cNvPr>
          <p:cNvSpPr/>
          <p:nvPr/>
        </p:nvSpPr>
        <p:spPr>
          <a:xfrm>
            <a:off x="9485194" y="2511188"/>
            <a:ext cx="565640" cy="13101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0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Tap on a chapter bar to open a completed chapter.</a:t>
            </a:r>
          </a:p>
          <a:p>
            <a:endParaRPr lang="en-US" dirty="0"/>
          </a:p>
          <a:p>
            <a:r>
              <a:rPr lang="en-US" dirty="0"/>
              <a:t>Note the full blue circle.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62FBA5-0F81-45A2-BA14-C2B06B8CE21D}"/>
              </a:ext>
            </a:extLst>
          </p:cNvPr>
          <p:cNvSpPr/>
          <p:nvPr/>
        </p:nvSpPr>
        <p:spPr>
          <a:xfrm>
            <a:off x="9485194" y="2511188"/>
            <a:ext cx="565640" cy="13101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19">
            <a:extLst>
              <a:ext uri="{FF2B5EF4-FFF2-40B4-BE49-F238E27FC236}">
                <a16:creationId xmlns:a16="http://schemas.microsoft.com/office/drawing/2014/main" id="{0E6E1E68-A57B-46B7-9562-42AFC7C9C5B2}"/>
              </a:ext>
            </a:extLst>
          </p:cNvPr>
          <p:cNvSpPr/>
          <p:nvPr/>
        </p:nvSpPr>
        <p:spPr>
          <a:xfrm rot="15812105">
            <a:off x="8191161" y="368135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Check to make sure there is only one recording for each chunk or verse.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if there is no number next to the microphone, there is only 1 take per verse/chunk.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48A0DE-4238-4EC4-8A3E-49F1B4309450}"/>
              </a:ext>
            </a:extLst>
          </p:cNvPr>
          <p:cNvSpPr/>
          <p:nvPr/>
        </p:nvSpPr>
        <p:spPr>
          <a:xfrm>
            <a:off x="9768014" y="2538484"/>
            <a:ext cx="836296" cy="31526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46C892-167B-4F22-A303-259ECBD7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1BCD1-C562-4A5A-B9EE-2F9B5BBA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920240"/>
            <a:ext cx="10122954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When there are multiple takes per verse or chunk, there are rules for what take is included in the chapter recording. </a:t>
            </a:r>
          </a:p>
          <a:p>
            <a:pPr marL="0" indent="0">
              <a:buNone/>
            </a:pPr>
            <a:r>
              <a:rPr lang="en-US" sz="2400" dirty="0"/>
              <a:t>These are the rules followed when combing a chapter into a single audio file:</a:t>
            </a:r>
          </a:p>
          <a:p>
            <a:pPr lvl="0"/>
            <a:r>
              <a:rPr lang="en-US" sz="2400" dirty="0"/>
              <a:t>If there is a recording with a star rating, they are included according to the number of stars. </a:t>
            </a:r>
          </a:p>
          <a:p>
            <a:pPr lvl="1"/>
            <a:r>
              <a:rPr lang="en-US" sz="2000" dirty="0"/>
              <a:t>3 green stars = first choice; 2 yellow stars = second choice; 1 red star = third choice</a:t>
            </a:r>
          </a:p>
          <a:p>
            <a:pPr lvl="0"/>
            <a:r>
              <a:rPr lang="en-US" sz="2400" dirty="0"/>
              <a:t>If there is not a star rating given, then a green check mark is used.</a:t>
            </a:r>
          </a:p>
          <a:p>
            <a:pPr lvl="0"/>
            <a:r>
              <a:rPr lang="en-US" sz="2400" dirty="0"/>
              <a:t>If there is not a star rating and the check is not green, then the most recent take is used.</a:t>
            </a:r>
          </a:p>
        </p:txBody>
      </p:sp>
    </p:spTree>
    <p:extLst>
      <p:ext uri="{BB962C8B-B14F-4D97-AF65-F5344CB8AC3E}">
        <p14:creationId xmlns:p14="http://schemas.microsoft.com/office/powerpoint/2010/main" val="223122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Tap on the back arrow on the top blue bar to return to the chapter listing.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←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5812105">
            <a:off x="4265891" y="329921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394AE-A2AC-4177-A121-E998C972BA0D}"/>
              </a:ext>
            </a:extLst>
          </p:cNvPr>
          <p:cNvSpPr/>
          <p:nvPr/>
        </p:nvSpPr>
        <p:spPr>
          <a:xfrm>
            <a:off x="2388358" y="4230806"/>
            <a:ext cx="696036" cy="6175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9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Recording of a Book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11C53BC9-E945-4D5A-A732-5CCE0C3EC2FB}"/>
              </a:ext>
            </a:extLst>
          </p:cNvPr>
          <p:cNvSpPr/>
          <p:nvPr/>
        </p:nvSpPr>
        <p:spPr>
          <a:xfrm rot="15812105">
            <a:off x="8749915" y="399524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C3CE7-9315-44E2-97E0-0576AA887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61" y="3784872"/>
            <a:ext cx="647619" cy="6857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Tap on the black stack of paper icon to stitch the chapter into one file.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363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8C676BAD-FD2B-47E0-9BFE-49596DB02F2A}" vid="{7A9D925E-5A80-4246-8D63-6D78EF2A0C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599329-A8AA-4B19-B93E-7D374C1D79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194038-5CA6-4C72-9E59-AB106531F9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385C5D-A2D8-4EF5-8BC1-91C87051F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2683</TotalTime>
  <Words>832</Words>
  <Application>Microsoft Office PowerPoint</Application>
  <PresentationFormat>Widescreen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BTTRecorder</vt:lpstr>
      <vt:lpstr>BTT Recorder v1.4</vt:lpstr>
      <vt:lpstr>Words to know:</vt:lpstr>
      <vt:lpstr>Complete the Recording of a Book</vt:lpstr>
      <vt:lpstr>Complete the Recording of a Book</vt:lpstr>
      <vt:lpstr>Complete the Recording of a Book</vt:lpstr>
      <vt:lpstr>Complete the Recording of a Book</vt:lpstr>
      <vt:lpstr>Complete the Recording of a Book</vt:lpstr>
      <vt:lpstr>Complete the Recording of a Book</vt:lpstr>
      <vt:lpstr>Complete the Recording of a Book</vt:lpstr>
      <vt:lpstr>Complete the Recording of a Book</vt:lpstr>
      <vt:lpstr>Complete the Recording of a Book</vt:lpstr>
      <vt:lpstr>Complete the Recording of a Book</vt:lpstr>
      <vt:lpstr>Complete the Recording of a Book</vt:lpstr>
      <vt:lpstr>Complete the Recording of a Book</vt:lpstr>
      <vt:lpstr>Complete the Recording of a Book</vt:lpstr>
      <vt:lpstr>Complete the Recording of a Book</vt:lpstr>
      <vt:lpstr>Complete the Recording of a Book</vt:lpstr>
      <vt:lpstr>Complete the Recording of a Book</vt:lpstr>
      <vt:lpstr>Complete the Recording of a Book</vt:lpstr>
      <vt:lpstr>Complete the Recording of a Book  Share the recordings</vt:lpstr>
      <vt:lpstr>Complete the Recording of a Book  Share the recordings</vt:lpstr>
      <vt:lpstr>Complete the Recording of a Book  Share the recordings</vt:lpstr>
      <vt:lpstr>Complete the Recording of a Book  Share the recordings</vt:lpstr>
      <vt:lpstr>Complete the Recording of a Book  Share the recordings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54</cp:revision>
  <dcterms:created xsi:type="dcterms:W3CDTF">2016-06-27T19:09:04Z</dcterms:created>
  <dcterms:modified xsi:type="dcterms:W3CDTF">2019-11-21T11:07:19Z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