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CNmJnoei6Re7EV4UWlTyxncvE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ne Jarka" userId="27407dc7-5536-4242-9797-21c37323e07b" providerId="ADAL" clId="{31931AAF-E1F3-46FB-A5F9-0047807E582A}"/>
    <pc:docChg chg="undo custSel modSld">
      <pc:chgData name="Christine Jarka" userId="27407dc7-5536-4242-9797-21c37323e07b" providerId="ADAL" clId="{31931AAF-E1F3-46FB-A5F9-0047807E582A}" dt="2021-06-07T18:02:07.459" v="34" actId="554"/>
      <pc:docMkLst>
        <pc:docMk/>
      </pc:docMkLst>
      <pc:sldChg chg="modSp mod">
        <pc:chgData name="Christine Jarka" userId="27407dc7-5536-4242-9797-21c37323e07b" providerId="ADAL" clId="{31931AAF-E1F3-46FB-A5F9-0047807E582A}" dt="2021-06-07T18:02:07.459" v="34" actId="554"/>
        <pc:sldMkLst>
          <pc:docMk/>
          <pc:sldMk cId="0" sldId="256"/>
        </pc:sldMkLst>
        <pc:spChg chg="mod">
          <ac:chgData name="Christine Jarka" userId="27407dc7-5536-4242-9797-21c37323e07b" providerId="ADAL" clId="{31931AAF-E1F3-46FB-A5F9-0047807E582A}" dt="2021-06-07T18:02:07.459" v="34" actId="554"/>
          <ac:spMkLst>
            <pc:docMk/>
            <pc:sldMk cId="0" sldId="256"/>
            <ac:spMk id="116" creationId="{00000000-0000-0000-0000-000000000000}"/>
          </ac:spMkLst>
        </pc:spChg>
        <pc:spChg chg="mod">
          <ac:chgData name="Christine Jarka" userId="27407dc7-5536-4242-9797-21c37323e07b" providerId="ADAL" clId="{31931AAF-E1F3-46FB-A5F9-0047807E582A}" dt="2021-06-07T18:02:07.459" v="34" actId="554"/>
          <ac:spMkLst>
            <pc:docMk/>
            <pc:sldMk cId="0" sldId="256"/>
            <ac:spMk id="117" creationId="{00000000-0000-0000-0000-000000000000}"/>
          </ac:spMkLst>
        </pc:spChg>
      </pc:sldChg>
      <pc:sldChg chg="modSp mod">
        <pc:chgData name="Christine Jarka" userId="27407dc7-5536-4242-9797-21c37323e07b" providerId="ADAL" clId="{31931AAF-E1F3-46FB-A5F9-0047807E582A}" dt="2021-06-07T17:54:36.276" v="20" actId="12"/>
        <pc:sldMkLst>
          <pc:docMk/>
          <pc:sldMk cId="0" sldId="258"/>
        </pc:sldMkLst>
        <pc:spChg chg="mod">
          <ac:chgData name="Christine Jarka" userId="27407dc7-5536-4242-9797-21c37323e07b" providerId="ADAL" clId="{31931AAF-E1F3-46FB-A5F9-0047807E582A}" dt="2021-06-07T17:54:36.276" v="20" actId="12"/>
          <ac:spMkLst>
            <pc:docMk/>
            <pc:sldMk cId="0" sldId="258"/>
            <ac:spMk id="130" creationId="{00000000-0000-0000-0000-000000000000}"/>
          </ac:spMkLst>
        </pc:spChg>
      </pc:sldChg>
      <pc:sldChg chg="delSp modSp mod">
        <pc:chgData name="Christine Jarka" userId="27407dc7-5536-4242-9797-21c37323e07b" providerId="ADAL" clId="{31931AAF-E1F3-46FB-A5F9-0047807E582A}" dt="2021-06-07T17:56:37.180" v="33" actId="478"/>
        <pc:sldMkLst>
          <pc:docMk/>
          <pc:sldMk cId="0" sldId="259"/>
        </pc:sldMkLst>
        <pc:spChg chg="mod">
          <ac:chgData name="Christine Jarka" userId="27407dc7-5536-4242-9797-21c37323e07b" providerId="ADAL" clId="{31931AAF-E1F3-46FB-A5F9-0047807E582A}" dt="2021-06-07T17:56:25.273" v="32" actId="27636"/>
          <ac:spMkLst>
            <pc:docMk/>
            <pc:sldMk cId="0" sldId="259"/>
            <ac:spMk id="137" creationId="{00000000-0000-0000-0000-000000000000}"/>
          </ac:spMkLst>
        </pc:spChg>
        <pc:spChg chg="del">
          <ac:chgData name="Christine Jarka" userId="27407dc7-5536-4242-9797-21c37323e07b" providerId="ADAL" clId="{31931AAF-E1F3-46FB-A5F9-0047807E582A}" dt="2021-06-07T17:56:37.180" v="33" actId="478"/>
          <ac:spMkLst>
            <pc:docMk/>
            <pc:sldMk cId="0" sldId="259"/>
            <ac:spMk id="138" creationId="{00000000-0000-0000-0000-000000000000}"/>
          </ac:spMkLst>
        </pc:spChg>
      </pc:sldChg>
      <pc:sldChg chg="modSp mod">
        <pc:chgData name="Christine Jarka" userId="27407dc7-5536-4242-9797-21c37323e07b" providerId="ADAL" clId="{31931AAF-E1F3-46FB-A5F9-0047807E582A}" dt="2021-06-07T17:54:49.211" v="21" actId="12"/>
        <pc:sldMkLst>
          <pc:docMk/>
          <pc:sldMk cId="0" sldId="260"/>
        </pc:sldMkLst>
        <pc:spChg chg="mod">
          <ac:chgData name="Christine Jarka" userId="27407dc7-5536-4242-9797-21c37323e07b" providerId="ADAL" clId="{31931AAF-E1F3-46FB-A5F9-0047807E582A}" dt="2021-06-07T17:54:49.211" v="21" actId="12"/>
          <ac:spMkLst>
            <pc:docMk/>
            <pc:sldMk cId="0" sldId="260"/>
            <ac:spMk id="148" creationId="{00000000-0000-0000-0000-000000000000}"/>
          </ac:spMkLst>
        </pc:spChg>
      </pc:sldChg>
      <pc:sldChg chg="modSp mod">
        <pc:chgData name="Christine Jarka" userId="27407dc7-5536-4242-9797-21c37323e07b" providerId="ADAL" clId="{31931AAF-E1F3-46FB-A5F9-0047807E582A}" dt="2021-06-07T17:55:01.077" v="22" actId="12"/>
        <pc:sldMkLst>
          <pc:docMk/>
          <pc:sldMk cId="0" sldId="261"/>
        </pc:sldMkLst>
        <pc:spChg chg="mod">
          <ac:chgData name="Christine Jarka" userId="27407dc7-5536-4242-9797-21c37323e07b" providerId="ADAL" clId="{31931AAF-E1F3-46FB-A5F9-0047807E582A}" dt="2021-06-07T17:55:01.077" v="22" actId="12"/>
          <ac:spMkLst>
            <pc:docMk/>
            <pc:sldMk cId="0" sldId="261"/>
            <ac:spMk id="156" creationId="{00000000-0000-0000-0000-000000000000}"/>
          </ac:spMkLst>
        </pc:spChg>
      </pc:sldChg>
      <pc:sldChg chg="modSp mod">
        <pc:chgData name="Christine Jarka" userId="27407dc7-5536-4242-9797-21c37323e07b" providerId="ADAL" clId="{31931AAF-E1F3-46FB-A5F9-0047807E582A}" dt="2021-06-07T17:55:12.217" v="23" actId="12"/>
        <pc:sldMkLst>
          <pc:docMk/>
          <pc:sldMk cId="0" sldId="262"/>
        </pc:sldMkLst>
        <pc:spChg chg="mod">
          <ac:chgData name="Christine Jarka" userId="27407dc7-5536-4242-9797-21c37323e07b" providerId="ADAL" clId="{31931AAF-E1F3-46FB-A5F9-0047807E582A}" dt="2021-06-07T17:55:12.217" v="23" actId="12"/>
          <ac:spMkLst>
            <pc:docMk/>
            <pc:sldMk cId="0" sldId="262"/>
            <ac:spMk id="165" creationId="{00000000-0000-0000-0000-000000000000}"/>
          </ac:spMkLst>
        </pc:spChg>
      </pc:sldChg>
      <pc:sldChg chg="modSp mod">
        <pc:chgData name="Christine Jarka" userId="27407dc7-5536-4242-9797-21c37323e07b" providerId="ADAL" clId="{31931AAF-E1F3-46FB-A5F9-0047807E582A}" dt="2021-06-07T17:55:25.687" v="26" actId="12"/>
        <pc:sldMkLst>
          <pc:docMk/>
          <pc:sldMk cId="0" sldId="263"/>
        </pc:sldMkLst>
        <pc:spChg chg="mod">
          <ac:chgData name="Christine Jarka" userId="27407dc7-5536-4242-9797-21c37323e07b" providerId="ADAL" clId="{31931AAF-E1F3-46FB-A5F9-0047807E582A}" dt="2021-06-07T17:55:25.687" v="26" actId="12"/>
          <ac:spMkLst>
            <pc:docMk/>
            <pc:sldMk cId="0" sldId="263"/>
            <ac:spMk id="173" creationId="{00000000-0000-0000-0000-000000000000}"/>
          </ac:spMkLst>
        </pc:spChg>
      </pc:sldChg>
      <pc:sldChg chg="modSp mod">
        <pc:chgData name="Christine Jarka" userId="27407dc7-5536-4242-9797-21c37323e07b" providerId="ADAL" clId="{31931AAF-E1F3-46FB-A5F9-0047807E582A}" dt="2021-06-07T17:55:56.076" v="28" actId="255"/>
        <pc:sldMkLst>
          <pc:docMk/>
          <pc:sldMk cId="0" sldId="264"/>
        </pc:sldMkLst>
        <pc:spChg chg="mod">
          <ac:chgData name="Christine Jarka" userId="27407dc7-5536-4242-9797-21c37323e07b" providerId="ADAL" clId="{31931AAF-E1F3-46FB-A5F9-0047807E582A}" dt="2021-06-07T17:55:56.076" v="28" actId="255"/>
          <ac:spMkLst>
            <pc:docMk/>
            <pc:sldMk cId="0" sldId="264"/>
            <ac:spMk id="18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1" cap="none">
                <a:solidFill>
                  <a:srgbClr val="28C28C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0" name="Google Shape;2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22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lang="en-US" sz="12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lang="en-US" sz="12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88" name="Google Shape;88;p24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" name="Google Shape;89;p24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" name="Google Shape;90;p2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4" name="Google Shape;94;p25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25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0" name="Google Shape;100;p25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02" name="Google Shape;102;p2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2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" name="Google Shape;104;p2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/>
            </a:lvl2pPr>
            <a:lvl3pPr marL="1371600" lvl="2" indent="-30988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/>
            </a:lvl3pPr>
            <a:lvl4pPr marL="1828800" lvl="3" indent="-29971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4pPr>
            <a:lvl5pPr marL="2286000" lvl="4" indent="-29972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25" name="Google Shape;25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1pPr>
            <a:lvl2pPr marL="914400" lvl="1" indent="-35051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2pPr>
            <a:lvl3pPr marL="1371600" lvl="2" indent="-35051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3pPr>
            <a:lvl4pPr marL="1828800" lvl="3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2"/>
          </p:nvPr>
        </p:nvSpPr>
        <p:spPr>
          <a:xfrm>
            <a:off x="5120640" y="2194560"/>
            <a:ext cx="6089904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31" name="Google Shape;3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 cap="none">
                <a:solidFill>
                  <a:srgbClr val="28C28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6" name="Google Shape;3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44" name="Google Shape;4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 sz="2000"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2pPr>
            <a:lvl3pPr marL="1371600" lvl="2" indent="-30988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3pPr>
            <a:lvl4pPr marL="1828800" lvl="3" indent="-29971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4pPr>
            <a:lvl5pPr marL="2286000" lvl="4" indent="-29972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5pPr>
            <a:lvl6pPr marL="2743200" lvl="5" indent="-29972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664"/>
            </a:gs>
            <a:gs pos="10000">
              <a:srgbClr val="002664"/>
            </a:gs>
            <a:gs pos="100000">
              <a:srgbClr val="004C7A"/>
            </a:gs>
          </a:gsLst>
          <a:lin ang="61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19">
            <a:alphaModFix/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  <a:effectLst>
            <a:outerShdw blurRad="38100" dist="25400" dir="5400000" rotWithShape="0">
              <a:srgbClr val="000000">
                <a:alpha val="4431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4" name="Google Shape;14;p1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  <a:effectLst>
            <a:outerShdw blurRad="38100" dist="25400" dir="5400000" rotWithShape="0">
              <a:srgbClr val="000000">
                <a:alpha val="4431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1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>
            <a:spLocks noGrp="1"/>
          </p:cNvSpPr>
          <p:nvPr>
            <p:ph type="ctrTitle"/>
          </p:nvPr>
        </p:nvSpPr>
        <p:spPr>
          <a:xfrm>
            <a:off x="5303520" y="2103120"/>
            <a:ext cx="6172069" cy="3317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entury Gothic"/>
              <a:buNone/>
            </a:pPr>
            <a:r>
              <a:rPr lang="en-US" sz="4500" dirty="0">
                <a:solidFill>
                  <a:schemeClr val="lt1"/>
                </a:solidFill>
              </a:rPr>
              <a:t>BTT Recorder</a:t>
            </a:r>
            <a:br>
              <a:rPr lang="en-US" sz="4500" dirty="0">
                <a:solidFill>
                  <a:schemeClr val="lt1"/>
                </a:solidFill>
              </a:rPr>
            </a:br>
            <a:r>
              <a:rPr lang="en-US" sz="4500" dirty="0">
                <a:solidFill>
                  <a:schemeClr val="lt1"/>
                </a:solidFill>
              </a:rPr>
              <a:t> v1.4</a:t>
            </a:r>
            <a:endParaRPr dirty="0"/>
          </a:p>
        </p:txBody>
      </p:sp>
      <p:sp>
        <p:nvSpPr>
          <p:cNvPr id="117" name="Google Shape;117;p1"/>
          <p:cNvSpPr txBox="1">
            <a:spLocks noGrp="1"/>
          </p:cNvSpPr>
          <p:nvPr>
            <p:ph type="subTitle" idx="1"/>
          </p:nvPr>
        </p:nvSpPr>
        <p:spPr>
          <a:xfrm>
            <a:off x="865251" y="2103120"/>
            <a:ext cx="3552000" cy="3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800" dirty="0">
                <a:solidFill>
                  <a:schemeClr val="accent6"/>
                </a:solidFill>
                <a:latin typeface="Century Gothic" panose="020B0502020202020204" pitchFamily="34" charset="0"/>
              </a:rPr>
              <a:t>CONFIGURATION POUR UN NOUVEL UTILISATEUR</a:t>
            </a:r>
            <a:r>
              <a:rPr lang="en-US" sz="2800" dirty="0">
                <a:solidFill>
                  <a:schemeClr val="accent6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endParaRPr sz="2800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entury Gothic"/>
              <a:buNone/>
            </a:pPr>
            <a:r>
              <a:rPr lang="en-US" sz="4400" dirty="0" err="1">
                <a:solidFill>
                  <a:schemeClr val="lt1"/>
                </a:solidFill>
              </a:rPr>
              <a:t>Ouvrir</a:t>
            </a:r>
            <a:r>
              <a:rPr lang="en-US" sz="4400" dirty="0">
                <a:solidFill>
                  <a:schemeClr val="lt1"/>
                </a:solidFill>
              </a:rPr>
              <a:t> </a:t>
            </a:r>
            <a:r>
              <a:rPr lang="en-US" sz="4400" dirty="0" err="1">
                <a:solidFill>
                  <a:schemeClr val="lt1"/>
                </a:solidFill>
              </a:rPr>
              <a:t>l'outil</a:t>
            </a:r>
            <a:r>
              <a:rPr lang="en-US" sz="4400" dirty="0">
                <a:solidFill>
                  <a:schemeClr val="lt1"/>
                </a:solidFill>
              </a:rPr>
              <a:t> </a:t>
            </a:r>
            <a:r>
              <a:rPr lang="en-US" sz="4400" dirty="0" err="1">
                <a:solidFill>
                  <a:schemeClr val="lt1"/>
                </a:solidFill>
              </a:rPr>
              <a:t>d'enregistrement</a:t>
            </a:r>
            <a:r>
              <a:rPr lang="en-US" sz="4400" dirty="0">
                <a:solidFill>
                  <a:schemeClr val="lt1"/>
                </a:solidFill>
              </a:rPr>
              <a:t> de </a:t>
            </a:r>
            <a:r>
              <a:rPr lang="en-US" sz="4400" dirty="0" err="1">
                <a:solidFill>
                  <a:schemeClr val="lt1"/>
                </a:solidFill>
              </a:rPr>
              <a:t>traduction</a:t>
            </a:r>
            <a:r>
              <a:rPr lang="en-US" sz="4400" dirty="0">
                <a:solidFill>
                  <a:schemeClr val="lt1"/>
                </a:solidFill>
              </a:rPr>
              <a:t> de la Bible </a:t>
            </a:r>
            <a:endParaRPr sz="7400" dirty="0">
              <a:solidFill>
                <a:schemeClr val="lt1"/>
              </a:solidFill>
            </a:endParaRPr>
          </a:p>
        </p:txBody>
      </p:sp>
      <p:pic>
        <p:nvPicPr>
          <p:cNvPr id="123" name="Google Shape;123;p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20278" y="2052638"/>
            <a:ext cx="6713219" cy="419576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"/>
          <p:cNvSpPr/>
          <p:nvPr/>
        </p:nvSpPr>
        <p:spPr>
          <a:xfrm rot="-9987546">
            <a:off x="5427408" y="3910529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>
            <a:spLocks noGrp="1"/>
          </p:cNvSpPr>
          <p:nvPr>
            <p:ph type="title"/>
          </p:nvPr>
        </p:nvSpPr>
        <p:spPr>
          <a:xfrm>
            <a:off x="646111" y="442843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dirty="0" err="1">
                <a:solidFill>
                  <a:schemeClr val="lt1"/>
                </a:solidFill>
              </a:rPr>
              <a:t>Créez</a:t>
            </a:r>
            <a:r>
              <a:rPr lang="en-US" dirty="0">
                <a:solidFill>
                  <a:schemeClr val="lt1"/>
                </a:solidFill>
              </a:rPr>
              <a:t> un nouveau profile </a:t>
            </a:r>
            <a:endParaRPr sz="6800" dirty="0">
              <a:solidFill>
                <a:schemeClr val="lt1"/>
              </a:solidFill>
            </a:endParaRPr>
          </a:p>
        </p:txBody>
      </p:sp>
      <p:sp>
        <p:nvSpPr>
          <p:cNvPr id="130" name="Google Shape;130;p3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Pct val="100000"/>
              <a:buFont typeface="Century Gothic"/>
              <a:buChar char="►"/>
            </a:pPr>
            <a:r>
              <a:rPr lang="en-US" dirty="0">
                <a:solidFill>
                  <a:srgbClr val="FFFFFF"/>
                </a:solidFill>
              </a:rPr>
              <a:t>Pour </a:t>
            </a:r>
            <a:r>
              <a:rPr lang="en-US" dirty="0" err="1">
                <a:solidFill>
                  <a:srgbClr val="FFFFFF"/>
                </a:solidFill>
              </a:rPr>
              <a:t>créer</a:t>
            </a:r>
            <a:r>
              <a:rPr lang="en-US" dirty="0">
                <a:solidFill>
                  <a:srgbClr val="FFFFFF"/>
                </a:solidFill>
              </a:rPr>
              <a:t> un nouveau profile, </a:t>
            </a:r>
            <a:r>
              <a:rPr lang="en-US" dirty="0" err="1">
                <a:solidFill>
                  <a:srgbClr val="FFFFFF"/>
                </a:solidFill>
              </a:rPr>
              <a:t>cliquez</a:t>
            </a:r>
            <a:r>
              <a:rPr lang="en-US" dirty="0">
                <a:solidFill>
                  <a:srgbClr val="FFFFFF"/>
                </a:solidFill>
              </a:rPr>
              <a:t> sur </a:t>
            </a:r>
            <a:r>
              <a:rPr lang="en-US" dirty="0" err="1">
                <a:solidFill>
                  <a:srgbClr val="FFFFFF"/>
                </a:solidFill>
              </a:rPr>
              <a:t>l'icône</a:t>
            </a:r>
            <a:r>
              <a:rPr lang="en-US" dirty="0">
                <a:solidFill>
                  <a:srgbClr val="FFFFFF"/>
                </a:solidFill>
              </a:rPr>
              <a:t> « </a:t>
            </a:r>
            <a:r>
              <a:rPr lang="en-US" dirty="0" err="1">
                <a:solidFill>
                  <a:srgbClr val="FFFFFF"/>
                </a:solidFill>
              </a:rPr>
              <a:t>nouvel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utilisateur</a:t>
            </a:r>
            <a:r>
              <a:rPr lang="en-US" dirty="0">
                <a:solidFill>
                  <a:srgbClr val="FFFFFF"/>
                </a:solidFill>
              </a:rPr>
              <a:t> ».</a:t>
            </a:r>
            <a:endParaRPr dirty="0">
              <a:solidFill>
                <a:srgbClr val="FFFFFF"/>
              </a:solidFill>
            </a:endParaRPr>
          </a:p>
          <a:p>
            <a:pPr marL="342900" lvl="0" indent="-2311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760"/>
              <a:buNone/>
            </a:pPr>
            <a:endParaRPr sz="2200" b="1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 dirty="0"/>
          </a:p>
        </p:txBody>
      </p:sp>
      <p:pic>
        <p:nvPicPr>
          <p:cNvPr id="131" name="Google Shape;13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0640" y="2188565"/>
            <a:ext cx="2991574" cy="218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dirty="0">
                <a:solidFill>
                  <a:srgbClr val="FFFFFF"/>
                </a:solidFill>
              </a:rPr>
              <a:t>Conditions </a:t>
            </a:r>
            <a:r>
              <a:rPr lang="en-US" dirty="0" err="1">
                <a:solidFill>
                  <a:srgbClr val="FFFFFF"/>
                </a:solidFill>
              </a:rPr>
              <a:t>d'Usage</a:t>
            </a:r>
            <a:r>
              <a:rPr lang="en-US" dirty="0">
                <a:solidFill>
                  <a:srgbClr val="FFFFFF"/>
                </a:solidFill>
              </a:rPr>
              <a:t> </a:t>
            </a:r>
            <a:endParaRPr sz="6800" dirty="0">
              <a:solidFill>
                <a:srgbClr val="FFFFFF"/>
              </a:solidFill>
            </a:endParaRPr>
          </a:p>
        </p:txBody>
      </p:sp>
      <p:sp>
        <p:nvSpPr>
          <p:cNvPr id="137" name="Google Shape;137;p4"/>
          <p:cNvSpPr txBox="1">
            <a:spLocks noGrp="1"/>
          </p:cNvSpPr>
          <p:nvPr>
            <p:ph type="body" idx="1"/>
          </p:nvPr>
        </p:nvSpPr>
        <p:spPr>
          <a:xfrm>
            <a:off x="646100" y="1784513"/>
            <a:ext cx="4278600" cy="46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indent="-457200">
              <a:spcBef>
                <a:spcPts val="0"/>
              </a:spcBef>
              <a:buClr>
                <a:schemeClr val="accent6">
                  <a:lumMod val="75000"/>
                </a:schemeClr>
              </a:buClr>
              <a:buSzPct val="100000"/>
            </a:pPr>
            <a:r>
              <a:rPr lang="en-US" sz="2800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Lisez</a:t>
            </a:r>
            <a:r>
              <a:rPr lang="en-US" sz="2800" dirty="0">
                <a:solidFill>
                  <a:srgbClr val="FFFFFF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ou</a:t>
            </a:r>
            <a:r>
              <a:rPr lang="en-US" sz="2800" dirty="0">
                <a:solidFill>
                  <a:srgbClr val="FFFFFF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ayez</a:t>
            </a:r>
            <a:r>
              <a:rPr lang="en-US" sz="2800" dirty="0">
                <a:solidFill>
                  <a:srgbClr val="FFFFFF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quelqu'un</a:t>
            </a:r>
            <a:r>
              <a:rPr lang="en-US" sz="2800" dirty="0">
                <a:solidFill>
                  <a:srgbClr val="FFFFFF"/>
                </a:solidFill>
                <a:latin typeface="Century Gothic" panose="020B0502020202020204" pitchFamily="34" charset="0"/>
              </a:rPr>
              <a:t> pour </a:t>
            </a:r>
            <a:r>
              <a:rPr lang="en-US" sz="2800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vous</a:t>
            </a:r>
            <a:r>
              <a:rPr lang="en-US" sz="2800" dirty="0">
                <a:solidFill>
                  <a:srgbClr val="FFFFFF"/>
                </a:solidFill>
                <a:latin typeface="Century Gothic" panose="020B0502020202020204" pitchFamily="34" charset="0"/>
              </a:rPr>
              <a:t> lire les trois Conditions </a:t>
            </a:r>
            <a:r>
              <a:rPr lang="en-US" sz="2800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d'Usage</a:t>
            </a:r>
            <a:r>
              <a:rPr lang="en-US" sz="2800" dirty="0">
                <a:solidFill>
                  <a:srgbClr val="FFFFFF"/>
                </a:solidFill>
                <a:latin typeface="Century Gothic" panose="020B0502020202020204" pitchFamily="34" charset="0"/>
              </a:rPr>
              <a:t>.</a:t>
            </a:r>
            <a:r>
              <a:rPr lang="en-US" sz="2800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endParaRPr sz="2800" dirty="0">
              <a:latin typeface="Century Gothic" panose="020B0502020202020204" pitchFamily="34" charset="0"/>
            </a:endParaRPr>
          </a:p>
          <a:p>
            <a:pPr indent="-457200">
              <a:buSzPct val="100000"/>
            </a:pPr>
            <a:r>
              <a:rPr lang="en-US" sz="2800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Tapez</a:t>
            </a:r>
            <a:r>
              <a:rPr lang="en-US" sz="2800" dirty="0">
                <a:solidFill>
                  <a:srgbClr val="FFFFFF"/>
                </a:solidFill>
                <a:latin typeface="Century Gothic" panose="020B0502020202020204" pitchFamily="34" charset="0"/>
              </a:rPr>
              <a:t> sur </a:t>
            </a:r>
            <a:r>
              <a:rPr lang="en-US" sz="2800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chaque</a:t>
            </a:r>
            <a:r>
              <a:rPr lang="en-US" sz="2800" dirty="0">
                <a:solidFill>
                  <a:srgbClr val="FFFFFF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fenêtre</a:t>
            </a:r>
            <a:r>
              <a:rPr lang="en-US" sz="2800" dirty="0">
                <a:solidFill>
                  <a:srgbClr val="FFFFFF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verte</a:t>
            </a:r>
            <a:r>
              <a:rPr lang="en-US" sz="2800" dirty="0">
                <a:solidFill>
                  <a:srgbClr val="FFFFFF"/>
                </a:solidFill>
                <a:latin typeface="Century Gothic" panose="020B0502020202020204" pitchFamily="34" charset="0"/>
              </a:rPr>
              <a:t>.</a:t>
            </a:r>
            <a:r>
              <a:rPr lang="en-US" sz="2800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.</a:t>
            </a:r>
            <a:endParaRPr sz="2800" dirty="0">
              <a:latin typeface="Century Gothic" panose="020B0502020202020204" pitchFamily="34" charset="0"/>
            </a:endParaRPr>
          </a:p>
          <a:p>
            <a:pPr indent="-457200">
              <a:buSzPct val="100000"/>
            </a:pPr>
            <a:r>
              <a:rPr lang="en-US" sz="2800" dirty="0">
                <a:latin typeface="Century Gothic" panose="020B0502020202020204" pitchFamily="34" charset="0"/>
              </a:rPr>
              <a:t>Pour lire le </a:t>
            </a:r>
            <a:r>
              <a:rPr lang="en-US" sz="2800" dirty="0" err="1">
                <a:latin typeface="Century Gothic" panose="020B0502020202020204" pitchFamily="34" charset="0"/>
              </a:rPr>
              <a:t>contenu</a:t>
            </a:r>
            <a:r>
              <a:rPr lang="en-US" sz="2800" dirty="0">
                <a:latin typeface="Century Gothic" panose="020B0502020202020204" pitchFamily="34" charset="0"/>
              </a:rPr>
              <a:t>, </a:t>
            </a:r>
            <a:r>
              <a:rPr lang="en-US" sz="2800" dirty="0" err="1">
                <a:latin typeface="Century Gothic" panose="020B0502020202020204" pitchFamily="34" charset="0"/>
              </a:rPr>
              <a:t>faites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défiler</a:t>
            </a:r>
            <a:r>
              <a:rPr lang="en-US" sz="2800" dirty="0">
                <a:latin typeface="Century Gothic" panose="020B0502020202020204" pitchFamily="34" charset="0"/>
              </a:rPr>
              <a:t> le </a:t>
            </a:r>
            <a:r>
              <a:rPr lang="en-US" sz="2800" dirty="0" err="1">
                <a:latin typeface="Century Gothic" panose="020B0502020202020204" pitchFamily="34" charset="0"/>
              </a:rPr>
              <a:t>texte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jusqu'au</a:t>
            </a:r>
            <a:r>
              <a:rPr lang="en-US" sz="2800" dirty="0">
                <a:latin typeface="Century Gothic" panose="020B0502020202020204" pitchFamily="34" charset="0"/>
              </a:rPr>
              <a:t> « Guide de </a:t>
            </a:r>
            <a:r>
              <a:rPr lang="en-US" sz="2800" dirty="0" err="1">
                <a:latin typeface="Century Gothic" panose="020B0502020202020204" pitchFamily="34" charset="0"/>
              </a:rPr>
              <a:t>traduction</a:t>
            </a:r>
            <a:r>
              <a:rPr lang="en-US" sz="2800" dirty="0">
                <a:latin typeface="Century Gothic" panose="020B0502020202020204" pitchFamily="34" charset="0"/>
              </a:rPr>
              <a:t> »  et                 « </a:t>
            </a:r>
            <a:r>
              <a:rPr lang="en-US" sz="2800" dirty="0" err="1">
                <a:latin typeface="Century Gothic" panose="020B0502020202020204" pitchFamily="34" charset="0"/>
              </a:rPr>
              <a:t>Déclaration</a:t>
            </a:r>
            <a:r>
              <a:rPr lang="en-US" sz="2800" dirty="0">
                <a:latin typeface="Century Gothic" panose="020B0502020202020204" pitchFamily="34" charset="0"/>
              </a:rPr>
              <a:t> de </a:t>
            </a:r>
            <a:r>
              <a:rPr lang="en-US" sz="2800" dirty="0" err="1">
                <a:latin typeface="Century Gothic" panose="020B0502020202020204" pitchFamily="34" charset="0"/>
              </a:rPr>
              <a:t>foi</a:t>
            </a:r>
            <a:r>
              <a:rPr lang="en-US" sz="2800" dirty="0">
                <a:latin typeface="Century Gothic" panose="020B0502020202020204" pitchFamily="34" charset="0"/>
              </a:rPr>
              <a:t> ».</a:t>
            </a:r>
            <a:r>
              <a:rPr lang="en-US" sz="2800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endParaRPr sz="2800" dirty="0">
              <a:latin typeface="Century Gothic" panose="020B0502020202020204" pitchFamily="34" charset="0"/>
            </a:endParaRPr>
          </a:p>
          <a:p>
            <a:pPr indent="-457200">
              <a:buSzPct val="100000"/>
            </a:pPr>
            <a:r>
              <a:rPr lang="en-US" sz="2800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Tapez</a:t>
            </a:r>
            <a:r>
              <a:rPr lang="en-US" sz="2800" dirty="0">
                <a:solidFill>
                  <a:srgbClr val="FFFFFF"/>
                </a:solidFill>
                <a:latin typeface="Century Gothic" panose="020B0502020202020204" pitchFamily="34" charset="0"/>
              </a:rPr>
              <a:t> « </a:t>
            </a:r>
            <a:r>
              <a:rPr lang="en-US" sz="2800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Fermez</a:t>
            </a:r>
            <a:r>
              <a:rPr lang="en-US" sz="2800" dirty="0">
                <a:solidFill>
                  <a:srgbClr val="FFFFFF"/>
                </a:solidFill>
                <a:latin typeface="Century Gothic" panose="020B0502020202020204" pitchFamily="34" charset="0"/>
              </a:rPr>
              <a:t> » au bas de </a:t>
            </a:r>
            <a:r>
              <a:rPr lang="en-US" sz="2800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chaque</a:t>
            </a:r>
            <a:r>
              <a:rPr lang="en-US" sz="2800" dirty="0">
                <a:solidFill>
                  <a:srgbClr val="FFFFFF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fenêtre</a:t>
            </a:r>
            <a:r>
              <a:rPr lang="en-US" sz="2800" dirty="0">
                <a:latin typeface="Century Gothic" panose="020B0502020202020204" pitchFamily="34" charset="0"/>
              </a:rPr>
              <a:t>.</a:t>
            </a:r>
            <a:endParaRPr sz="2800" dirty="0">
              <a:latin typeface="Century Gothic" panose="020B0502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sz="2400" b="1" dirty="0"/>
          </a:p>
        </p:txBody>
      </p:sp>
      <p:pic>
        <p:nvPicPr>
          <p:cNvPr id="139" name="Google Shape;13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0640" y="2194560"/>
            <a:ext cx="5059318" cy="344285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"/>
          <p:cNvSpPr/>
          <p:nvPr/>
        </p:nvSpPr>
        <p:spPr>
          <a:xfrm rot="-10107286">
            <a:off x="7108026" y="3873599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1" name="Google Shape;14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20640" y="2217216"/>
            <a:ext cx="6089904" cy="380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380882">
            <a:off x="8764928" y="3712615"/>
            <a:ext cx="952381" cy="952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dirty="0">
                <a:solidFill>
                  <a:schemeClr val="lt1"/>
                </a:solidFill>
              </a:rPr>
              <a:t>Condition </a:t>
            </a:r>
            <a:r>
              <a:rPr lang="en-US" dirty="0" err="1">
                <a:solidFill>
                  <a:schemeClr val="lt1"/>
                </a:solidFill>
              </a:rPr>
              <a:t>d'Utilisation</a:t>
            </a:r>
            <a:r>
              <a:rPr lang="en-US" dirty="0">
                <a:solidFill>
                  <a:schemeClr val="lt1"/>
                </a:solidFill>
              </a:rPr>
              <a:t> </a:t>
            </a:r>
            <a:endParaRPr sz="6800" dirty="0">
              <a:solidFill>
                <a:schemeClr val="lt1"/>
              </a:solidFill>
            </a:endParaRPr>
          </a:p>
        </p:txBody>
      </p:sp>
      <p:sp>
        <p:nvSpPr>
          <p:cNvPr id="148" name="Google Shape;148;p5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►"/>
            </a:pPr>
            <a:r>
              <a:rPr lang="en-US" dirty="0" err="1">
                <a:solidFill>
                  <a:srgbClr val="FFFFFF"/>
                </a:solidFill>
              </a:rPr>
              <a:t>Tapez</a:t>
            </a:r>
            <a:r>
              <a:rPr lang="en-US" dirty="0">
                <a:solidFill>
                  <a:srgbClr val="FFFFFF"/>
                </a:solidFill>
              </a:rPr>
              <a:t> sur le lien vert        « J'ACCEPTE » </a:t>
            </a:r>
            <a:r>
              <a:rPr lang="en-US" dirty="0" err="1">
                <a:solidFill>
                  <a:srgbClr val="FFFFFF"/>
                </a:solidFill>
              </a:rPr>
              <a:t>en</a:t>
            </a:r>
            <a:r>
              <a:rPr lang="en-US" dirty="0">
                <a:solidFill>
                  <a:srgbClr val="FFFFFF"/>
                </a:solidFill>
              </a:rPr>
              <a:t> bas de la </a:t>
            </a:r>
            <a:r>
              <a:rPr lang="en-US" dirty="0" err="1">
                <a:solidFill>
                  <a:srgbClr val="FFFFFF"/>
                </a:solidFill>
              </a:rPr>
              <a:t>fenêtre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vous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êtes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d'accord</a:t>
            </a:r>
            <a:r>
              <a:rPr lang="en-US" dirty="0">
                <a:solidFill>
                  <a:srgbClr val="FFFFFF"/>
                </a:solidFill>
              </a:rPr>
              <a:t> avec les trois conditions </a:t>
            </a:r>
            <a:r>
              <a:rPr lang="en-US" dirty="0" err="1">
                <a:solidFill>
                  <a:srgbClr val="FFFFFF"/>
                </a:solidFill>
              </a:rPr>
              <a:t>d'utilisation</a:t>
            </a:r>
            <a:r>
              <a:rPr lang="en-US" dirty="0">
                <a:solidFill>
                  <a:srgbClr val="FFFFFF"/>
                </a:solidFill>
              </a:rPr>
              <a:t>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 dirty="0"/>
          </a:p>
        </p:txBody>
      </p:sp>
      <p:pic>
        <p:nvPicPr>
          <p:cNvPr id="149" name="Google Shape;149;p5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391172"/>
            <a:ext cx="6089650" cy="380603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5"/>
          <p:cNvSpPr/>
          <p:nvPr/>
        </p:nvSpPr>
        <p:spPr>
          <a:xfrm rot="1478721">
            <a:off x="7223433" y="4855389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dirty="0" err="1">
                <a:solidFill>
                  <a:srgbClr val="FFFFFF"/>
                </a:solidFill>
              </a:rPr>
              <a:t>Créer</a:t>
            </a:r>
            <a:r>
              <a:rPr lang="en-US" dirty="0">
                <a:solidFill>
                  <a:srgbClr val="FFFFFF"/>
                </a:solidFill>
              </a:rPr>
              <a:t> Un </a:t>
            </a:r>
            <a:r>
              <a:rPr lang="en-US" dirty="0" err="1">
                <a:solidFill>
                  <a:srgbClr val="FFFFFF"/>
                </a:solidFill>
              </a:rPr>
              <a:t>Nouvel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Utilisateur</a:t>
            </a:r>
            <a:r>
              <a:rPr lang="en-US" dirty="0">
                <a:solidFill>
                  <a:srgbClr val="FFFFFF"/>
                </a:solidFill>
              </a:rPr>
              <a:t> 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►"/>
            </a:pPr>
            <a:r>
              <a:rPr lang="en-US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Tapez</a:t>
            </a:r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 sur </a:t>
            </a:r>
            <a:r>
              <a:rPr lang="en-US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lic</a:t>
            </a:r>
            <a:r>
              <a:rPr lang="en-US" dirty="0" err="1">
                <a:latin typeface="Century Gothic" panose="020B0502020202020204" pitchFamily="34" charset="0"/>
              </a:rPr>
              <a:t>ône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Enregistre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mircrophone</a:t>
            </a:r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) et </a:t>
            </a:r>
            <a:r>
              <a:rPr lang="en-US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enregistrez</a:t>
            </a:r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votre</a:t>
            </a:r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 nom.</a:t>
            </a:r>
            <a:r>
              <a:rPr lang="en-US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  </a:t>
            </a:r>
            <a:endParaRPr dirty="0">
              <a:latin typeface="Century Gothic" panose="020B0502020202020204" pitchFamily="34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►"/>
            </a:pPr>
            <a:r>
              <a:rPr lang="en-US" dirty="0" err="1">
                <a:latin typeface="Century Gothic" panose="020B0502020202020204" pitchFamily="34" charset="0"/>
              </a:rPr>
              <a:t>Enregistrez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votre</a:t>
            </a:r>
            <a:r>
              <a:rPr lang="en-US" dirty="0">
                <a:latin typeface="Century Gothic" panose="020B0502020202020204" pitchFamily="34" charset="0"/>
              </a:rPr>
              <a:t> nom pendant que le cercle rouge </a:t>
            </a:r>
            <a:r>
              <a:rPr lang="en-US" dirty="0" err="1">
                <a:latin typeface="Century Gothic" panose="020B0502020202020204" pitchFamily="34" charset="0"/>
              </a:rPr>
              <a:t>est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activé</a:t>
            </a:r>
            <a:r>
              <a:rPr lang="en-US" dirty="0">
                <a:latin typeface="Century Gothic" panose="020B0502020202020204" pitchFamily="34" charset="0"/>
              </a:rPr>
              <a:t> - (3 </a:t>
            </a:r>
            <a:r>
              <a:rPr lang="en-US" dirty="0" err="1">
                <a:latin typeface="Century Gothic" panose="020B0502020202020204" pitchFamily="34" charset="0"/>
              </a:rPr>
              <a:t>secondes</a:t>
            </a:r>
            <a:r>
              <a:rPr lang="en-US" dirty="0">
                <a:latin typeface="Century Gothic" panose="020B0502020202020204" pitchFamily="34" charset="0"/>
              </a:rPr>
              <a:t>).</a:t>
            </a:r>
            <a:endParaRPr dirty="0">
              <a:latin typeface="Century Gothic" panose="020B0502020202020204" pitchFamily="34" charset="0"/>
            </a:endParaRPr>
          </a:p>
        </p:txBody>
      </p:sp>
      <p:pic>
        <p:nvPicPr>
          <p:cNvPr id="157" name="Google Shape;157;p6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391172"/>
            <a:ext cx="6089650" cy="3806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3122162">
            <a:off x="7411700" y="4713124"/>
            <a:ext cx="952381" cy="95238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/>
        </p:nvSpPr>
        <p:spPr>
          <a:xfrm>
            <a:off x="9756958" y="3429000"/>
            <a:ext cx="1788931" cy="3139281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pseudonyme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un faux nom sous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lequel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personne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se fait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connaitre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pour son travail au lieu de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leur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vrai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nom. </a:t>
            </a:r>
            <a:endParaRPr sz="14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dirty="0" err="1">
                <a:solidFill>
                  <a:srgbClr val="FFFFFF"/>
                </a:solidFill>
              </a:rPr>
              <a:t>Créer</a:t>
            </a:r>
            <a:r>
              <a:rPr lang="en-US" dirty="0">
                <a:solidFill>
                  <a:srgbClr val="FFFFFF"/>
                </a:solidFill>
              </a:rPr>
              <a:t> Le </a:t>
            </a:r>
            <a:r>
              <a:rPr lang="en-US" dirty="0" err="1">
                <a:solidFill>
                  <a:srgbClr val="FFFFFF"/>
                </a:solidFill>
              </a:rPr>
              <a:t>nouvel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Utilisateur</a:t>
            </a:r>
            <a:endParaRPr sz="6800" dirty="0">
              <a:solidFill>
                <a:srgbClr val="FFFFFF"/>
              </a:solidFill>
            </a:endParaRPr>
          </a:p>
        </p:txBody>
      </p:sp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entury Gothic"/>
              <a:buChar char="►"/>
            </a:pPr>
            <a:r>
              <a:rPr lang="en-US" dirty="0" err="1">
                <a:solidFill>
                  <a:srgbClr val="FFFFFF"/>
                </a:solidFill>
              </a:rPr>
              <a:t>Appuyez</a:t>
            </a:r>
            <a:r>
              <a:rPr lang="en-US" dirty="0">
                <a:solidFill>
                  <a:srgbClr val="FFFFFF"/>
                </a:solidFill>
              </a:rPr>
              <a:t> sur la </a:t>
            </a:r>
            <a:r>
              <a:rPr lang="en-US" dirty="0" err="1">
                <a:solidFill>
                  <a:srgbClr val="FFFFFF"/>
                </a:solidFill>
              </a:rPr>
              <a:t>touche</a:t>
            </a:r>
            <a:r>
              <a:rPr lang="en-US" dirty="0">
                <a:solidFill>
                  <a:srgbClr val="FFFFFF"/>
                </a:solidFill>
              </a:rPr>
              <a:t>    </a:t>
            </a:r>
            <a:r>
              <a:rPr lang="en-US" dirty="0"/>
              <a:t>« </a:t>
            </a:r>
            <a:r>
              <a:rPr lang="en-US" dirty="0" err="1">
                <a:solidFill>
                  <a:srgbClr val="FFFFFF"/>
                </a:solidFill>
              </a:rPr>
              <a:t>Jouer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/>
              <a:t>»</a:t>
            </a:r>
            <a:r>
              <a:rPr lang="en-US" dirty="0">
                <a:solidFill>
                  <a:srgbClr val="FFFFFF"/>
                </a:solidFill>
              </a:rPr>
              <a:t> pour entendre </a:t>
            </a:r>
            <a:r>
              <a:rPr lang="en-US" dirty="0" err="1">
                <a:solidFill>
                  <a:srgbClr val="FFFFFF"/>
                </a:solidFill>
              </a:rPr>
              <a:t>l'enregistrement</a:t>
            </a:r>
            <a:r>
              <a:rPr lang="en-US" dirty="0">
                <a:solidFill>
                  <a:srgbClr val="FFFFFF"/>
                </a:solidFill>
              </a:rPr>
              <a:t>.</a:t>
            </a:r>
            <a:endParaRPr dirty="0"/>
          </a:p>
          <a:p>
            <a:pPr marL="342900" lvl="0" indent="-2311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760"/>
              <a:buNone/>
            </a:pPr>
            <a:endParaRPr sz="2200" b="1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 dirty="0"/>
          </a:p>
        </p:txBody>
      </p:sp>
      <p:pic>
        <p:nvPicPr>
          <p:cNvPr id="166" name="Google Shape;166;p7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391172"/>
            <a:ext cx="6089650" cy="380603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7"/>
          <p:cNvSpPr/>
          <p:nvPr/>
        </p:nvSpPr>
        <p:spPr>
          <a:xfrm rot="1478721">
            <a:off x="5865150" y="2898859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dirty="0" err="1">
                <a:solidFill>
                  <a:srgbClr val="FFFFFF"/>
                </a:solidFill>
              </a:rPr>
              <a:t>Créez</a:t>
            </a:r>
            <a:r>
              <a:rPr lang="en-US" dirty="0">
                <a:solidFill>
                  <a:srgbClr val="FFFFFF"/>
                </a:solidFill>
              </a:rPr>
              <a:t> un </a:t>
            </a:r>
            <a:r>
              <a:rPr lang="en-US" dirty="0" err="1">
                <a:solidFill>
                  <a:srgbClr val="FFFFFF"/>
                </a:solidFill>
              </a:rPr>
              <a:t>nouvel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utilisateur</a:t>
            </a:r>
            <a:endParaRPr sz="6800" dirty="0">
              <a:solidFill>
                <a:srgbClr val="FFFFFF"/>
              </a:solidFill>
            </a:endParaRPr>
          </a:p>
        </p:txBody>
      </p:sp>
      <p:sp>
        <p:nvSpPr>
          <p:cNvPr id="173" name="Google Shape;173;p8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  <a:buSzPct val="100000"/>
            </a:pPr>
            <a:r>
              <a:rPr lang="en-US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Quand</a:t>
            </a:r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vous</a:t>
            </a:r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acceptez</a:t>
            </a:r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l'enregistrement</a:t>
            </a:r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 - </a:t>
            </a:r>
            <a:r>
              <a:rPr lang="en-US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L'écran</a:t>
            </a:r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d'ouverture</a:t>
            </a:r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d'enregistrement</a:t>
            </a:r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s'ouvre</a:t>
            </a:r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 et </a:t>
            </a:r>
            <a:r>
              <a:rPr lang="en-US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vous</a:t>
            </a:r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êtes</a:t>
            </a:r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 prêt à commencer un nouveau </a:t>
            </a:r>
            <a:r>
              <a:rPr lang="en-US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projet</a:t>
            </a:r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.</a:t>
            </a:r>
            <a:r>
              <a:rPr lang="en-US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endParaRPr dirty="0">
              <a:latin typeface="Century Gothic" panose="020B0502020202020204" pitchFamily="34" charset="0"/>
            </a:endParaRPr>
          </a:p>
          <a:p>
            <a:pPr marL="342900" lvl="0" indent="-2311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760"/>
              <a:buNone/>
            </a:pPr>
            <a:endParaRPr sz="2200" b="1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 dirty="0"/>
          </a:p>
        </p:txBody>
      </p:sp>
      <p:pic>
        <p:nvPicPr>
          <p:cNvPr id="174" name="Google Shape;174;p8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391172"/>
            <a:ext cx="6089650" cy="380603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8"/>
          <p:cNvSpPr/>
          <p:nvPr/>
        </p:nvSpPr>
        <p:spPr>
          <a:xfrm rot="8061063">
            <a:off x="8588608" y="3587062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dirty="0" err="1">
                <a:solidFill>
                  <a:srgbClr val="FFFFFF"/>
                </a:solidFill>
              </a:rPr>
              <a:t>Plusieurs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comptes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d'utilisateurs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endParaRPr dirty="0"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1"/>
          </p:nvPr>
        </p:nvSpPr>
        <p:spPr>
          <a:xfrm>
            <a:off x="527525" y="2129300"/>
            <a:ext cx="4324500" cy="42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ct val="100000"/>
              <a:buChar char="►"/>
            </a:pPr>
            <a:r>
              <a:rPr lang="en-US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Quand</a:t>
            </a:r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 plus tard </a:t>
            </a:r>
            <a:r>
              <a:rPr lang="en-US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vous</a:t>
            </a:r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retournez</a:t>
            </a:r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 au </a:t>
            </a:r>
            <a:r>
              <a:rPr lang="en-US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programme</a:t>
            </a:r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vous</a:t>
            </a:r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verrez</a:t>
            </a:r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une</a:t>
            </a:r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liste</a:t>
            </a:r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 des </a:t>
            </a:r>
            <a:r>
              <a:rPr lang="en-US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utilisateurs</a:t>
            </a:r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 sur </a:t>
            </a:r>
            <a:r>
              <a:rPr lang="en-US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votre</a:t>
            </a:r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appareil</a:t>
            </a:r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.</a:t>
            </a:r>
            <a:endParaRPr dirty="0">
              <a:latin typeface="Century Gothic" panose="020B0502020202020204" pitchFamily="34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Char char="►"/>
            </a:pPr>
            <a:r>
              <a:rPr lang="en-US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Tapez</a:t>
            </a:r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 sur </a:t>
            </a:r>
            <a:r>
              <a:rPr lang="en-US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l'icône</a:t>
            </a:r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Utilisateur</a:t>
            </a:r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 pour </a:t>
            </a:r>
            <a:r>
              <a:rPr lang="en-US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ouvrir</a:t>
            </a:r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leur</a:t>
            </a:r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 travail.</a:t>
            </a:r>
            <a:r>
              <a:rPr lang="en-US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endParaRPr dirty="0">
              <a:latin typeface="Century Gothic" panose="020B0502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 dirty="0"/>
          </a:p>
        </p:txBody>
      </p:sp>
      <p:sp>
        <p:nvSpPr>
          <p:cNvPr id="182" name="Google Shape;182;p9"/>
          <p:cNvSpPr txBox="1">
            <a:spLocks noGrp="1"/>
          </p:cNvSpPr>
          <p:nvPr>
            <p:ph type="body" idx="2"/>
          </p:nvPr>
        </p:nvSpPr>
        <p:spPr>
          <a:xfrm>
            <a:off x="5120640" y="2194560"/>
            <a:ext cx="6089904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440"/>
              <a:buNone/>
            </a:pPr>
            <a:endParaRPr/>
          </a:p>
        </p:txBody>
      </p:sp>
      <p:pic>
        <p:nvPicPr>
          <p:cNvPr id="183" name="Google Shape;1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0640" y="2194560"/>
            <a:ext cx="6086240" cy="38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380882">
            <a:off x="8773805" y="3188833"/>
            <a:ext cx="952381" cy="952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TTRecorder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233</Words>
  <Application>Microsoft Office PowerPoint</Application>
  <PresentationFormat>Widescreen</PresentationFormat>
  <Paragraphs>23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Century Gothic</vt:lpstr>
      <vt:lpstr>Calibri</vt:lpstr>
      <vt:lpstr>Arial</vt:lpstr>
      <vt:lpstr>Noto Sans Symbols</vt:lpstr>
      <vt:lpstr>BTTRecorder</vt:lpstr>
      <vt:lpstr>BTT Recorder  v1.4</vt:lpstr>
      <vt:lpstr>Ouvrir l'outil d'enregistrement de traduction de la Bible </vt:lpstr>
      <vt:lpstr>Créez un nouveau profile </vt:lpstr>
      <vt:lpstr>Conditions d'Usage </vt:lpstr>
      <vt:lpstr>Condition d'Utilisation </vt:lpstr>
      <vt:lpstr>Créer Un Nouvel Utilisateur </vt:lpstr>
      <vt:lpstr>Créer Le nouvel Utilisateur</vt:lpstr>
      <vt:lpstr>Créez un nouvel utilisateur</vt:lpstr>
      <vt:lpstr>Plusieurs comptes d'utilisateurs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BTT Recorder  v1.4</dc:title>
  <dc:creator>Christine Jarka</dc:creator>
  <cp:lastModifiedBy>Christine Jarka</cp:lastModifiedBy>
  <cp:revision>1</cp:revision>
  <dcterms:created xsi:type="dcterms:W3CDTF">2019-11-12T08:12:45Z</dcterms:created>
  <dcterms:modified xsi:type="dcterms:W3CDTF">2021-06-07T18:02:18Z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