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9OENgjPPYrJr3mOViqlg7mzB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E68AC2AD-1721-4C88-8462-02213D00EDBB}"/>
    <pc:docChg chg="custSel modSld">
      <pc:chgData name="Christine Jarka" userId="27407dc7-5536-4242-9797-21c37323e07b" providerId="ADAL" clId="{E68AC2AD-1721-4C88-8462-02213D00EDBB}" dt="2021-06-07T18:10:25.082" v="39" actId="403"/>
      <pc:docMkLst>
        <pc:docMk/>
      </pc:docMkLst>
      <pc:sldChg chg="modSp mod">
        <pc:chgData name="Christine Jarka" userId="27407dc7-5536-4242-9797-21c37323e07b" providerId="ADAL" clId="{E68AC2AD-1721-4C88-8462-02213D00EDBB}" dt="2021-06-07T18:07:10.337" v="12" actId="12"/>
        <pc:sldMkLst>
          <pc:docMk/>
          <pc:sldMk cId="0" sldId="259"/>
        </pc:sldMkLst>
        <pc:spChg chg="mod">
          <ac:chgData name="Christine Jarka" userId="27407dc7-5536-4242-9797-21c37323e07b" providerId="ADAL" clId="{E68AC2AD-1721-4C88-8462-02213D00EDBB}" dt="2021-06-07T18:07:10.337" v="12" actId="12"/>
          <ac:spMkLst>
            <pc:docMk/>
            <pc:sldMk cId="0" sldId="259"/>
            <ac:spMk id="139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7:35.020" v="13" actId="12"/>
        <pc:sldMkLst>
          <pc:docMk/>
          <pc:sldMk cId="0" sldId="260"/>
        </pc:sldMkLst>
        <pc:spChg chg="mod">
          <ac:chgData name="Christine Jarka" userId="27407dc7-5536-4242-9797-21c37323e07b" providerId="ADAL" clId="{E68AC2AD-1721-4C88-8462-02213D00EDBB}" dt="2021-06-07T18:07:35.020" v="13" actId="12"/>
          <ac:spMkLst>
            <pc:docMk/>
            <pc:sldMk cId="0" sldId="260"/>
            <ac:spMk id="152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7:59.220" v="19" actId="12"/>
        <pc:sldMkLst>
          <pc:docMk/>
          <pc:sldMk cId="0" sldId="261"/>
        </pc:sldMkLst>
        <pc:spChg chg="mod">
          <ac:chgData name="Christine Jarka" userId="27407dc7-5536-4242-9797-21c37323e07b" providerId="ADAL" clId="{E68AC2AD-1721-4C88-8462-02213D00EDBB}" dt="2021-06-07T18:07:59.220" v="19" actId="12"/>
          <ac:spMkLst>
            <pc:docMk/>
            <pc:sldMk cId="0" sldId="261"/>
            <ac:spMk id="161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8:13.400" v="20" actId="12"/>
        <pc:sldMkLst>
          <pc:docMk/>
          <pc:sldMk cId="0" sldId="262"/>
        </pc:sldMkLst>
        <pc:spChg chg="mod">
          <ac:chgData name="Christine Jarka" userId="27407dc7-5536-4242-9797-21c37323e07b" providerId="ADAL" clId="{E68AC2AD-1721-4C88-8462-02213D00EDBB}" dt="2021-06-07T18:08:13.400" v="20" actId="12"/>
          <ac:spMkLst>
            <pc:docMk/>
            <pc:sldMk cId="0" sldId="262"/>
            <ac:spMk id="170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8:26.656" v="21" actId="12"/>
        <pc:sldMkLst>
          <pc:docMk/>
          <pc:sldMk cId="0" sldId="263"/>
        </pc:sldMkLst>
        <pc:spChg chg="mod">
          <ac:chgData name="Christine Jarka" userId="27407dc7-5536-4242-9797-21c37323e07b" providerId="ADAL" clId="{E68AC2AD-1721-4C88-8462-02213D00EDBB}" dt="2021-06-07T18:08:26.656" v="21" actId="12"/>
          <ac:spMkLst>
            <pc:docMk/>
            <pc:sldMk cId="0" sldId="263"/>
            <ac:spMk id="180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8:40.776" v="22" actId="12"/>
        <pc:sldMkLst>
          <pc:docMk/>
          <pc:sldMk cId="0" sldId="264"/>
        </pc:sldMkLst>
        <pc:spChg chg="mod">
          <ac:chgData name="Christine Jarka" userId="27407dc7-5536-4242-9797-21c37323e07b" providerId="ADAL" clId="{E68AC2AD-1721-4C88-8462-02213D00EDBB}" dt="2021-06-07T18:08:40.776" v="22" actId="12"/>
          <ac:spMkLst>
            <pc:docMk/>
            <pc:sldMk cId="0" sldId="264"/>
            <ac:spMk id="190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9:07.853" v="31" actId="20577"/>
        <pc:sldMkLst>
          <pc:docMk/>
          <pc:sldMk cId="0" sldId="265"/>
        </pc:sldMkLst>
        <pc:spChg chg="mod">
          <ac:chgData name="Christine Jarka" userId="27407dc7-5536-4242-9797-21c37323e07b" providerId="ADAL" clId="{E68AC2AD-1721-4C88-8462-02213D00EDBB}" dt="2021-06-07T18:09:07.853" v="31" actId="20577"/>
          <ac:spMkLst>
            <pc:docMk/>
            <pc:sldMk cId="0" sldId="265"/>
            <ac:spMk id="202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9:19.257" v="32" actId="12"/>
        <pc:sldMkLst>
          <pc:docMk/>
          <pc:sldMk cId="0" sldId="266"/>
        </pc:sldMkLst>
        <pc:spChg chg="mod">
          <ac:chgData name="Christine Jarka" userId="27407dc7-5536-4242-9797-21c37323e07b" providerId="ADAL" clId="{E68AC2AD-1721-4C88-8462-02213D00EDBB}" dt="2021-06-07T18:09:19.257" v="32" actId="12"/>
          <ac:spMkLst>
            <pc:docMk/>
            <pc:sldMk cId="0" sldId="266"/>
            <ac:spMk id="213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9:32.679" v="33" actId="12"/>
        <pc:sldMkLst>
          <pc:docMk/>
          <pc:sldMk cId="0" sldId="267"/>
        </pc:sldMkLst>
        <pc:spChg chg="mod">
          <ac:chgData name="Christine Jarka" userId="27407dc7-5536-4242-9797-21c37323e07b" providerId="ADAL" clId="{E68AC2AD-1721-4C88-8462-02213D00EDBB}" dt="2021-06-07T18:09:32.679" v="33" actId="12"/>
          <ac:spMkLst>
            <pc:docMk/>
            <pc:sldMk cId="0" sldId="267"/>
            <ac:spMk id="223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09:51.380" v="35" actId="12"/>
        <pc:sldMkLst>
          <pc:docMk/>
          <pc:sldMk cId="0" sldId="268"/>
        </pc:sldMkLst>
        <pc:spChg chg="mod">
          <ac:chgData name="Christine Jarka" userId="27407dc7-5536-4242-9797-21c37323e07b" providerId="ADAL" clId="{E68AC2AD-1721-4C88-8462-02213D00EDBB}" dt="2021-06-07T18:09:51.380" v="35" actId="12"/>
          <ac:spMkLst>
            <pc:docMk/>
            <pc:sldMk cId="0" sldId="268"/>
            <ac:spMk id="233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10:00.931" v="36" actId="12"/>
        <pc:sldMkLst>
          <pc:docMk/>
          <pc:sldMk cId="0" sldId="269"/>
        </pc:sldMkLst>
        <pc:spChg chg="mod">
          <ac:chgData name="Christine Jarka" userId="27407dc7-5536-4242-9797-21c37323e07b" providerId="ADAL" clId="{E68AC2AD-1721-4C88-8462-02213D00EDBB}" dt="2021-06-07T18:10:00.931" v="36" actId="12"/>
          <ac:spMkLst>
            <pc:docMk/>
            <pc:sldMk cId="0" sldId="269"/>
            <ac:spMk id="243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10:10.427" v="37" actId="12"/>
        <pc:sldMkLst>
          <pc:docMk/>
          <pc:sldMk cId="0" sldId="270"/>
        </pc:sldMkLst>
        <pc:spChg chg="mod">
          <ac:chgData name="Christine Jarka" userId="27407dc7-5536-4242-9797-21c37323e07b" providerId="ADAL" clId="{E68AC2AD-1721-4C88-8462-02213D00EDBB}" dt="2021-06-07T18:10:10.427" v="37" actId="12"/>
          <ac:spMkLst>
            <pc:docMk/>
            <pc:sldMk cId="0" sldId="270"/>
            <ac:spMk id="253" creationId="{00000000-0000-0000-0000-000000000000}"/>
          </ac:spMkLst>
        </pc:spChg>
      </pc:sldChg>
      <pc:sldChg chg="modSp mod">
        <pc:chgData name="Christine Jarka" userId="27407dc7-5536-4242-9797-21c37323e07b" providerId="ADAL" clId="{E68AC2AD-1721-4C88-8462-02213D00EDBB}" dt="2021-06-07T18:10:25.082" v="39" actId="403"/>
        <pc:sldMkLst>
          <pc:docMk/>
          <pc:sldMk cId="0" sldId="271"/>
        </pc:sldMkLst>
        <pc:spChg chg="mod">
          <ac:chgData name="Christine Jarka" userId="27407dc7-5536-4242-9797-21c37323e07b" providerId="ADAL" clId="{E68AC2AD-1721-4C88-8462-02213D00EDBB}" dt="2021-06-07T18:10:25.082" v="39" actId="403"/>
          <ac:spMkLst>
            <pc:docMk/>
            <pc:sldMk cId="0" sldId="271"/>
            <ac:spMk id="2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8" name="Google Shape;68;p2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1" name="Google Shape;81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32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5" name="Google Shape;95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3" name="Google Shape;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8" name="Google Shape;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</a:rPr>
              <a:t>BTT Recorder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 v1.4</a:t>
            </a:r>
            <a:br>
              <a:rPr lang="en-US" dirty="0">
                <a:solidFill>
                  <a:schemeClr val="lt1"/>
                </a:solidFill>
              </a:rPr>
            </a:b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800" cap="all" dirty="0" err="1"/>
              <a:t>Démarrer</a:t>
            </a:r>
            <a:r>
              <a:rPr lang="en-US" sz="2800" cap="all" dirty="0"/>
              <a:t> un nouveau </a:t>
            </a:r>
            <a:r>
              <a:rPr lang="en-US" sz="2800" cap="all" dirty="0" err="1"/>
              <a:t>projet</a:t>
            </a:r>
            <a:r>
              <a:rPr lang="en-US" sz="2800" cap="all" dirty="0"/>
              <a:t> à </a:t>
            </a:r>
            <a:r>
              <a:rPr lang="en-US" sz="2800" cap="all" dirty="0" err="1"/>
              <a:t>partir</a:t>
            </a:r>
            <a:r>
              <a:rPr lang="en-US" sz="2800" cap="all" dirty="0"/>
              <a:t> de la section </a:t>
            </a:r>
            <a:r>
              <a:rPr lang="en-US" sz="2800" cap="all" dirty="0" err="1"/>
              <a:t>Enregistrement</a:t>
            </a:r>
            <a:endParaRPr sz="2800" cap="al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5782" y="3613978"/>
            <a:ext cx="4934372" cy="308398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</a:t>
            </a:r>
            <a:r>
              <a:rPr lang="en-US" dirty="0"/>
              <a:t> de la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Recherchez</a:t>
            </a:r>
            <a:r>
              <a:rPr lang="en-US" dirty="0"/>
              <a:t> la langue </a:t>
            </a:r>
            <a:r>
              <a:rPr lang="en-US" dirty="0" err="1"/>
              <a:t>souhaitée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: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Faisant</a:t>
            </a:r>
            <a:r>
              <a:rPr lang="en-US" sz="2200" dirty="0"/>
              <a:t> </a:t>
            </a:r>
            <a:r>
              <a:rPr lang="en-US" sz="2200" dirty="0" err="1"/>
              <a:t>défiler</a:t>
            </a:r>
            <a:r>
              <a:rPr lang="en-US" sz="2200" dirty="0"/>
              <a:t> </a:t>
            </a:r>
            <a:r>
              <a:rPr lang="en-US" sz="2200" dirty="0" err="1"/>
              <a:t>jusqu'au</a:t>
            </a:r>
            <a:r>
              <a:rPr lang="en-US" sz="2200" dirty="0"/>
              <a:t> nom de la langue.</a:t>
            </a:r>
            <a:endParaRPr lang="en-US" dirty="0"/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Cliquant</a:t>
            </a:r>
            <a:r>
              <a:rPr lang="en-US" sz="2200" dirty="0"/>
              <a:t> sur la loupe et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tapant</a:t>
            </a:r>
            <a:r>
              <a:rPr lang="en-US" sz="2200" dirty="0"/>
              <a:t> le nom de la langue </a:t>
            </a:r>
            <a:r>
              <a:rPr lang="en-US" sz="2200" dirty="0" err="1"/>
              <a:t>ou</a:t>
            </a:r>
            <a:r>
              <a:rPr lang="en-US" sz="2200" dirty="0"/>
              <a:t> le code de la langue.</a:t>
            </a:r>
            <a:endParaRPr dirty="0"/>
          </a:p>
        </p:txBody>
      </p:sp>
      <p:sp>
        <p:nvSpPr>
          <p:cNvPr id="203" name="Google Shape;203;p10"/>
          <p:cNvSpPr/>
          <p:nvPr/>
        </p:nvSpPr>
        <p:spPr>
          <a:xfrm rot="-2319158">
            <a:off x="7356910" y="4036703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982" y="2227340"/>
            <a:ext cx="6089904" cy="12588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 rot="-1100651">
            <a:off x="9127160" y="232505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 flipH="1">
            <a:off x="6930550" y="375925"/>
            <a:ext cx="17439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Passez/Sautez cette étape si vous n'utilisez pas de source audio.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Démarrer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13" name="Google Shape;213;p1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</a:t>
            </a:r>
            <a:r>
              <a:rPr lang="en-US" dirty="0"/>
              <a:t> de la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Le code de la langue </a:t>
            </a:r>
            <a:r>
              <a:rPr lang="en-US" dirty="0" err="1"/>
              <a:t>s'affiche</a:t>
            </a:r>
            <a:r>
              <a:rPr lang="en-US" dirty="0"/>
              <a:t> </a:t>
            </a:r>
            <a:r>
              <a:rPr lang="en-US" dirty="0" err="1"/>
              <a:t>désormais</a:t>
            </a:r>
            <a:r>
              <a:rPr lang="en-US" dirty="0"/>
              <a:t> sur la barre </a:t>
            </a:r>
            <a:r>
              <a:rPr lang="en-US" dirty="0" err="1"/>
              <a:t>verte</a:t>
            </a:r>
            <a:r>
              <a:rPr lang="en-US" dirty="0"/>
              <a:t> de la Langue Source.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sur la barre </a:t>
            </a:r>
            <a:r>
              <a:rPr lang="en-US" dirty="0" err="1"/>
              <a:t>verte</a:t>
            </a:r>
            <a:r>
              <a:rPr lang="en-US" dirty="0"/>
              <a:t> </a:t>
            </a:r>
            <a:r>
              <a:rPr lang="en-US" dirty="0" err="1"/>
              <a:t>inférieure</a:t>
            </a:r>
            <a:r>
              <a:rPr lang="en-US" dirty="0"/>
              <a:t> (</a:t>
            </a:r>
            <a:r>
              <a:rPr lang="en-US" dirty="0" err="1"/>
              <a:t>Sélectionner</a:t>
            </a:r>
            <a:r>
              <a:rPr lang="en-US" dirty="0"/>
              <a:t> </a:t>
            </a:r>
            <a:r>
              <a:rPr lang="en-US" dirty="0" err="1"/>
              <a:t>l'Emplacement</a:t>
            </a:r>
            <a:r>
              <a:rPr lang="en-US" dirty="0"/>
              <a:t> Source).</a:t>
            </a:r>
            <a:endParaRPr dirty="0"/>
          </a:p>
        </p:txBody>
      </p:sp>
      <p:pic>
        <p:nvPicPr>
          <p:cNvPr id="214" name="Google Shape;214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49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/>
          <p:nvPr/>
        </p:nvSpPr>
        <p:spPr>
          <a:xfrm rot="10523994">
            <a:off x="9616046" y="280825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 flipH="1">
            <a:off x="6930475" y="375925"/>
            <a:ext cx="17694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Passez/Sautez cette étape si vous n'utilisez pas de source audio.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</a:t>
            </a:r>
            <a:r>
              <a:rPr lang="en-US" dirty="0"/>
              <a:t> de la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Utilisez</a:t>
            </a:r>
            <a:r>
              <a:rPr lang="en-US" dirty="0"/>
              <a:t> le </a:t>
            </a:r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fichiers</a:t>
            </a:r>
            <a:r>
              <a:rPr lang="en-US" dirty="0"/>
              <a:t> pour </a:t>
            </a:r>
            <a:r>
              <a:rPr lang="en-US" dirty="0" err="1"/>
              <a:t>rechercher</a:t>
            </a:r>
            <a:r>
              <a:rPr lang="en-US" dirty="0"/>
              <a:t> et </a:t>
            </a:r>
            <a:r>
              <a:rPr lang="en-US" dirty="0" err="1"/>
              <a:t>sélectionner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r>
              <a:rPr lang="en-US" dirty="0"/>
              <a:t> source </a:t>
            </a:r>
            <a:r>
              <a:rPr lang="en-US" dirty="0" err="1"/>
              <a:t>approprié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(</a:t>
            </a:r>
            <a:r>
              <a:rPr lang="en-US" dirty="0" err="1"/>
              <a:t>L'animateur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aidera</a:t>
            </a:r>
            <a:r>
              <a:rPr lang="en-US" dirty="0"/>
              <a:t>.)</a:t>
            </a:r>
            <a:endParaRPr dirty="0"/>
          </a:p>
        </p:txBody>
      </p:sp>
      <p:pic>
        <p:nvPicPr>
          <p:cNvPr id="224" name="Google Shape;224;p1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/>
          <p:nvPr/>
        </p:nvSpPr>
        <p:spPr>
          <a:xfrm rot="263684">
            <a:off x="4662678" y="257388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 flipH="1">
            <a:off x="6930300" y="375925"/>
            <a:ext cx="19350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Passez/Sautez cette étape si vous n'utilisez pas de source audio.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</a:t>
            </a:r>
            <a:r>
              <a:rPr lang="en-US" dirty="0"/>
              <a:t> de la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Le nom du </a:t>
            </a:r>
            <a:r>
              <a:rPr lang="en-US" dirty="0" err="1"/>
              <a:t>fichier</a:t>
            </a:r>
            <a:r>
              <a:rPr lang="en-US" dirty="0"/>
              <a:t> de la langue source </a:t>
            </a:r>
            <a:r>
              <a:rPr lang="en-US" dirty="0" err="1"/>
              <a:t>s'affiche</a:t>
            </a:r>
            <a:r>
              <a:rPr lang="en-US" dirty="0"/>
              <a:t> </a:t>
            </a:r>
            <a:r>
              <a:rPr lang="en-US" dirty="0" err="1"/>
              <a:t>désormais</a:t>
            </a:r>
            <a:r>
              <a:rPr lang="en-US" dirty="0"/>
              <a:t> dans la barre </a:t>
            </a:r>
            <a:r>
              <a:rPr lang="en-US" dirty="0" err="1"/>
              <a:t>verte</a:t>
            </a:r>
            <a:r>
              <a:rPr lang="en-US" dirty="0"/>
              <a:t> de </a:t>
            </a:r>
            <a:r>
              <a:rPr lang="en-US" dirty="0" err="1"/>
              <a:t>l'emplacement</a:t>
            </a:r>
            <a:r>
              <a:rPr lang="en-US" dirty="0"/>
              <a:t> source.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Fermez</a:t>
            </a:r>
            <a:r>
              <a:rPr lang="en-US" dirty="0"/>
              <a:t> le clavier</a:t>
            </a:r>
            <a:endParaRPr dirty="0"/>
          </a:p>
        </p:txBody>
      </p:sp>
      <p:pic>
        <p:nvPicPr>
          <p:cNvPr id="234" name="Google Shape;234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 rot="10523994">
            <a:off x="9503108" y="310425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 flipH="1">
            <a:off x="6930475" y="375925"/>
            <a:ext cx="17694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Passez/Sautez cette étape si vous n'utilisez pas de source audio.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</a:t>
            </a:r>
            <a:r>
              <a:rPr lang="en-US" dirty="0"/>
              <a:t> de la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sur le lien CONTINUER </a:t>
            </a:r>
            <a:r>
              <a:rPr lang="en-US" dirty="0" err="1"/>
              <a:t>en</a:t>
            </a:r>
            <a:r>
              <a:rPr lang="en-US" dirty="0"/>
              <a:t> bas à droite.</a:t>
            </a:r>
            <a:endParaRPr dirty="0"/>
          </a:p>
        </p:txBody>
      </p:sp>
      <p:pic>
        <p:nvPicPr>
          <p:cNvPr id="244" name="Google Shape;244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/>
          <p:nvPr/>
        </p:nvSpPr>
        <p:spPr>
          <a:xfrm rot="219738">
            <a:off x="8285599" y="537073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 flipH="1">
            <a:off x="6930175" y="375925"/>
            <a:ext cx="17697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Passez/Sautez cette étape si vous n'utilisez pas de source audio.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</a:t>
            </a:r>
            <a:r>
              <a:rPr lang="en-US" dirty="0"/>
              <a:t> de la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Ignorez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étape </a:t>
            </a:r>
            <a:r>
              <a:rPr lang="en-US" dirty="0" err="1"/>
              <a:t>s'il</a:t>
            </a:r>
            <a:r>
              <a:rPr lang="en-US" dirty="0"/>
              <a:t> </a:t>
            </a:r>
            <a:r>
              <a:rPr lang="en-US" dirty="0" err="1"/>
              <a:t>n'y</a:t>
            </a:r>
            <a:r>
              <a:rPr lang="en-US" dirty="0"/>
              <a:t> a pas de Source Audio.</a:t>
            </a:r>
            <a:endParaRPr dirty="0"/>
          </a:p>
        </p:txBody>
      </p:sp>
      <p:pic>
        <p:nvPicPr>
          <p:cNvPr id="254" name="Google Shape;254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 rot="664178">
            <a:off x="8439463" y="513621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879" y="2601382"/>
            <a:ext cx="6086241" cy="38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body" idx="1"/>
          </p:nvPr>
        </p:nvSpPr>
        <p:spPr>
          <a:xfrm>
            <a:off x="1104293" y="202520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Char char="►"/>
            </a:pPr>
            <a:r>
              <a:rPr lang="en-US" sz="2400" dirty="0"/>
              <a:t>Le nouveau </a:t>
            </a:r>
            <a:r>
              <a:rPr lang="en-US" sz="2400" dirty="0" err="1"/>
              <a:t>projet</a:t>
            </a:r>
            <a:r>
              <a:rPr lang="en-US" sz="2400" dirty="0"/>
              <a:t> </a:t>
            </a:r>
            <a:r>
              <a:rPr lang="en-US" sz="2400" dirty="0" err="1"/>
              <a:t>démarre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Démarrer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l'écran</a:t>
            </a:r>
            <a:r>
              <a:rPr lang="en-US" dirty="0"/>
              <a:t> </a:t>
            </a:r>
            <a:r>
              <a:rPr lang="en-US" dirty="0" err="1"/>
              <a:t>d'accueil</a:t>
            </a:r>
            <a:r>
              <a:rPr lang="en-US" dirty="0"/>
              <a:t>, </a:t>
            </a:r>
            <a:r>
              <a:rPr lang="en-US" dirty="0" err="1"/>
              <a:t>appuyez</a:t>
            </a:r>
            <a:r>
              <a:rPr lang="en-US" dirty="0"/>
              <a:t> dans la zone bleu pour </a:t>
            </a:r>
            <a:r>
              <a:rPr lang="en-US" dirty="0" err="1"/>
              <a:t>ouvrir</a:t>
            </a:r>
            <a:r>
              <a:rPr lang="en-US" dirty="0"/>
              <a:t> le </a:t>
            </a:r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projet</a:t>
            </a:r>
            <a:r>
              <a:rPr lang="en-US" dirty="0"/>
              <a:t>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</p:txBody>
      </p:sp>
      <p:pic>
        <p:nvPicPr>
          <p:cNvPr id="119" name="Google Shape;119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 rot="-495715">
            <a:off x="5572989" y="474122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469891" y="1745599"/>
            <a:ext cx="4308900" cy="2031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REMARQUE: 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Un nouveau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projet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peut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être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démarrer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dans la section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Enregistrement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SEULEMENT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quand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c'est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la première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fois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que BTT Recorder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utilisé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une</a:t>
            </a: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nouvelle installation.)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Démarrer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Créer</a:t>
            </a:r>
            <a:r>
              <a:rPr lang="en-US" dirty="0"/>
              <a:t> un nouveau </a:t>
            </a:r>
            <a:r>
              <a:rPr lang="en-US" dirty="0" err="1"/>
              <a:t>projet</a:t>
            </a:r>
            <a:r>
              <a:rPr lang="en-US" dirty="0"/>
              <a:t>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sur le bouton bleu 'NOUVEAU PROJET'</a:t>
            </a:r>
            <a:r>
              <a:rPr lang="en-US" sz="2400" b="1" dirty="0"/>
              <a:t> </a:t>
            </a:r>
            <a:endParaRPr dirty="0"/>
          </a:p>
        </p:txBody>
      </p:sp>
      <p:pic>
        <p:nvPicPr>
          <p:cNvPr id="129" name="Google Shape;129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 rot="746251">
            <a:off x="5301253" y="355857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303363" y="4253670"/>
            <a:ext cx="3487800" cy="258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REMARQUE: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prochaines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étapes,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pouvez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appuyer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sur la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flèche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gauche dans la barre bleu supérieure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revenir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l'écran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précédent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tout moment.                                                                                                                                                                    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pouvez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revenir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l'écran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précédent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faire un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choix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différent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6973" y="3585455"/>
            <a:ext cx="5478104" cy="311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Démarrer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dirty="0" err="1"/>
              <a:t>Choisir</a:t>
            </a:r>
            <a:r>
              <a:rPr lang="en-US" dirty="0"/>
              <a:t> la langue </a:t>
            </a:r>
            <a:r>
              <a:rPr lang="en-US" dirty="0" err="1"/>
              <a:t>Cible</a:t>
            </a:r>
            <a:r>
              <a:rPr lang="en-US" dirty="0"/>
              <a:t>:</a:t>
            </a:r>
            <a:r>
              <a:rPr lang="en-US" sz="2400" dirty="0"/>
              <a:t>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La langue </a:t>
            </a:r>
            <a:r>
              <a:rPr lang="en-US" dirty="0" err="1"/>
              <a:t>Cible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langue dans </a:t>
            </a:r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allez</a:t>
            </a:r>
            <a:r>
              <a:rPr lang="en-US" dirty="0"/>
              <a:t> </a:t>
            </a:r>
            <a:r>
              <a:rPr lang="en-US" dirty="0" err="1"/>
              <a:t>traduire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Recherchez</a:t>
            </a:r>
            <a:r>
              <a:rPr lang="en-US" dirty="0"/>
              <a:t> la langue </a:t>
            </a:r>
            <a:r>
              <a:rPr lang="en-US" dirty="0" err="1"/>
              <a:t>souhaitée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: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Faisant</a:t>
            </a:r>
            <a:r>
              <a:rPr lang="en-US" sz="2200" dirty="0"/>
              <a:t> </a:t>
            </a:r>
            <a:r>
              <a:rPr lang="en-US" sz="2200" dirty="0" err="1"/>
              <a:t>défiler</a:t>
            </a:r>
            <a:r>
              <a:rPr lang="en-US" sz="2200" dirty="0"/>
              <a:t> </a:t>
            </a:r>
            <a:r>
              <a:rPr lang="en-US" sz="2200" dirty="0" err="1"/>
              <a:t>jusqu'au</a:t>
            </a:r>
            <a:r>
              <a:rPr lang="en-US" sz="2200" dirty="0"/>
              <a:t> nom de la langue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 dirty="0"/>
              <a:t>OU</a:t>
            </a:r>
            <a:endParaRPr dirty="0"/>
          </a:p>
          <a:p>
            <a:pPr marL="800100" lvl="1" indent="-342900">
              <a:buSzPct val="80000"/>
              <a:buFont typeface="Arial" panose="020B0604020202020204" pitchFamily="34" charset="0"/>
              <a:buChar char="•"/>
            </a:pPr>
            <a:r>
              <a:rPr lang="en-US" sz="2200" dirty="0" err="1"/>
              <a:t>Cliquant</a:t>
            </a:r>
            <a:r>
              <a:rPr lang="en-US" sz="2200" dirty="0"/>
              <a:t> sur la loupe et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tapant</a:t>
            </a:r>
            <a:r>
              <a:rPr lang="en-US" sz="2200" dirty="0"/>
              <a:t> le nom de la langue </a:t>
            </a:r>
            <a:r>
              <a:rPr lang="en-US" sz="2200" dirty="0" err="1"/>
              <a:t>ou</a:t>
            </a:r>
            <a:r>
              <a:rPr lang="en-US" sz="2200" dirty="0"/>
              <a:t> le code de la langue.</a:t>
            </a:r>
            <a:endParaRPr dirty="0"/>
          </a:p>
        </p:txBody>
      </p:sp>
      <p:pic>
        <p:nvPicPr>
          <p:cNvPr id="140" name="Google Shape;140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151870" y="2270906"/>
            <a:ext cx="6089650" cy="145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 rot="-1798021">
            <a:off x="8194781" y="376659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4"/>
          <p:cNvSpPr/>
          <p:nvPr/>
        </p:nvSpPr>
        <p:spPr>
          <a:xfrm rot="-1100651">
            <a:off x="8614320" y="242424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4" descr="hand &lt;strong&gt;tap&lt;/strong&gt; icon in flat style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9369" y="5238443"/>
            <a:ext cx="50901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hand &lt;strong&gt;tap&lt;/strong&gt; icon in flat style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3963" y="5602734"/>
            <a:ext cx="50901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 descr="hand &lt;strong&gt;tap&lt;/strong&gt; icon in flat style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43949" y="5937605"/>
            <a:ext cx="50901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Choisir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sur les mots pour </a:t>
            </a:r>
            <a:r>
              <a:rPr lang="en-US" dirty="0" err="1"/>
              <a:t>choisir</a:t>
            </a:r>
            <a:r>
              <a:rPr lang="en-US" dirty="0"/>
              <a:t> de </a:t>
            </a:r>
            <a:r>
              <a:rPr lang="en-US" dirty="0" err="1"/>
              <a:t>démarrer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de </a:t>
            </a:r>
            <a:r>
              <a:rPr lang="en-US" dirty="0" err="1"/>
              <a:t>l'Ancien</a:t>
            </a:r>
            <a:r>
              <a:rPr lang="en-US" dirty="0"/>
              <a:t> Testament, du Nouveau Testament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d'Histoires</a:t>
            </a:r>
            <a:r>
              <a:rPr lang="en-US" dirty="0"/>
              <a:t> </a:t>
            </a:r>
            <a:r>
              <a:rPr lang="en-US" dirty="0" err="1"/>
              <a:t>Bibliques</a:t>
            </a:r>
            <a:r>
              <a:rPr lang="en-US" dirty="0"/>
              <a:t> Ouvertes.</a:t>
            </a:r>
            <a:endParaRPr dirty="0"/>
          </a:p>
        </p:txBody>
      </p:sp>
      <p:pic>
        <p:nvPicPr>
          <p:cNvPr id="153" name="Google Shape;153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49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 rot="10523994">
            <a:off x="7275057" y="2953661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Choisir</a:t>
            </a:r>
            <a:r>
              <a:rPr lang="en-US" dirty="0"/>
              <a:t> un Livre: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sur le </a:t>
            </a:r>
            <a:r>
              <a:rPr lang="en-US" dirty="0" err="1"/>
              <a:t>titre</a:t>
            </a:r>
            <a:r>
              <a:rPr lang="en-US" dirty="0"/>
              <a:t> du livre pour </a:t>
            </a:r>
            <a:r>
              <a:rPr lang="en-US" dirty="0" err="1"/>
              <a:t>choisir</a:t>
            </a:r>
            <a:r>
              <a:rPr lang="en-US" dirty="0"/>
              <a:t> un livre pour le </a:t>
            </a:r>
            <a:r>
              <a:rPr lang="en-US" dirty="0" err="1"/>
              <a:t>projet</a:t>
            </a:r>
            <a:r>
              <a:rPr lang="en-US" dirty="0"/>
              <a:t>.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Faites</a:t>
            </a:r>
            <a:r>
              <a:rPr lang="en-US" sz="2200" dirty="0"/>
              <a:t> </a:t>
            </a:r>
            <a:r>
              <a:rPr lang="en-US" sz="2200" dirty="0" err="1"/>
              <a:t>défiler</a:t>
            </a:r>
            <a:r>
              <a:rPr lang="en-US" sz="2200" dirty="0"/>
              <a:t> </a:t>
            </a:r>
            <a:r>
              <a:rPr lang="en-US" sz="2200" dirty="0" err="1"/>
              <a:t>vers</a:t>
            </a:r>
            <a:r>
              <a:rPr lang="en-US" sz="2200" dirty="0"/>
              <a:t> le bas pour plus de </a:t>
            </a:r>
            <a:r>
              <a:rPr lang="en-US" sz="2200" dirty="0" err="1"/>
              <a:t>noms</a:t>
            </a:r>
            <a:r>
              <a:rPr lang="en-US" sz="2200" dirty="0"/>
              <a:t> de livres.</a:t>
            </a:r>
            <a:endParaRPr dirty="0"/>
          </a:p>
        </p:txBody>
      </p:sp>
      <p:pic>
        <p:nvPicPr>
          <p:cNvPr id="162" name="Google Shape;162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 rot="10523994">
            <a:off x="6314477" y="307023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Choisissez</a:t>
            </a:r>
            <a:r>
              <a:rPr lang="en-US" dirty="0"/>
              <a:t> un type de </a:t>
            </a:r>
            <a:r>
              <a:rPr lang="en-US" dirty="0" err="1"/>
              <a:t>traduction</a:t>
            </a:r>
            <a:r>
              <a:rPr lang="en-US" dirty="0"/>
              <a:t>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Le type de </a:t>
            </a:r>
            <a:r>
              <a:rPr lang="en-US" dirty="0" err="1"/>
              <a:t>traduction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le type de </a:t>
            </a:r>
            <a:r>
              <a:rPr lang="en-US" dirty="0" err="1"/>
              <a:t>traduction</a:t>
            </a:r>
            <a:r>
              <a:rPr lang="en-US" dirty="0"/>
              <a:t> du travail final du </a:t>
            </a:r>
            <a:r>
              <a:rPr lang="en-US" dirty="0" err="1"/>
              <a:t>projet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sur les mots pour </a:t>
            </a:r>
            <a:r>
              <a:rPr lang="en-US" dirty="0" err="1"/>
              <a:t>choisir</a:t>
            </a:r>
            <a:r>
              <a:rPr lang="en-US" dirty="0"/>
              <a:t> un type de </a:t>
            </a:r>
            <a:r>
              <a:rPr lang="en-US" dirty="0" err="1"/>
              <a:t>traduction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71" name="Google Shape;171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/>
          <p:nvPr/>
        </p:nvSpPr>
        <p:spPr>
          <a:xfrm rot="10523994">
            <a:off x="7688174" y="295366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 flipH="1">
            <a:off x="5541872" y="4221019"/>
            <a:ext cx="2299800" cy="120060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Choisissez ULB si vous allez importer des sources audio en anglais.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Démarrer un projet:</a:t>
            </a:r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Choisissez</a:t>
            </a:r>
            <a:r>
              <a:rPr lang="en-US" dirty="0"/>
              <a:t> un mode: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pour </a:t>
            </a:r>
            <a:r>
              <a:rPr lang="en-US" dirty="0" err="1"/>
              <a:t>choisir</a:t>
            </a:r>
            <a:r>
              <a:rPr lang="en-US" dirty="0"/>
              <a:t> le mode Verset </a:t>
            </a:r>
            <a:r>
              <a:rPr lang="en-US" dirty="0" err="1"/>
              <a:t>ou</a:t>
            </a:r>
            <a:r>
              <a:rPr lang="en-US" dirty="0"/>
              <a:t> Morceau. </a:t>
            </a:r>
            <a:r>
              <a:rPr lang="en-US" dirty="0" err="1"/>
              <a:t>C'est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que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seront</a:t>
            </a:r>
            <a:r>
              <a:rPr lang="en-US" dirty="0"/>
              <a:t> </a:t>
            </a:r>
            <a:r>
              <a:rPr lang="en-US" dirty="0" err="1"/>
              <a:t>divisées</a:t>
            </a:r>
            <a:r>
              <a:rPr lang="en-US" dirty="0"/>
              <a:t>.</a:t>
            </a:r>
            <a:endParaRPr sz="2800" dirty="0"/>
          </a:p>
        </p:txBody>
      </p:sp>
      <p:pic>
        <p:nvPicPr>
          <p:cNvPr id="181" name="Google Shape;181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/>
          <p:nvPr/>
        </p:nvSpPr>
        <p:spPr>
          <a:xfrm rot="10523994">
            <a:off x="6130374" y="276133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8"/>
          <p:cNvSpPr txBox="1"/>
          <p:nvPr/>
        </p:nvSpPr>
        <p:spPr>
          <a:xfrm flipH="1">
            <a:off x="5541872" y="4221019"/>
            <a:ext cx="2299800" cy="147750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Choisissez Verset si vous comptez importer une source audio en anglais.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/>
              <a:t>Démarrer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</a:t>
            </a:r>
            <a:r>
              <a:rPr lang="en-US" dirty="0"/>
              <a:t> de la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La Langue Source </a:t>
            </a:r>
            <a:r>
              <a:rPr lang="en-US" dirty="0" err="1"/>
              <a:t>est</a:t>
            </a:r>
            <a:r>
              <a:rPr lang="en-US" dirty="0"/>
              <a:t> la langue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traduirez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Appuyez</a:t>
            </a:r>
            <a:r>
              <a:rPr lang="en-US" dirty="0"/>
              <a:t> sur la barre supérieure </a:t>
            </a:r>
            <a:r>
              <a:rPr lang="en-US" dirty="0" err="1"/>
              <a:t>verte</a:t>
            </a:r>
            <a:r>
              <a:rPr lang="en-US" dirty="0"/>
              <a:t> (</a:t>
            </a:r>
            <a:r>
              <a:rPr lang="en-US" dirty="0" err="1"/>
              <a:t>Sélectionner</a:t>
            </a:r>
            <a:r>
              <a:rPr lang="en-US" dirty="0"/>
              <a:t> la Langue Source).</a:t>
            </a:r>
            <a:endParaRPr dirty="0"/>
          </a:p>
        </p:txBody>
      </p:sp>
      <p:pic>
        <p:nvPicPr>
          <p:cNvPr id="191" name="Google Shape;191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 rot="10523994">
            <a:off x="8848266" y="268103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9"/>
          <p:cNvSpPr txBox="1"/>
          <p:nvPr/>
        </p:nvSpPr>
        <p:spPr>
          <a:xfrm flipH="1">
            <a:off x="6930425" y="375925"/>
            <a:ext cx="19476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Passez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Sautez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étape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n'utilisez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pas de source audio.</a:t>
            </a:r>
            <a:endParaRPr dirty="0"/>
          </a:p>
        </p:txBody>
      </p:sp>
      <p:sp>
        <p:nvSpPr>
          <p:cNvPr id="194" name="Google Shape;194;p9">
            <a:hlinkClick r:id="rId4" action="ppaction://hlinksldjump"/>
          </p:cNvPr>
          <p:cNvSpPr/>
          <p:nvPr/>
        </p:nvSpPr>
        <p:spPr>
          <a:xfrm>
            <a:off x="9107055" y="6316825"/>
            <a:ext cx="2752010" cy="3512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here to skip the steps for source audio</a:t>
            </a:r>
            <a:endParaRPr sz="1800" b="1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652</Words>
  <Application>Microsoft Office PowerPoint</Application>
  <PresentationFormat>Widescreen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Calibri</vt:lpstr>
      <vt:lpstr>Arial</vt:lpstr>
      <vt:lpstr>Noto Sans Symbols</vt:lpstr>
      <vt:lpstr>BTTRecorder</vt:lpstr>
      <vt:lpstr>BTT Recorder  v1.4 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  <vt:lpstr>Démarrer un projet: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Recorder  v1.4 </dc:title>
  <dc:creator>Erika Herman</dc:creator>
  <cp:lastModifiedBy>Christine Jarka</cp:lastModifiedBy>
  <cp:revision>1</cp:revision>
  <dcterms:created xsi:type="dcterms:W3CDTF">2016-06-27T19:09:04Z</dcterms:created>
  <dcterms:modified xsi:type="dcterms:W3CDTF">2021-06-07T18:10:31Z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