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69" r:id="rId16"/>
    <p:sldId id="274" r:id="rId17"/>
    <p:sldId id="270" r:id="rId18"/>
    <p:sldId id="271" r:id="rId19"/>
    <p:sldId id="272" r:id="rId20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entury Gothic" panose="020B0502020202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i3+NQig8ELMk1Zcy/0NphY9qyg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C43257-9D07-4E68-9515-A949166C774E}" v="2" dt="2021-06-07T21:00:31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customschemas.google.com/relationships/presentationmetadata" Target="meta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ne Jarka" userId="27407dc7-5536-4242-9797-21c37323e07b" providerId="ADAL" clId="{00C43257-9D07-4E68-9515-A949166C774E}"/>
    <pc:docChg chg="addSld modSld">
      <pc:chgData name="Christine Jarka" userId="27407dc7-5536-4242-9797-21c37323e07b" providerId="ADAL" clId="{00C43257-9D07-4E68-9515-A949166C774E}" dt="2021-06-07T21:01:04.958" v="22"/>
      <pc:docMkLst>
        <pc:docMk/>
      </pc:docMkLst>
      <pc:sldChg chg="modSp mod">
        <pc:chgData name="Christine Jarka" userId="27407dc7-5536-4242-9797-21c37323e07b" providerId="ADAL" clId="{00C43257-9D07-4E68-9515-A949166C774E}" dt="2021-06-07T20:58:17.040" v="5" actId="12"/>
        <pc:sldMkLst>
          <pc:docMk/>
          <pc:sldMk cId="0" sldId="267"/>
        </pc:sldMkLst>
        <pc:spChg chg="mod">
          <ac:chgData name="Christine Jarka" userId="27407dc7-5536-4242-9797-21c37323e07b" providerId="ADAL" clId="{00C43257-9D07-4E68-9515-A949166C774E}" dt="2021-06-07T20:58:17.040" v="5" actId="12"/>
          <ac:spMkLst>
            <pc:docMk/>
            <pc:sldMk cId="0" sldId="267"/>
            <ac:spMk id="201" creationId="{00000000-0000-0000-0000-000000000000}"/>
          </ac:spMkLst>
        </pc:spChg>
      </pc:sldChg>
      <pc:sldChg chg="modSp mod">
        <pc:chgData name="Christine Jarka" userId="27407dc7-5536-4242-9797-21c37323e07b" providerId="ADAL" clId="{00C43257-9D07-4E68-9515-A949166C774E}" dt="2021-06-07T20:58:34.517" v="10" actId="403"/>
        <pc:sldMkLst>
          <pc:docMk/>
          <pc:sldMk cId="0" sldId="268"/>
        </pc:sldMkLst>
        <pc:spChg chg="mod">
          <ac:chgData name="Christine Jarka" userId="27407dc7-5536-4242-9797-21c37323e07b" providerId="ADAL" clId="{00C43257-9D07-4E68-9515-A949166C774E}" dt="2021-06-07T20:58:34.517" v="10" actId="403"/>
          <ac:spMkLst>
            <pc:docMk/>
            <pc:sldMk cId="0" sldId="268"/>
            <ac:spMk id="209" creationId="{00000000-0000-0000-0000-000000000000}"/>
          </ac:spMkLst>
        </pc:spChg>
      </pc:sldChg>
      <pc:sldChg chg="modSp mod">
        <pc:chgData name="Christine Jarka" userId="27407dc7-5536-4242-9797-21c37323e07b" providerId="ADAL" clId="{00C43257-9D07-4E68-9515-A949166C774E}" dt="2021-06-07T21:01:01.188" v="21" actId="21"/>
        <pc:sldMkLst>
          <pc:docMk/>
          <pc:sldMk cId="0" sldId="269"/>
        </pc:sldMkLst>
        <pc:spChg chg="mod">
          <ac:chgData name="Christine Jarka" userId="27407dc7-5536-4242-9797-21c37323e07b" providerId="ADAL" clId="{00C43257-9D07-4E68-9515-A949166C774E}" dt="2021-06-07T21:01:01.188" v="21" actId="21"/>
          <ac:spMkLst>
            <pc:docMk/>
            <pc:sldMk cId="0" sldId="269"/>
            <ac:spMk id="217" creationId="{00000000-0000-0000-0000-000000000000}"/>
          </ac:spMkLst>
        </pc:spChg>
      </pc:sldChg>
      <pc:sldChg chg="modSp add mod">
        <pc:chgData name="Christine Jarka" userId="27407dc7-5536-4242-9797-21c37323e07b" providerId="ADAL" clId="{00C43257-9D07-4E68-9515-A949166C774E}" dt="2021-06-07T20:59:03.912" v="14" actId="255"/>
        <pc:sldMkLst>
          <pc:docMk/>
          <pc:sldMk cId="4101993825" sldId="273"/>
        </pc:sldMkLst>
        <pc:spChg chg="mod">
          <ac:chgData name="Christine Jarka" userId="27407dc7-5536-4242-9797-21c37323e07b" providerId="ADAL" clId="{00C43257-9D07-4E68-9515-A949166C774E}" dt="2021-06-07T20:59:03.912" v="14" actId="255"/>
          <ac:spMkLst>
            <pc:docMk/>
            <pc:sldMk cId="4101993825" sldId="273"/>
            <ac:spMk id="209" creationId="{00000000-0000-0000-0000-000000000000}"/>
          </ac:spMkLst>
        </pc:spChg>
      </pc:sldChg>
      <pc:sldChg chg="modSp add mod">
        <pc:chgData name="Christine Jarka" userId="27407dc7-5536-4242-9797-21c37323e07b" providerId="ADAL" clId="{00C43257-9D07-4E68-9515-A949166C774E}" dt="2021-06-07T21:01:04.958" v="22"/>
        <pc:sldMkLst>
          <pc:docMk/>
          <pc:sldMk cId="680088231" sldId="274"/>
        </pc:sldMkLst>
        <pc:spChg chg="mod">
          <ac:chgData name="Christine Jarka" userId="27407dc7-5536-4242-9797-21c37323e07b" providerId="ADAL" clId="{00C43257-9D07-4E68-9515-A949166C774E}" dt="2021-06-07T21:01:04.958" v="22"/>
          <ac:spMkLst>
            <pc:docMk/>
            <pc:sldMk cId="680088231" sldId="274"/>
            <ac:spMk id="21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2107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78898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1" cap="none">
                <a:solidFill>
                  <a:srgbClr val="28C28C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8" name="Google Shape;1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8"/>
          <p:cNvSpPr txBox="1"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8"/>
          <p:cNvSpPr>
            <a:spLocks noGrp="1"/>
          </p:cNvSpPr>
          <p:nvPr>
            <p:ph type="pic" idx="2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body" idx="1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29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0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0"/>
          <p:cNvSpPr txBox="1">
            <a:spLocks noGrp="1"/>
          </p:cNvSpPr>
          <p:nvPr>
            <p:ph type="body" idx="1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30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3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68" name="Google Shape;68;p3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1"/>
          <p:cNvSpPr txBox="1"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31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2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8" name="Google Shape;78;p32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32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80" name="Google Shape;80;p32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81" name="Google Shape;81;p32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82;p32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" name="Google Shape;83;p3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3"/>
          <p:cNvSpPr txBox="1"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87" name="Google Shape;87;p33"/>
          <p:cNvSpPr>
            <a:spLocks noGrp="1"/>
          </p:cNvSpPr>
          <p:nvPr>
            <p:ph type="pic" idx="2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8" name="Google Shape;88;p33"/>
          <p:cNvSpPr txBox="1">
            <a:spLocks noGrp="1"/>
          </p:cNvSpPr>
          <p:nvPr>
            <p:ph type="body" idx="3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9" name="Google Shape;89;p33"/>
          <p:cNvSpPr txBox="1">
            <a:spLocks noGrp="1"/>
          </p:cNvSpPr>
          <p:nvPr>
            <p:ph type="body" idx="4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33"/>
          <p:cNvSpPr>
            <a:spLocks noGrp="1"/>
          </p:cNvSpPr>
          <p:nvPr>
            <p:ph type="pic" idx="5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1" name="Google Shape;91;p33"/>
          <p:cNvSpPr txBox="1">
            <a:spLocks noGrp="1"/>
          </p:cNvSpPr>
          <p:nvPr>
            <p:ph type="body" idx="6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33"/>
          <p:cNvSpPr txBox="1">
            <a:spLocks noGrp="1"/>
          </p:cNvSpPr>
          <p:nvPr>
            <p:ph type="body" idx="7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93" name="Google Shape;93;p33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4" name="Google Shape;94;p33"/>
          <p:cNvSpPr txBox="1">
            <a:spLocks noGrp="1"/>
          </p:cNvSpPr>
          <p:nvPr>
            <p:ph type="body" idx="9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95" name="Google Shape;95;p33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" name="Google Shape;96;p33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7" name="Google Shape;97;p3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4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1" name="Google Shape;101;p3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5"/>
          <p:cNvSpPr txBox="1">
            <a:spLocks noGrp="1"/>
          </p:cNvSpPr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5"/>
          <p:cNvSpPr txBox="1">
            <a:spLocks noGrp="1"/>
          </p:cNvSpPr>
          <p:nvPr>
            <p:ph type="body" idx="1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1pPr>
            <a:lvl2pPr marL="914400" lvl="1" indent="-3505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2pPr>
            <a:lvl3pPr marL="1371600" lvl="2" indent="-3505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body" idx="2"/>
          </p:nvPr>
        </p:nvSpPr>
        <p:spPr>
          <a:xfrm>
            <a:off x="5120640" y="2194560"/>
            <a:ext cx="6089904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pic>
        <p:nvPicPr>
          <p:cNvPr id="23" name="Google Shape;23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pic>
        <p:nvPicPr>
          <p:cNvPr id="27" name="Google Shape;27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2"/>
          <p:cNvSpPr txBox="1"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 cap="none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1" name="Google Shape;31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body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pic>
        <p:nvPicPr>
          <p:cNvPr id="38" name="Google Shape;38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6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  <a:defRPr sz="2000"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5pPr>
            <a:lvl6pPr marL="2743200" lvl="5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marL="3200400" lvl="6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marL="3657600" lvl="7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marL="4114800" lvl="8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 txBox="1"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7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664"/>
            </a:gs>
            <a:gs pos="10000">
              <a:srgbClr val="002664"/>
            </a:gs>
            <a:gs pos="100000">
              <a:srgbClr val="004C7A"/>
            </a:gs>
          </a:gsLst>
          <a:lin ang="612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8"/>
          <p:cNvPicPr preferRelativeResize="0"/>
          <p:nvPr/>
        </p:nvPicPr>
        <p:blipFill rotWithShape="1">
          <a:blip r:embed="rId19">
            <a:alphaModFix/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14" name="Google Shape;14;p18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en-US" dirty="0"/>
              <a:t>BTT Recorder</a:t>
            </a:r>
            <a:br>
              <a:rPr lang="en-US" dirty="0"/>
            </a:br>
            <a:r>
              <a:rPr lang="en-US" dirty="0"/>
              <a:t>v1.4</a:t>
            </a:r>
            <a:endParaRPr dirty="0"/>
          </a:p>
        </p:txBody>
      </p:sp>
      <p:sp>
        <p:nvSpPr>
          <p:cNvPr id="110" name="Google Shape;110;p1"/>
          <p:cNvSpPr txBox="1">
            <a:spLocks noGrp="1"/>
          </p:cNvSpPr>
          <p:nvPr>
            <p:ph type="subTitle" idx="1"/>
          </p:nvPr>
        </p:nvSpPr>
        <p:spPr>
          <a:xfrm>
            <a:off x="914400" y="2468880"/>
            <a:ext cx="3200400" cy="3325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3200" dirty="0" err="1"/>
              <a:t>Rédaction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gestion de </a:t>
            </a:r>
            <a:r>
              <a:rPr lang="en-US" sz="3200" dirty="0" err="1"/>
              <a:t>projet</a:t>
            </a:r>
            <a:endParaRPr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sz="3500"/>
              <a:t>Barre de prise de versets et de morceaux</a:t>
            </a:r>
            <a:br>
              <a:rPr lang="en-US"/>
            </a:br>
            <a:r>
              <a:rPr lang="en-US"/>
              <a:t>	</a:t>
            </a:r>
            <a:r>
              <a:rPr lang="en-US" sz="3200"/>
              <a:t>Evaluer/Noter un enregistrement</a:t>
            </a:r>
            <a:endParaRPr/>
          </a:p>
        </p:txBody>
      </p:sp>
      <p:sp>
        <p:nvSpPr>
          <p:cNvPr id="183" name="Google Shape;183;p10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/>
              <a:t>Appuyez/Cliquez l'icône de l'étoile.</a:t>
            </a:r>
            <a:endParaRPr/>
          </a:p>
        </p:txBody>
      </p:sp>
      <p:pic>
        <p:nvPicPr>
          <p:cNvPr id="184" name="Google Shape;184;p10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1275" y="2188565"/>
            <a:ext cx="6089648" cy="380603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0"/>
          <p:cNvSpPr/>
          <p:nvPr/>
        </p:nvSpPr>
        <p:spPr>
          <a:xfrm rot="5400000">
            <a:off x="8752696" y="1841787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sz="3500"/>
              <a:t>Barre de prise de versets et de morceaux</a:t>
            </a:r>
            <a:br>
              <a:rPr lang="en-US"/>
            </a:br>
            <a:r>
              <a:rPr lang="en-US"/>
              <a:t>	</a:t>
            </a:r>
            <a:r>
              <a:rPr lang="en-US" sz="3200"/>
              <a:t>Evaluer/Noter un enregistrement</a:t>
            </a:r>
            <a:endParaRPr/>
          </a:p>
        </p:txBody>
      </p:sp>
      <p:pic>
        <p:nvPicPr>
          <p:cNvPr id="191" name="Google Shape;191;p11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1275" y="2188565"/>
            <a:ext cx="6089648" cy="380603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1"/>
          <p:cNvSpPr/>
          <p:nvPr/>
        </p:nvSpPr>
        <p:spPr>
          <a:xfrm rot="5400000">
            <a:off x="7001955" y="2053661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Google Shape;193;p11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/>
              <a:t>Appuyez/Cliquez l'icône de l'étoile.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/>
              <a:t>Evaluez/ Noter l'enregistrement -</a:t>
            </a:r>
            <a:endParaRPr/>
          </a:p>
          <a:p>
            <a:pPr marL="1143000" lvl="2" indent="-10668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/>
          </a:p>
          <a:p>
            <a:pPr marL="742950" lvl="1" indent="-16383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sz="3500"/>
              <a:t>Barre de prise de versets et de morceaux</a:t>
            </a:r>
            <a:br>
              <a:rPr lang="en-US"/>
            </a:br>
            <a:r>
              <a:rPr lang="en-US"/>
              <a:t>	</a:t>
            </a:r>
            <a:r>
              <a:rPr lang="en-US" sz="3200"/>
              <a:t>Evaluer/Noter un enregistrement</a:t>
            </a:r>
            <a:endParaRPr/>
          </a:p>
        </p:txBody>
      </p:sp>
      <p:pic>
        <p:nvPicPr>
          <p:cNvPr id="199" name="Google Shape;199;p12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1275" y="2188565"/>
            <a:ext cx="6089648" cy="380603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2"/>
          <p:cNvSpPr/>
          <p:nvPr/>
        </p:nvSpPr>
        <p:spPr>
          <a:xfrm rot="5400000">
            <a:off x="6399789" y="2131720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p12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dirty="0" err="1"/>
              <a:t>Appuyez</a:t>
            </a:r>
            <a:r>
              <a:rPr lang="en-US" dirty="0"/>
              <a:t>/</a:t>
            </a:r>
            <a:r>
              <a:rPr lang="en-US" dirty="0" err="1"/>
              <a:t>Cliquez</a:t>
            </a:r>
            <a:r>
              <a:rPr lang="en-US" dirty="0"/>
              <a:t> </a:t>
            </a:r>
            <a:r>
              <a:rPr lang="en-US" dirty="0" err="1"/>
              <a:t>l'icône</a:t>
            </a:r>
            <a:r>
              <a:rPr lang="en-US" dirty="0"/>
              <a:t> de </a:t>
            </a:r>
            <a:r>
              <a:rPr lang="en-US" dirty="0" err="1"/>
              <a:t>l'étoile</a:t>
            </a:r>
            <a:r>
              <a:rPr lang="en-US" dirty="0"/>
              <a:t>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dirty="0" err="1"/>
              <a:t>Evaluez</a:t>
            </a:r>
            <a:r>
              <a:rPr lang="en-US" dirty="0"/>
              <a:t>/ Noter </a:t>
            </a:r>
            <a:r>
              <a:rPr lang="en-US" dirty="0" err="1"/>
              <a:t>l'enregistrement</a:t>
            </a:r>
            <a:r>
              <a:rPr lang="en-US" dirty="0"/>
              <a:t> -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Font typeface="Arial" panose="020B0604020202020204" pitchFamily="34" charset="0"/>
              <a:buChar char="•"/>
            </a:pPr>
            <a:r>
              <a:rPr lang="en-US" sz="1800" dirty="0" err="1"/>
              <a:t>Appuyez</a:t>
            </a:r>
            <a:r>
              <a:rPr lang="en-US" sz="1800" dirty="0"/>
              <a:t>/</a:t>
            </a:r>
            <a:r>
              <a:rPr lang="en-US" sz="1800" dirty="0" err="1"/>
              <a:t>Cliquez</a:t>
            </a:r>
            <a:r>
              <a:rPr lang="en-US" sz="1800" dirty="0"/>
              <a:t> sur </a:t>
            </a:r>
            <a:r>
              <a:rPr lang="en-US" sz="1800" dirty="0" err="1"/>
              <a:t>l'étoile</a:t>
            </a:r>
            <a:r>
              <a:rPr lang="en-US" sz="1800" dirty="0"/>
              <a:t> de gauche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l'enregistrement</a:t>
            </a:r>
            <a:r>
              <a:rPr lang="en-US" sz="1800" dirty="0"/>
              <a:t> </a:t>
            </a:r>
            <a:r>
              <a:rPr lang="en-US" sz="1800" dirty="0" err="1"/>
              <a:t>n'est</a:t>
            </a:r>
            <a:r>
              <a:rPr lang="en-US" sz="1800" dirty="0"/>
              <a:t> pas le </a:t>
            </a:r>
            <a:r>
              <a:rPr lang="en-US" sz="1800" dirty="0" err="1"/>
              <a:t>meilleur</a:t>
            </a:r>
            <a:r>
              <a:rPr lang="en-US" sz="1800" dirty="0"/>
              <a:t> - </a:t>
            </a:r>
            <a:r>
              <a:rPr lang="en-US" sz="1800" dirty="0" err="1"/>
              <a:t>l'étoile</a:t>
            </a:r>
            <a:r>
              <a:rPr lang="en-US" sz="1800" dirty="0"/>
              <a:t> </a:t>
            </a:r>
            <a:r>
              <a:rPr lang="en-US" sz="1800" dirty="0" err="1"/>
              <a:t>devient</a:t>
            </a:r>
            <a:r>
              <a:rPr lang="en-US" sz="1800" dirty="0"/>
              <a:t> rouge.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Char char="►"/>
            </a:pPr>
            <a:r>
              <a:rPr lang="en-US" dirty="0" err="1"/>
              <a:t>Appuyez</a:t>
            </a:r>
            <a:r>
              <a:rPr lang="en-US" dirty="0"/>
              <a:t>/</a:t>
            </a:r>
            <a:r>
              <a:rPr lang="en-US" dirty="0" err="1"/>
              <a:t>Cliquez</a:t>
            </a:r>
            <a:r>
              <a:rPr lang="en-US" dirty="0"/>
              <a:t> sur OK pour </a:t>
            </a:r>
            <a:r>
              <a:rPr lang="en-US" dirty="0" err="1"/>
              <a:t>sauvegarder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sz="3500"/>
              <a:t>Barre de prise de versets et de morceaux</a:t>
            </a:r>
            <a:br>
              <a:rPr lang="en-US"/>
            </a:br>
            <a:r>
              <a:rPr lang="en-US"/>
              <a:t>	</a:t>
            </a:r>
            <a:r>
              <a:rPr lang="en-US" sz="3200"/>
              <a:t>Evaluer/Noter un enregistrement</a:t>
            </a:r>
            <a:endParaRPr/>
          </a:p>
        </p:txBody>
      </p:sp>
      <p:pic>
        <p:nvPicPr>
          <p:cNvPr id="207" name="Google Shape;207;p13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1275" y="2188565"/>
            <a:ext cx="6089648" cy="380603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3"/>
          <p:cNvSpPr/>
          <p:nvPr/>
        </p:nvSpPr>
        <p:spPr>
          <a:xfrm rot="5400000">
            <a:off x="7001955" y="1975602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p13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48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320"/>
              <a:buChar char="►"/>
            </a:pPr>
            <a:r>
              <a:rPr lang="en-US" dirty="0" err="1"/>
              <a:t>Appuyez</a:t>
            </a:r>
            <a:r>
              <a:rPr lang="en-US" dirty="0"/>
              <a:t>/</a:t>
            </a:r>
            <a:r>
              <a:rPr lang="en-US" dirty="0" err="1"/>
              <a:t>Cliquez</a:t>
            </a:r>
            <a:r>
              <a:rPr lang="en-US" dirty="0"/>
              <a:t> </a:t>
            </a:r>
            <a:r>
              <a:rPr lang="en-US" dirty="0" err="1"/>
              <a:t>l'icône</a:t>
            </a:r>
            <a:r>
              <a:rPr lang="en-US" dirty="0"/>
              <a:t> de </a:t>
            </a:r>
            <a:r>
              <a:rPr lang="en-US" dirty="0" err="1"/>
              <a:t>l'étoile</a:t>
            </a:r>
            <a:r>
              <a:rPr lang="en-US" dirty="0"/>
              <a:t>.</a:t>
            </a:r>
            <a:endParaRPr dirty="0"/>
          </a:p>
          <a:p>
            <a:pPr marL="342900" lvl="0" indent="-3048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320"/>
              <a:buChar char="►"/>
            </a:pPr>
            <a:r>
              <a:rPr lang="en-US" dirty="0" err="1"/>
              <a:t>Evaluez</a:t>
            </a:r>
            <a:r>
              <a:rPr lang="en-US" dirty="0"/>
              <a:t>/</a:t>
            </a:r>
            <a:r>
              <a:rPr lang="en-US" dirty="0" err="1"/>
              <a:t>Notez</a:t>
            </a:r>
            <a:r>
              <a:rPr lang="en-US" dirty="0"/>
              <a:t> </a:t>
            </a:r>
            <a:r>
              <a:rPr lang="en-US" dirty="0" err="1"/>
              <a:t>l'enregistrement</a:t>
            </a:r>
            <a:r>
              <a:rPr lang="en-US" dirty="0"/>
              <a:t>-</a:t>
            </a:r>
            <a:endParaRPr dirty="0"/>
          </a:p>
          <a:p>
            <a:pPr marL="742950" lvl="1" indent="-295910" algn="l" rtl="0">
              <a:spcBef>
                <a:spcPts val="100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sz="2000" dirty="0" err="1"/>
              <a:t>Appuyez</a:t>
            </a:r>
            <a:r>
              <a:rPr lang="en-US" sz="2000" dirty="0"/>
              <a:t>/</a:t>
            </a:r>
            <a:r>
              <a:rPr lang="en-US" sz="2000" dirty="0" err="1"/>
              <a:t>Cliquez</a:t>
            </a:r>
            <a:r>
              <a:rPr lang="en-US" sz="2000" dirty="0"/>
              <a:t> sur </a:t>
            </a:r>
            <a:r>
              <a:rPr lang="en-US" sz="2000" dirty="0" err="1"/>
              <a:t>l'étoile</a:t>
            </a:r>
            <a:r>
              <a:rPr lang="en-US" sz="2000" dirty="0"/>
              <a:t> de gauche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l'enregistrement</a:t>
            </a:r>
            <a:r>
              <a:rPr lang="en-US" sz="2000" dirty="0"/>
              <a:t> </a:t>
            </a:r>
            <a:r>
              <a:rPr lang="en-US" sz="2000" dirty="0" err="1"/>
              <a:t>n'est</a:t>
            </a:r>
            <a:r>
              <a:rPr lang="en-US" sz="2000" dirty="0"/>
              <a:t> pas le </a:t>
            </a:r>
            <a:r>
              <a:rPr lang="en-US" sz="2000" dirty="0" err="1"/>
              <a:t>meilleur</a:t>
            </a:r>
            <a:r>
              <a:rPr lang="en-US" sz="2000" dirty="0"/>
              <a:t> - </a:t>
            </a:r>
            <a:r>
              <a:rPr lang="en-US" sz="2000" dirty="0" err="1"/>
              <a:t>l'étoile</a:t>
            </a:r>
            <a:r>
              <a:rPr lang="en-US" sz="2000" dirty="0"/>
              <a:t> </a:t>
            </a:r>
            <a:r>
              <a:rPr lang="en-US" sz="2000" dirty="0" err="1"/>
              <a:t>devient</a:t>
            </a:r>
            <a:r>
              <a:rPr lang="en-US" sz="2000" dirty="0"/>
              <a:t> rouge.</a:t>
            </a:r>
            <a:endParaRPr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sz="3500"/>
              <a:t>Barre de prise de versets et de morceaux</a:t>
            </a:r>
            <a:br>
              <a:rPr lang="en-US"/>
            </a:br>
            <a:r>
              <a:rPr lang="en-US"/>
              <a:t>	</a:t>
            </a:r>
            <a:r>
              <a:rPr lang="en-US" sz="3200"/>
              <a:t>Evaluer/Noter un enregistrement</a:t>
            </a:r>
            <a:endParaRPr/>
          </a:p>
        </p:txBody>
      </p:sp>
      <p:pic>
        <p:nvPicPr>
          <p:cNvPr id="207" name="Google Shape;207;p13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1275" y="2188565"/>
            <a:ext cx="6089648" cy="380603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3"/>
          <p:cNvSpPr/>
          <p:nvPr/>
        </p:nvSpPr>
        <p:spPr>
          <a:xfrm rot="5400000">
            <a:off x="7001955" y="1975602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p13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lvl="1" indent="-295910" algn="l" rtl="0">
              <a:spcBef>
                <a:spcPts val="100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sz="2000" dirty="0" err="1"/>
              <a:t>Appuyez</a:t>
            </a:r>
            <a:r>
              <a:rPr lang="en-US" sz="2000" dirty="0"/>
              <a:t>/</a:t>
            </a:r>
            <a:r>
              <a:rPr lang="en-US" sz="2000" dirty="0" err="1"/>
              <a:t>Cliquez</a:t>
            </a:r>
            <a:r>
              <a:rPr lang="en-US" sz="2000" dirty="0"/>
              <a:t> sur </a:t>
            </a:r>
            <a:r>
              <a:rPr lang="en-US" sz="2000" dirty="0" err="1"/>
              <a:t>l'étoile</a:t>
            </a:r>
            <a:r>
              <a:rPr lang="en-US" sz="2000" dirty="0"/>
              <a:t> du milieu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l'enregistrement</a:t>
            </a:r>
            <a:r>
              <a:rPr lang="en-US" sz="2000" dirty="0"/>
              <a:t> </a:t>
            </a:r>
            <a:r>
              <a:rPr lang="en-US" sz="2000" dirty="0" err="1"/>
              <a:t>est</a:t>
            </a:r>
            <a:r>
              <a:rPr lang="en-US" sz="2000" dirty="0"/>
              <a:t> bon </a:t>
            </a:r>
            <a:r>
              <a:rPr lang="en-US" sz="2000" dirty="0" err="1"/>
              <a:t>mais</a:t>
            </a:r>
            <a:r>
              <a:rPr lang="en-US" sz="2000" dirty="0"/>
              <a:t> </a:t>
            </a:r>
            <a:r>
              <a:rPr lang="en-US" sz="2000" dirty="0" err="1"/>
              <a:t>pourrait</a:t>
            </a:r>
            <a:r>
              <a:rPr lang="en-US" sz="2000" dirty="0"/>
              <a:t> </a:t>
            </a:r>
            <a:r>
              <a:rPr lang="en-US" sz="2000" dirty="0" err="1"/>
              <a:t>être</a:t>
            </a:r>
            <a:r>
              <a:rPr lang="en-US" sz="2000" dirty="0"/>
              <a:t> </a:t>
            </a:r>
            <a:r>
              <a:rPr lang="en-US" sz="2000" dirty="0" err="1"/>
              <a:t>meilleur</a:t>
            </a:r>
            <a:r>
              <a:rPr lang="en-US" sz="2000" dirty="0"/>
              <a:t> - les étoiles </a:t>
            </a:r>
            <a:r>
              <a:rPr lang="en-US" sz="2000" dirty="0" err="1"/>
              <a:t>deviennent</a:t>
            </a:r>
            <a:r>
              <a:rPr lang="en-US" sz="2000" dirty="0"/>
              <a:t> jaunes.</a:t>
            </a:r>
            <a:endParaRPr sz="20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</a:pPr>
            <a:r>
              <a:rPr lang="en-US" dirty="0" err="1"/>
              <a:t>Appuyez</a:t>
            </a:r>
            <a:r>
              <a:rPr lang="en-US" dirty="0"/>
              <a:t>/</a:t>
            </a:r>
            <a:r>
              <a:rPr lang="en-US" dirty="0" err="1"/>
              <a:t>Cliquez</a:t>
            </a:r>
            <a:r>
              <a:rPr lang="en-US" dirty="0"/>
              <a:t> sur OK pour </a:t>
            </a:r>
            <a:r>
              <a:rPr lang="en-US" dirty="0" err="1"/>
              <a:t>sauvegarder</a:t>
            </a:r>
            <a:r>
              <a:rPr lang="en-US" dirty="0"/>
              <a:t>.</a:t>
            </a:r>
            <a:endParaRPr dirty="0"/>
          </a:p>
          <a:p>
            <a:pPr marL="1143000" lvl="2" indent="-10668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dirty="0"/>
          </a:p>
          <a:p>
            <a:pPr marL="742950" lvl="1" indent="-16383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19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sz="3500"/>
              <a:t>Barre de prise de versets et de morceaux</a:t>
            </a:r>
            <a:br>
              <a:rPr lang="en-US"/>
            </a:br>
            <a:r>
              <a:rPr lang="en-US"/>
              <a:t>	</a:t>
            </a:r>
            <a:r>
              <a:rPr lang="en-US" sz="3200"/>
              <a:t>Evaluer/Noter un enregistrement</a:t>
            </a:r>
            <a:endParaRPr/>
          </a:p>
        </p:txBody>
      </p:sp>
      <p:pic>
        <p:nvPicPr>
          <p:cNvPr id="215" name="Google Shape;215;p14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1275" y="2188565"/>
            <a:ext cx="6089648" cy="380603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4"/>
          <p:cNvSpPr/>
          <p:nvPr/>
        </p:nvSpPr>
        <p:spPr>
          <a:xfrm rot="5400000">
            <a:off x="7604120" y="2109417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7" name="Google Shape;217;p14"/>
          <p:cNvSpPr txBox="1">
            <a:spLocks noGrp="1"/>
          </p:cNvSpPr>
          <p:nvPr>
            <p:ph type="body" idx="1"/>
          </p:nvPr>
        </p:nvSpPr>
        <p:spPr>
          <a:xfrm>
            <a:off x="646100" y="1804375"/>
            <a:ext cx="4215300" cy="47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3528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800"/>
              <a:buChar char="►"/>
            </a:pPr>
            <a:r>
              <a:rPr lang="en-US" dirty="0" err="1"/>
              <a:t>Appuyez</a:t>
            </a:r>
            <a:r>
              <a:rPr lang="en-US" dirty="0"/>
              <a:t>/</a:t>
            </a:r>
            <a:r>
              <a:rPr lang="en-US" dirty="0" err="1"/>
              <a:t>Cliquez</a:t>
            </a:r>
            <a:r>
              <a:rPr lang="en-US" dirty="0"/>
              <a:t> </a:t>
            </a:r>
            <a:r>
              <a:rPr lang="en-US" dirty="0" err="1"/>
              <a:t>l'icône</a:t>
            </a:r>
            <a:r>
              <a:rPr lang="en-US" dirty="0"/>
              <a:t> de </a:t>
            </a:r>
            <a:r>
              <a:rPr lang="en-US" dirty="0" err="1"/>
              <a:t>l'étoile</a:t>
            </a:r>
            <a:r>
              <a:rPr lang="en-US" dirty="0"/>
              <a:t>.</a:t>
            </a:r>
            <a:endParaRPr dirty="0"/>
          </a:p>
          <a:p>
            <a:pPr marL="342900" lvl="0" indent="-3352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800"/>
              <a:buChar char="►"/>
            </a:pPr>
            <a:r>
              <a:rPr lang="en-US" dirty="0" err="1"/>
              <a:t>Evaluez</a:t>
            </a:r>
            <a:r>
              <a:rPr lang="en-US" dirty="0"/>
              <a:t>/</a:t>
            </a:r>
            <a:r>
              <a:rPr lang="en-US" dirty="0" err="1"/>
              <a:t>Notez</a:t>
            </a:r>
            <a:r>
              <a:rPr lang="en-US" dirty="0"/>
              <a:t> </a:t>
            </a:r>
            <a:r>
              <a:rPr lang="en-US" dirty="0" err="1"/>
              <a:t>l'enregistrement</a:t>
            </a:r>
            <a:r>
              <a:rPr lang="en-US" dirty="0"/>
              <a:t>-</a:t>
            </a:r>
            <a:endParaRPr dirty="0"/>
          </a:p>
          <a:p>
            <a:pPr marL="812800" lvl="1" indent="-342900" algn="l" rtl="0">
              <a:spcBef>
                <a:spcPts val="1000"/>
              </a:spcBef>
              <a:spcAft>
                <a:spcPts val="0"/>
              </a:spcAft>
              <a:buSzPts val="1240"/>
              <a:buFont typeface="Arial" panose="020B0604020202020204" pitchFamily="34" charset="0"/>
              <a:buChar char="•"/>
            </a:pPr>
            <a:r>
              <a:rPr lang="en-US" sz="2000" dirty="0" err="1"/>
              <a:t>Appuyez</a:t>
            </a:r>
            <a:r>
              <a:rPr lang="en-US" sz="2000" dirty="0"/>
              <a:t>/</a:t>
            </a:r>
            <a:r>
              <a:rPr lang="en-US" sz="2000" dirty="0" err="1"/>
              <a:t>Cliquez</a:t>
            </a:r>
            <a:r>
              <a:rPr lang="en-US" sz="2000" dirty="0"/>
              <a:t> sur </a:t>
            </a:r>
            <a:r>
              <a:rPr lang="en-US" sz="2000" dirty="0" err="1"/>
              <a:t>l'étoile</a:t>
            </a:r>
            <a:r>
              <a:rPr lang="en-US" sz="2000" dirty="0"/>
              <a:t> de gauche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l'enregistrement</a:t>
            </a:r>
            <a:r>
              <a:rPr lang="en-US" sz="2000" dirty="0"/>
              <a:t> </a:t>
            </a:r>
            <a:r>
              <a:rPr lang="en-US" sz="2000" dirty="0" err="1"/>
              <a:t>n'est</a:t>
            </a:r>
            <a:r>
              <a:rPr lang="en-US" sz="2000" dirty="0"/>
              <a:t> pas le </a:t>
            </a:r>
            <a:r>
              <a:rPr lang="en-US" sz="2000" dirty="0" err="1"/>
              <a:t>meilleur</a:t>
            </a:r>
            <a:r>
              <a:rPr lang="en-US" sz="2000" dirty="0"/>
              <a:t> - </a:t>
            </a:r>
            <a:r>
              <a:rPr lang="en-US" sz="2000" dirty="0" err="1"/>
              <a:t>l'étoile</a:t>
            </a:r>
            <a:r>
              <a:rPr lang="en-US" sz="2000" dirty="0"/>
              <a:t> </a:t>
            </a:r>
            <a:r>
              <a:rPr lang="en-US" sz="2000" dirty="0" err="1"/>
              <a:t>devient</a:t>
            </a:r>
            <a:r>
              <a:rPr lang="en-US" sz="2000" dirty="0"/>
              <a:t> rouge.</a:t>
            </a:r>
            <a:endParaRPr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sz="3500"/>
              <a:t>Barre de prise de versets et de morceaux</a:t>
            </a:r>
            <a:br>
              <a:rPr lang="en-US"/>
            </a:br>
            <a:r>
              <a:rPr lang="en-US"/>
              <a:t>	</a:t>
            </a:r>
            <a:r>
              <a:rPr lang="en-US" sz="3200"/>
              <a:t>Evaluer/Noter un enregistrement</a:t>
            </a:r>
            <a:endParaRPr/>
          </a:p>
        </p:txBody>
      </p:sp>
      <p:pic>
        <p:nvPicPr>
          <p:cNvPr id="215" name="Google Shape;215;p14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1275" y="2188565"/>
            <a:ext cx="6089648" cy="380603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4"/>
          <p:cNvSpPr/>
          <p:nvPr/>
        </p:nvSpPr>
        <p:spPr>
          <a:xfrm rot="5400000">
            <a:off x="7604120" y="2109417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7" name="Google Shape;217;p14"/>
          <p:cNvSpPr txBox="1">
            <a:spLocks noGrp="1"/>
          </p:cNvSpPr>
          <p:nvPr>
            <p:ph type="body" idx="1"/>
          </p:nvPr>
        </p:nvSpPr>
        <p:spPr>
          <a:xfrm>
            <a:off x="646100" y="1804375"/>
            <a:ext cx="4215300" cy="47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12800" lvl="1" indent="-342900">
              <a:buSzPts val="1240"/>
              <a:buFont typeface="Arial" panose="020B0604020202020204" pitchFamily="34" charset="0"/>
              <a:buChar char="•"/>
            </a:pPr>
            <a:r>
              <a:rPr lang="fr-FR" sz="2000" dirty="0"/>
              <a:t>Appuyez/Cliquez sur l'étoile du milieu si l'enregistrement est bon mais pourrait être meilleur - les étoiles deviennent jaunes.</a:t>
            </a:r>
          </a:p>
          <a:p>
            <a:pPr marL="812800" lvl="1" indent="-342900" algn="l" rtl="0">
              <a:spcBef>
                <a:spcPts val="1000"/>
              </a:spcBef>
              <a:spcAft>
                <a:spcPts val="0"/>
              </a:spcAft>
              <a:buSzPts val="1240"/>
              <a:buFont typeface="Arial" panose="020B0604020202020204" pitchFamily="34" charset="0"/>
              <a:buChar char="•"/>
            </a:pPr>
            <a:r>
              <a:rPr lang="en-US" sz="2000" dirty="0" err="1"/>
              <a:t>Tapez</a:t>
            </a:r>
            <a:r>
              <a:rPr lang="en-US" sz="2000" dirty="0"/>
              <a:t> sur </a:t>
            </a:r>
            <a:r>
              <a:rPr lang="en-US" sz="2000" dirty="0" err="1"/>
              <a:t>l'étoile</a:t>
            </a:r>
            <a:r>
              <a:rPr lang="en-US" sz="2000" dirty="0"/>
              <a:t> de droite pour un </a:t>
            </a:r>
            <a:r>
              <a:rPr lang="en-US" sz="2000" dirty="0" err="1"/>
              <a:t>très</a:t>
            </a:r>
            <a:r>
              <a:rPr lang="en-US" sz="2000" dirty="0"/>
              <a:t> bon </a:t>
            </a:r>
            <a:r>
              <a:rPr lang="en-US" sz="2000" dirty="0" err="1"/>
              <a:t>enregistrement</a:t>
            </a:r>
            <a:r>
              <a:rPr lang="en-US" sz="2000" dirty="0"/>
              <a:t> - les étoiles </a:t>
            </a:r>
            <a:r>
              <a:rPr lang="en-US" sz="2000" dirty="0" err="1"/>
              <a:t>deviennent</a:t>
            </a:r>
            <a:r>
              <a:rPr lang="en-US" sz="2000" dirty="0"/>
              <a:t> </a:t>
            </a:r>
            <a:r>
              <a:rPr lang="en-US" sz="2000" dirty="0" err="1"/>
              <a:t>vertes</a:t>
            </a:r>
            <a:r>
              <a:rPr lang="en-US" sz="2000" dirty="0"/>
              <a:t>.</a:t>
            </a:r>
            <a:endParaRPr sz="2000" dirty="0"/>
          </a:p>
          <a:p>
            <a:pPr marL="342900" lvl="0" indent="-3302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40"/>
              <a:buChar char="►"/>
            </a:pPr>
            <a:r>
              <a:rPr lang="en-US" dirty="0" err="1"/>
              <a:t>Appuyez</a:t>
            </a:r>
            <a:r>
              <a:rPr lang="en-US" dirty="0"/>
              <a:t>/</a:t>
            </a:r>
            <a:r>
              <a:rPr lang="en-US" dirty="0" err="1"/>
              <a:t>Cliquez</a:t>
            </a:r>
            <a:r>
              <a:rPr lang="en-US" dirty="0"/>
              <a:t> sur OK pour </a:t>
            </a:r>
            <a:r>
              <a:rPr lang="en-US" dirty="0" err="1"/>
              <a:t>sauvegarder</a:t>
            </a:r>
            <a:r>
              <a:rPr lang="en-US" dirty="0"/>
              <a:t>.</a:t>
            </a:r>
            <a:endParaRPr dirty="0"/>
          </a:p>
          <a:p>
            <a:pPr marL="1143000" lvl="2" indent="-10668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dirty="0"/>
          </a:p>
          <a:p>
            <a:pPr marL="742950" lvl="1" indent="-16383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008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sz="3500"/>
              <a:t>Barre de prise de versets et de morceaux</a:t>
            </a:r>
            <a:br>
              <a:rPr lang="en-US"/>
            </a:br>
            <a:r>
              <a:rPr lang="en-US"/>
              <a:t>	</a:t>
            </a:r>
            <a:r>
              <a:rPr lang="en-US" sz="3200"/>
              <a:t>Evaluer/Noter un enregistrement</a:t>
            </a:r>
            <a:endParaRPr/>
          </a:p>
        </p:txBody>
      </p:sp>
      <p:sp>
        <p:nvSpPr>
          <p:cNvPr id="223" name="Google Shape;223;p15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/>
              <a:t>Notez les différentes couleurs des étoiles sur la barre de lecture des versets.</a:t>
            </a:r>
            <a:endParaRPr/>
          </a:p>
          <a:p>
            <a:pPr marL="742950" lvl="1" indent="-16383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/>
          </a:p>
          <a:p>
            <a:pPr marL="742950" lvl="1" indent="-16383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/>
          </a:p>
        </p:txBody>
      </p:sp>
      <p:pic>
        <p:nvPicPr>
          <p:cNvPr id="224" name="Google Shape;224;p15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1275" y="2188565"/>
            <a:ext cx="6089648" cy="380603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5"/>
          <p:cNvSpPr/>
          <p:nvPr/>
        </p:nvSpPr>
        <p:spPr>
          <a:xfrm rot="482443">
            <a:off x="7296229" y="2834246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p15"/>
          <p:cNvSpPr/>
          <p:nvPr/>
        </p:nvSpPr>
        <p:spPr>
          <a:xfrm rot="482443">
            <a:off x="7296230" y="4249743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sz="3500"/>
              <a:t>Barre de prise de versets et de morceaux</a:t>
            </a:r>
            <a:br>
              <a:rPr lang="en-US"/>
            </a:br>
            <a:r>
              <a:rPr lang="en-US"/>
              <a:t>	</a:t>
            </a:r>
            <a:r>
              <a:rPr lang="en-US" sz="3200"/>
              <a:t>Modifier l'enregistrement</a:t>
            </a:r>
            <a:endParaRPr/>
          </a:p>
        </p:txBody>
      </p:sp>
      <p:sp>
        <p:nvSpPr>
          <p:cNvPr id="232" name="Google Shape;232;p16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/>
              <a:t>Tapez sur l'icône de la forme d'onde pour entrer dans l'écran d'édition audio.</a:t>
            </a:r>
            <a:endParaRPr/>
          </a:p>
        </p:txBody>
      </p:sp>
      <p:pic>
        <p:nvPicPr>
          <p:cNvPr id="233" name="Google Shape;233;p16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1275" y="2188565"/>
            <a:ext cx="6089648" cy="380603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6"/>
          <p:cNvSpPr/>
          <p:nvPr/>
        </p:nvSpPr>
        <p:spPr>
          <a:xfrm rot="5400000">
            <a:off x="6087556" y="1841787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sz="3500"/>
              <a:t>Barre de prise de versets et de morceaux</a:t>
            </a:r>
            <a:br>
              <a:rPr lang="en-US"/>
            </a:br>
            <a:r>
              <a:rPr lang="en-US"/>
              <a:t>	</a:t>
            </a:r>
            <a:r>
              <a:rPr lang="en-US" sz="3200"/>
              <a:t>Meilleure pratique</a:t>
            </a:r>
            <a:br>
              <a:rPr lang="en-US"/>
            </a:br>
            <a:endParaRPr/>
          </a:p>
        </p:txBody>
      </p:sp>
      <p:sp>
        <p:nvSpPr>
          <p:cNvPr id="240" name="Google Shape;240;p17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/>
              <a:t>N'avoir qu'une seule prise par verset/morceau.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/>
              <a:t>Cette prise est la meilleure disponible.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/>
              <a:t>Il n'est pas nécessaire de faire une évaluation s'il n'y a qu'une seule prise sur le verset/morceau.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/>
          </a:p>
          <a:p>
            <a:pPr marL="742950" lvl="1" indent="-16383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/>
          </a:p>
          <a:p>
            <a:pPr marL="742950" lvl="1" indent="-16383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/>
          </a:p>
        </p:txBody>
      </p:sp>
      <p:pic>
        <p:nvPicPr>
          <p:cNvPr id="241" name="Google Shape;241;p17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1275" y="2188565"/>
            <a:ext cx="6089648" cy="3806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/>
              <a:t>Trouvez un enregistrement</a:t>
            </a:r>
            <a:endParaRPr/>
          </a:p>
        </p:txBody>
      </p:sp>
      <p:sp>
        <p:nvSpPr>
          <p:cNvPr id="116" name="Google Shape;116;p2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/>
              <a:t>Commencez à l'écran Gestion de projets.</a:t>
            </a:r>
            <a:endParaRPr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None/>
            </a:pP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/>
              <a:t>Appuyez/Cliquez sur un Projet pour le modifier.</a:t>
            </a:r>
            <a:endParaRPr/>
          </a:p>
        </p:txBody>
      </p:sp>
      <p:pic>
        <p:nvPicPr>
          <p:cNvPr id="117" name="Google Shape;117;p2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1275" y="2188565"/>
            <a:ext cx="6089649" cy="380603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"/>
          <p:cNvSpPr/>
          <p:nvPr/>
        </p:nvSpPr>
        <p:spPr>
          <a:xfrm rot="-1051568">
            <a:off x="4913115" y="3012500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/>
              <a:t>Trouvez un enregistrement</a:t>
            </a:r>
            <a:endParaRPr/>
          </a:p>
        </p:txBody>
      </p:sp>
      <p:sp>
        <p:nvSpPr>
          <p:cNvPr id="124" name="Google Shape;124;p3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/>
              <a:t>Appuyez/Cliquez sur la barre de chapitre.</a:t>
            </a:r>
            <a:endParaRPr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None/>
            </a:pPr>
            <a:endParaRPr/>
          </a:p>
        </p:txBody>
      </p:sp>
      <p:pic>
        <p:nvPicPr>
          <p:cNvPr id="125" name="Google Shape;125;p3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1275" y="2188565"/>
            <a:ext cx="6089649" cy="380603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"/>
          <p:cNvSpPr/>
          <p:nvPr/>
        </p:nvSpPr>
        <p:spPr>
          <a:xfrm rot="-1051568">
            <a:off x="5592590" y="2812395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/>
              <a:t>Trouvez un enregistrement</a:t>
            </a:r>
            <a:br>
              <a:rPr lang="en-US" sz="3200"/>
            </a:br>
            <a:endParaRPr sz="2400"/>
          </a:p>
        </p:txBody>
      </p:sp>
      <p:sp>
        <p:nvSpPr>
          <p:cNvPr id="132" name="Google Shape;132;p4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/>
              <a:t>Appuyez/Cliquez sur la flèche à la fin  de la barre de verse. </a:t>
            </a:r>
            <a:endParaRPr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None/>
            </a:pP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/>
              <a:t>La barre de prise de verset s'ouvre. </a:t>
            </a:r>
            <a:endParaRPr/>
          </a:p>
        </p:txBody>
      </p:sp>
      <p:pic>
        <p:nvPicPr>
          <p:cNvPr id="133" name="Google Shape;133;p4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1275" y="2188565"/>
            <a:ext cx="6089649" cy="380603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4"/>
          <p:cNvSpPr/>
          <p:nvPr/>
        </p:nvSpPr>
        <p:spPr>
          <a:xfrm rot="-5400000">
            <a:off x="9250940" y="3715643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sz="3600"/>
              <a:t>Barre de prise de versets et de morceaux</a:t>
            </a:r>
            <a:br>
              <a:rPr lang="en-US"/>
            </a:br>
            <a:r>
              <a:rPr lang="en-US"/>
              <a:t>	</a:t>
            </a:r>
            <a:r>
              <a:rPr lang="en-US" sz="3200"/>
              <a:t>Choisissez un enregistrement</a:t>
            </a:r>
            <a:endParaRPr/>
          </a:p>
        </p:txBody>
      </p:sp>
      <p:sp>
        <p:nvSpPr>
          <p:cNvPr id="140" name="Google Shape;140;p5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/>
              <a:t>Appuyez/Cliquez sur la flèche droite ou gauche pour passer d'une prise audio à l'autre pour un verset.</a:t>
            </a:r>
            <a:endParaRPr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/>
              <a:t>Une 'prise' est un mot qui fait référence à un enregistrement.</a:t>
            </a:r>
            <a:endParaRPr/>
          </a:p>
        </p:txBody>
      </p:sp>
      <p:pic>
        <p:nvPicPr>
          <p:cNvPr id="141" name="Google Shape;141;p5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1275" y="2188565"/>
            <a:ext cx="6089648" cy="380603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5"/>
          <p:cNvSpPr/>
          <p:nvPr/>
        </p:nvSpPr>
        <p:spPr>
          <a:xfrm rot="5400000">
            <a:off x="9243350" y="2254382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" name="Google Shape;143;p5"/>
          <p:cNvSpPr/>
          <p:nvPr/>
        </p:nvSpPr>
        <p:spPr>
          <a:xfrm rot="5400000">
            <a:off x="4726758" y="2254381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sz="3600"/>
              <a:t>Barre de prise de versets et de morceaux</a:t>
            </a:r>
            <a:br>
              <a:rPr lang="en-US"/>
            </a:br>
            <a:r>
              <a:rPr lang="en-US"/>
              <a:t>	</a:t>
            </a:r>
            <a:r>
              <a:rPr lang="en-US" sz="3200"/>
              <a:t>Choisissez un enregistrement</a:t>
            </a:r>
            <a:endParaRPr/>
          </a:p>
        </p:txBody>
      </p:sp>
      <p:sp>
        <p:nvSpPr>
          <p:cNvPr id="149" name="Google Shape;149;p6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/>
              <a:t>Appuyez/Cliquez sur la flèche droite ou gauche pour passer d'une prise audio à l'autre pour un verset.</a:t>
            </a:r>
            <a:endParaRPr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None/>
            </a:pP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/>
              <a:t>Remarquez les changements de numéro de prise.</a:t>
            </a:r>
            <a:endParaRPr/>
          </a:p>
        </p:txBody>
      </p:sp>
      <p:pic>
        <p:nvPicPr>
          <p:cNvPr id="150" name="Google Shape;150;p6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1275" y="2188565"/>
            <a:ext cx="6089648" cy="380603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6"/>
          <p:cNvSpPr/>
          <p:nvPr/>
        </p:nvSpPr>
        <p:spPr>
          <a:xfrm rot="5400000">
            <a:off x="9243350" y="2254382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6"/>
          <p:cNvSpPr/>
          <p:nvPr/>
        </p:nvSpPr>
        <p:spPr>
          <a:xfrm rot="5400000">
            <a:off x="4726758" y="2254381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3" name="Google Shape;153;p6"/>
          <p:cNvSpPr/>
          <p:nvPr/>
        </p:nvSpPr>
        <p:spPr>
          <a:xfrm rot="-5400000">
            <a:off x="7001955" y="4780384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/>
              <a:t>Appuyez sur l'icône de lecture pour faire jouer l'enregistrement.</a:t>
            </a:r>
            <a:endParaRPr/>
          </a:p>
        </p:txBody>
      </p:sp>
      <p:pic>
        <p:nvPicPr>
          <p:cNvPr id="159" name="Google Shape;159;p7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1275" y="2188565"/>
            <a:ext cx="6089648" cy="380603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7"/>
          <p:cNvSpPr/>
          <p:nvPr/>
        </p:nvSpPr>
        <p:spPr>
          <a:xfrm rot="5400000">
            <a:off x="7001955" y="1841787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1" name="Google Shape;161;p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sz="3600"/>
              <a:t>Barre de prise de versets et de morceaux</a:t>
            </a:r>
            <a:br>
              <a:rPr lang="en-US"/>
            </a:br>
            <a:r>
              <a:rPr lang="en-US"/>
              <a:t>	</a:t>
            </a:r>
            <a:r>
              <a:rPr lang="en-US" sz="3200"/>
              <a:t>Jouez un enregistrement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/>
              <a:t>Appuyez sur l'icône de lecture pour faire jouer l'enregistrement.</a:t>
            </a:r>
            <a:endParaRPr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None/>
            </a:pP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/>
              <a:t>Appuyez sur l'icône de pause pour arrêter l'enregistrement.</a:t>
            </a:r>
            <a:endParaRPr/>
          </a:p>
        </p:txBody>
      </p:sp>
      <p:pic>
        <p:nvPicPr>
          <p:cNvPr id="167" name="Google Shape;167;p8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1275" y="2188565"/>
            <a:ext cx="6089648" cy="380603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8"/>
          <p:cNvSpPr/>
          <p:nvPr/>
        </p:nvSpPr>
        <p:spPr>
          <a:xfrm rot="5400000">
            <a:off x="7001955" y="1841787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p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sz="3600"/>
              <a:t>Barre de prise de versets et de morceaux</a:t>
            </a:r>
            <a:br>
              <a:rPr lang="en-US"/>
            </a:br>
            <a:r>
              <a:rPr lang="en-US"/>
              <a:t>	</a:t>
            </a:r>
            <a:r>
              <a:rPr lang="en-US" sz="3200"/>
              <a:t>Jouez un enregistrement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/>
              <a:t>Tapez sur la poubelle pour supprimer l'enregistrement.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/>
              <a:t>Note:</a:t>
            </a:r>
            <a:r>
              <a:rPr lang="en-US"/>
              <a:t> cela supprimera l'enregistrement que vous venez d'entendre.</a:t>
            </a:r>
            <a:endParaRPr/>
          </a:p>
        </p:txBody>
      </p:sp>
      <p:pic>
        <p:nvPicPr>
          <p:cNvPr id="175" name="Google Shape;175;p9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1275" y="2188565"/>
            <a:ext cx="6089648" cy="380603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9"/>
          <p:cNvSpPr/>
          <p:nvPr/>
        </p:nvSpPr>
        <p:spPr>
          <a:xfrm rot="5400000">
            <a:off x="5240063" y="1377908"/>
            <a:ext cx="2328287" cy="9506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p9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sz="3500"/>
              <a:t>Barre de prise de versets et de morceaux</a:t>
            </a:r>
            <a:br>
              <a:rPr lang="en-US"/>
            </a:br>
            <a:r>
              <a:rPr lang="en-US"/>
              <a:t>	</a:t>
            </a:r>
            <a:r>
              <a:rPr lang="en-US" sz="3200"/>
              <a:t>Supprimer un enregistrement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TTRecorder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639</Words>
  <Application>Microsoft Office PowerPoint</Application>
  <PresentationFormat>Widescreen</PresentationFormat>
  <Paragraphs>64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Century Gothic</vt:lpstr>
      <vt:lpstr>Calibri</vt:lpstr>
      <vt:lpstr>Arial</vt:lpstr>
      <vt:lpstr>Noto Sans Symbols</vt:lpstr>
      <vt:lpstr>BTTRecorder</vt:lpstr>
      <vt:lpstr>BTT Recorder v1.4</vt:lpstr>
      <vt:lpstr>Trouvez un enregistrement</vt:lpstr>
      <vt:lpstr>Trouvez un enregistrement</vt:lpstr>
      <vt:lpstr>Trouvez un enregistrement </vt:lpstr>
      <vt:lpstr>Barre de prise de versets et de morceaux  Choisissez un enregistrement</vt:lpstr>
      <vt:lpstr>Barre de prise de versets et de morceaux  Choisissez un enregistrement</vt:lpstr>
      <vt:lpstr>Barre de prise de versets et de morceaux  Jouez un enregistrement</vt:lpstr>
      <vt:lpstr>Barre de prise de versets et de morceaux  Jouez un enregistrement</vt:lpstr>
      <vt:lpstr>Barre de prise de versets et de morceaux  Supprimer un enregistrement</vt:lpstr>
      <vt:lpstr>Barre de prise de versets et de morceaux  Evaluer/Noter un enregistrement</vt:lpstr>
      <vt:lpstr>Barre de prise de versets et de morceaux  Evaluer/Noter un enregistrement</vt:lpstr>
      <vt:lpstr>Barre de prise de versets et de morceaux  Evaluer/Noter un enregistrement</vt:lpstr>
      <vt:lpstr>Barre de prise de versets et de morceaux  Evaluer/Noter un enregistrement</vt:lpstr>
      <vt:lpstr>Barre de prise de versets et de morceaux  Evaluer/Noter un enregistrement</vt:lpstr>
      <vt:lpstr>Barre de prise de versets et de morceaux  Evaluer/Noter un enregistrement</vt:lpstr>
      <vt:lpstr>Barre de prise de versets et de morceaux  Evaluer/Noter un enregistrement</vt:lpstr>
      <vt:lpstr>Barre de prise de versets et de morceaux  Evaluer/Noter un enregistrement</vt:lpstr>
      <vt:lpstr>Barre de prise de versets et de morceaux  Modifier l'enregistrement</vt:lpstr>
      <vt:lpstr>Barre de prise de versets et de morceaux  Meilleure pratique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BTT Recorder v1.4</dc:title>
  <dc:creator>Erika Herman</dc:creator>
  <cp:lastModifiedBy>Christine Jarka</cp:lastModifiedBy>
  <cp:revision>1</cp:revision>
  <dcterms:created xsi:type="dcterms:W3CDTF">2016-06-27T19:09:04Z</dcterms:created>
  <dcterms:modified xsi:type="dcterms:W3CDTF">2021-06-07T21:01:16Z</dcterms:modified>
</cp:coreProperties>
</file>