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25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ne Jarka" userId="27407dc7-5536-4242-9797-21c37323e07b" providerId="ADAL" clId="{576FE0F1-D488-4A72-9DEF-0E985CB884E8}"/>
    <pc:docChg chg="modSld">
      <pc:chgData name="Christine Jarka" userId="27407dc7-5536-4242-9797-21c37323e07b" providerId="ADAL" clId="{576FE0F1-D488-4A72-9DEF-0E985CB884E8}" dt="2021-06-07T18:16:38.996" v="3" actId="2711"/>
      <pc:docMkLst>
        <pc:docMk/>
      </pc:docMkLst>
      <pc:sldChg chg="modSp mod">
        <pc:chgData name="Christine Jarka" userId="27407dc7-5536-4242-9797-21c37323e07b" providerId="ADAL" clId="{576FE0F1-D488-4A72-9DEF-0E985CB884E8}" dt="2021-06-07T18:14:19.033" v="0" actId="554"/>
        <pc:sldMkLst>
          <pc:docMk/>
          <pc:sldMk cId="0" sldId="256"/>
        </pc:sldMkLst>
        <pc:spChg chg="mod">
          <ac:chgData name="Christine Jarka" userId="27407dc7-5536-4242-9797-21c37323e07b" providerId="ADAL" clId="{576FE0F1-D488-4A72-9DEF-0E985CB884E8}" dt="2021-06-07T18:14:19.033" v="0" actId="554"/>
          <ac:spMkLst>
            <pc:docMk/>
            <pc:sldMk cId="0" sldId="256"/>
            <ac:spMk id="2" creationId="{00000000-0000-0000-0000-000000000000}"/>
          </ac:spMkLst>
        </pc:spChg>
        <pc:spChg chg="mod">
          <ac:chgData name="Christine Jarka" userId="27407dc7-5536-4242-9797-21c37323e07b" providerId="ADAL" clId="{576FE0F1-D488-4A72-9DEF-0E985CB884E8}" dt="2021-06-07T18:14:19.033" v="0" actId="554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Christine Jarka" userId="27407dc7-5536-4242-9797-21c37323e07b" providerId="ADAL" clId="{576FE0F1-D488-4A72-9DEF-0E985CB884E8}" dt="2021-06-07T18:15:43.432" v="1" actId="2711"/>
        <pc:sldMkLst>
          <pc:docMk/>
          <pc:sldMk cId="0" sldId="257"/>
        </pc:sldMkLst>
        <pc:spChg chg="mod">
          <ac:chgData name="Christine Jarka" userId="27407dc7-5536-4242-9797-21c37323e07b" providerId="ADAL" clId="{576FE0F1-D488-4A72-9DEF-0E985CB884E8}" dt="2021-06-07T18:15:43.432" v="1" actId="2711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Christine Jarka" userId="27407dc7-5536-4242-9797-21c37323e07b" providerId="ADAL" clId="{576FE0F1-D488-4A72-9DEF-0E985CB884E8}" dt="2021-06-07T18:16:38.996" v="3" actId="2711"/>
        <pc:sldMkLst>
          <pc:docMk/>
          <pc:sldMk cId="0" sldId="259"/>
        </pc:sldMkLst>
        <pc:spChg chg="mod">
          <ac:chgData name="Christine Jarka" userId="27407dc7-5536-4242-9797-21c37323e07b" providerId="ADAL" clId="{576FE0F1-D488-4A72-9DEF-0E985CB884E8}" dt="2021-06-07T18:16:38.996" v="3" actId="2711"/>
          <ac:spMkLst>
            <pc:docMk/>
            <pc:sldMk cId="0" sldId="25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EBEBE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EBEBE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EBEBE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09011" y="6096000"/>
            <a:ext cx="993732" cy="7619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399711" y="0"/>
            <a:ext cx="762000" cy="12065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0437811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799" y="1142999"/>
                </a:moveTo>
                <a:lnTo>
                  <a:pt x="0" y="1142999"/>
                </a:lnTo>
                <a:lnTo>
                  <a:pt x="0" y="0"/>
                </a:lnTo>
                <a:lnTo>
                  <a:pt x="685799" y="0"/>
                </a:lnTo>
                <a:lnTo>
                  <a:pt x="685799" y="1142999"/>
                </a:lnTo>
                <a:close/>
              </a:path>
            </a:pathLst>
          </a:custGeom>
          <a:solidFill>
            <a:srgbClr val="28C18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486259" y="288479"/>
            <a:ext cx="597214" cy="59721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17519" y="2469896"/>
            <a:ext cx="6156960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EBEBE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0939" y="1280926"/>
            <a:ext cx="10170121" cy="4333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7519" y="2469896"/>
            <a:ext cx="6156960" cy="1488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9365" marR="5080" indent="-1682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BTT</a:t>
            </a:r>
            <a:r>
              <a:rPr spc="-105" dirty="0"/>
              <a:t> </a:t>
            </a:r>
            <a:r>
              <a:rPr spc="-5" dirty="0"/>
              <a:t>Recorder </a:t>
            </a:r>
            <a:r>
              <a:rPr spc="-1315" dirty="0"/>
              <a:t> </a:t>
            </a:r>
            <a:r>
              <a:rPr spc="-5" dirty="0"/>
              <a:t>v1.</a:t>
            </a:r>
            <a:r>
              <a:rPr spc="-20" dirty="0"/>
              <a:t> </a:t>
            </a: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9888" y="2469896"/>
            <a:ext cx="2872105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65D6A0"/>
                </a:solidFill>
                <a:latin typeface="Century Gothic"/>
                <a:cs typeface="Century Gothic"/>
              </a:rPr>
              <a:t>ENREGISTREMENT</a:t>
            </a:r>
            <a:r>
              <a:rPr sz="2400" b="1" spc="-100" dirty="0">
                <a:solidFill>
                  <a:srgbClr val="65D6A0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65D6A0"/>
                </a:solidFill>
                <a:latin typeface="Century Gothic"/>
                <a:cs typeface="Century Gothic"/>
              </a:rPr>
              <a:t>À</a:t>
            </a:r>
            <a:endParaRPr sz="2400" dirty="0">
              <a:latin typeface="Century Gothic"/>
              <a:cs typeface="Century Gothic"/>
            </a:endParaRPr>
          </a:p>
          <a:p>
            <a:pPr marL="12700" marR="5080" indent="981075" algn="r">
              <a:lnSpc>
                <a:spcPct val="100000"/>
              </a:lnSpc>
            </a:pPr>
            <a:r>
              <a:rPr sz="2400" b="1" spc="-5" dirty="0">
                <a:solidFill>
                  <a:srgbClr val="65D6A0"/>
                </a:solidFill>
                <a:latin typeface="Century Gothic"/>
                <a:cs typeface="Century Gothic"/>
              </a:rPr>
              <a:t>PARTIR</a:t>
            </a:r>
            <a:r>
              <a:rPr sz="2400" b="1" spc="-50" dirty="0">
                <a:solidFill>
                  <a:srgbClr val="65D6A0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65D6A0"/>
                </a:solidFill>
                <a:latin typeface="Century Gothic"/>
                <a:cs typeface="Century Gothic"/>
              </a:rPr>
              <a:t>DE</a:t>
            </a:r>
            <a:r>
              <a:rPr sz="2400" b="1" spc="-50" dirty="0">
                <a:solidFill>
                  <a:srgbClr val="65D6A0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65D6A0"/>
                </a:solidFill>
                <a:latin typeface="Century Gothic"/>
                <a:cs typeface="Century Gothic"/>
              </a:rPr>
              <a:t>LA </a:t>
            </a:r>
            <a:r>
              <a:rPr sz="2400" b="1" spc="-655" dirty="0">
                <a:solidFill>
                  <a:srgbClr val="65D6A0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65D6A0"/>
                </a:solidFill>
                <a:latin typeface="Century Gothic"/>
                <a:cs typeface="Century Gothic"/>
              </a:rPr>
              <a:t>GESTION</a:t>
            </a:r>
            <a:r>
              <a:rPr sz="2400" b="1" spc="-55" dirty="0">
                <a:solidFill>
                  <a:srgbClr val="65D6A0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65D6A0"/>
                </a:solidFill>
                <a:latin typeface="Century Gothic"/>
                <a:cs typeface="Century Gothic"/>
              </a:rPr>
              <a:t>DE</a:t>
            </a:r>
            <a:r>
              <a:rPr sz="2400" b="1" spc="-45" dirty="0">
                <a:solidFill>
                  <a:srgbClr val="65D6A0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65D6A0"/>
                </a:solidFill>
                <a:latin typeface="Century Gothic"/>
                <a:cs typeface="Century Gothic"/>
              </a:rPr>
              <a:t>PROJET </a:t>
            </a:r>
            <a:r>
              <a:rPr sz="2400" b="1" spc="-660" dirty="0">
                <a:solidFill>
                  <a:srgbClr val="65D6A0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65D6A0"/>
                </a:solidFill>
                <a:latin typeface="Century Gothic"/>
                <a:cs typeface="Century Gothic"/>
              </a:rPr>
              <a:t>ENREGISTREMENTS</a:t>
            </a:r>
            <a:endParaRPr sz="2400" dirty="0">
              <a:latin typeface="Century Gothic"/>
              <a:cs typeface="Century Gothic"/>
            </a:endParaRPr>
          </a:p>
          <a:p>
            <a:pPr marR="5715" algn="r">
              <a:lnSpc>
                <a:spcPct val="100000"/>
              </a:lnSpc>
            </a:pPr>
            <a:r>
              <a:rPr sz="2400" b="1" spc="-5" dirty="0">
                <a:solidFill>
                  <a:srgbClr val="65D6A0"/>
                </a:solidFill>
                <a:latin typeface="Century Gothic"/>
                <a:cs typeface="Century Gothic"/>
              </a:rPr>
              <a:t>AUDIO</a:t>
            </a:r>
            <a:endParaRPr sz="2400" dirty="0">
              <a:latin typeface="Century Gothic"/>
              <a:cs typeface="Century Gothic"/>
            </a:endParaRPr>
          </a:p>
          <a:p>
            <a:pPr marR="5080" algn="r">
              <a:lnSpc>
                <a:spcPct val="100000"/>
              </a:lnSpc>
              <a:spcBef>
                <a:spcPts val="2880"/>
              </a:spcBef>
            </a:pPr>
            <a:r>
              <a:rPr sz="2400" b="1" spc="-5" dirty="0">
                <a:solidFill>
                  <a:srgbClr val="28C18C"/>
                </a:solidFill>
                <a:latin typeface="Century Gothic"/>
                <a:cs typeface="Century Gothic"/>
              </a:rPr>
              <a:t>SANS</a:t>
            </a:r>
            <a:r>
              <a:rPr sz="2400" b="1" spc="-100" dirty="0">
                <a:solidFill>
                  <a:srgbClr val="28C18C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28C18C"/>
                </a:solidFill>
                <a:latin typeface="Century Gothic"/>
                <a:cs typeface="Century Gothic"/>
              </a:rPr>
              <a:t>SOURCE</a:t>
            </a:r>
            <a:endParaRPr sz="2400" dirty="0">
              <a:latin typeface="Century Gothic"/>
              <a:cs typeface="Century Gothic"/>
            </a:endParaRPr>
          </a:p>
          <a:p>
            <a:pPr marR="5715" algn="r">
              <a:lnSpc>
                <a:spcPct val="100000"/>
              </a:lnSpc>
            </a:pPr>
            <a:r>
              <a:rPr sz="2400" b="1" spc="-5" dirty="0">
                <a:solidFill>
                  <a:srgbClr val="28C18C"/>
                </a:solidFill>
                <a:latin typeface="Century Gothic"/>
                <a:cs typeface="Century Gothic"/>
              </a:rPr>
              <a:t>AUDIO</a:t>
            </a:r>
            <a:endParaRPr sz="24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136" y="457798"/>
            <a:ext cx="54756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Enregistrements</a:t>
            </a:r>
            <a:r>
              <a:rPr sz="4000" spc="-90" dirty="0"/>
              <a:t> </a:t>
            </a:r>
            <a:r>
              <a:rPr sz="4000" spc="-5" dirty="0"/>
              <a:t>Audio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58220" y="2201772"/>
            <a:ext cx="3589654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5925" marR="5080" indent="-403860">
              <a:lnSpc>
                <a:spcPct val="100000"/>
              </a:lnSpc>
              <a:spcBef>
                <a:spcPts val="100"/>
              </a:spcBef>
              <a:buClr>
                <a:srgbClr val="28C18C"/>
              </a:buClr>
              <a:buSzPct val="79166"/>
              <a:buFont typeface="Arial"/>
              <a:buChar char="►"/>
              <a:tabLst>
                <a:tab pos="415925" algn="l"/>
                <a:tab pos="416559" algn="l"/>
              </a:tabLst>
            </a:pP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Lorsque vous avez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terminé avec cette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partie,</a:t>
            </a:r>
            <a:r>
              <a:rPr sz="24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appuyez</a:t>
            </a:r>
            <a:r>
              <a:rPr sz="24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sur</a:t>
            </a:r>
            <a:r>
              <a:rPr sz="24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le </a:t>
            </a:r>
            <a:r>
              <a:rPr sz="2400" spc="-6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bouton</a:t>
            </a:r>
            <a:r>
              <a:rPr sz="24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de</a:t>
            </a:r>
            <a:r>
              <a:rPr sz="24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pause</a:t>
            </a:r>
            <a:r>
              <a:rPr sz="1200" spc="-5" dirty="0">
                <a:latin typeface="Arial"/>
                <a:cs typeface="Arial"/>
              </a:rPr>
              <a:t>.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240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21275" y="2188565"/>
            <a:ext cx="6089650" cy="3806190"/>
            <a:chOff x="5121275" y="2188565"/>
            <a:chExt cx="6089650" cy="38061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1275" y="2188565"/>
              <a:ext cx="6089648" cy="380603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31433" y="4960557"/>
              <a:ext cx="2338705" cy="967105"/>
            </a:xfrm>
            <a:custGeom>
              <a:avLst/>
              <a:gdLst/>
              <a:ahLst/>
              <a:cxnLst/>
              <a:rect l="l" t="t" r="r" b="b"/>
              <a:pathLst>
                <a:path w="2338704" h="967104">
                  <a:moveTo>
                    <a:pt x="1800954" y="967045"/>
                  </a:moveTo>
                  <a:lnTo>
                    <a:pt x="1834451" y="731747"/>
                  </a:lnTo>
                  <a:lnTo>
                    <a:pt x="0" y="470594"/>
                  </a:lnTo>
                  <a:lnTo>
                    <a:pt x="66993" y="0"/>
                  </a:lnTo>
                  <a:lnTo>
                    <a:pt x="1901445" y="261152"/>
                  </a:lnTo>
                  <a:lnTo>
                    <a:pt x="1934942" y="25855"/>
                  </a:lnTo>
                  <a:lnTo>
                    <a:pt x="2338543" y="563444"/>
                  </a:lnTo>
                  <a:lnTo>
                    <a:pt x="1800954" y="967045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31433" y="4960557"/>
              <a:ext cx="2338705" cy="967105"/>
            </a:xfrm>
            <a:custGeom>
              <a:avLst/>
              <a:gdLst/>
              <a:ahLst/>
              <a:cxnLst/>
              <a:rect l="l" t="t" r="r" b="b"/>
              <a:pathLst>
                <a:path w="2338704" h="967104">
                  <a:moveTo>
                    <a:pt x="66993" y="0"/>
                  </a:moveTo>
                  <a:lnTo>
                    <a:pt x="1901445" y="261152"/>
                  </a:lnTo>
                  <a:lnTo>
                    <a:pt x="1934942" y="25855"/>
                  </a:lnTo>
                  <a:lnTo>
                    <a:pt x="2338543" y="563444"/>
                  </a:lnTo>
                  <a:lnTo>
                    <a:pt x="1800954" y="967045"/>
                  </a:lnTo>
                  <a:lnTo>
                    <a:pt x="1834451" y="731747"/>
                  </a:lnTo>
                  <a:lnTo>
                    <a:pt x="0" y="470594"/>
                  </a:lnTo>
                  <a:lnTo>
                    <a:pt x="66993" y="0"/>
                  </a:lnTo>
                  <a:close/>
                </a:path>
              </a:pathLst>
            </a:custGeom>
            <a:ln w="19049">
              <a:solidFill>
                <a:srgbClr val="7D9A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136" y="457798"/>
            <a:ext cx="54756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Enregistrements</a:t>
            </a:r>
            <a:r>
              <a:rPr sz="4000" spc="-90" dirty="0"/>
              <a:t> </a:t>
            </a:r>
            <a:r>
              <a:rPr sz="4000" spc="-5" dirty="0"/>
              <a:t>Audio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58220" y="2201772"/>
            <a:ext cx="40601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5925" marR="5080" indent="-403860">
              <a:lnSpc>
                <a:spcPct val="100000"/>
              </a:lnSpc>
              <a:spcBef>
                <a:spcPts val="100"/>
              </a:spcBef>
              <a:buClr>
                <a:srgbClr val="28C18C"/>
              </a:buClr>
              <a:buSzPct val="79166"/>
              <a:buFont typeface="Arial"/>
              <a:buChar char="►"/>
              <a:tabLst>
                <a:tab pos="415925" algn="l"/>
                <a:tab pos="416559" algn="l"/>
              </a:tabLst>
            </a:pP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ez</a:t>
            </a:r>
            <a:r>
              <a:rPr sz="24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sur</a:t>
            </a:r>
            <a:r>
              <a:rPr sz="24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les</a:t>
            </a:r>
            <a:r>
              <a:rPr sz="24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cases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à</a:t>
            </a:r>
            <a:r>
              <a:rPr sz="24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cocher </a:t>
            </a:r>
            <a:r>
              <a:rPr sz="2400" spc="-6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pour sauvegarder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l'enregistrement</a:t>
            </a:r>
            <a:r>
              <a:rPr sz="1200" spc="-5" dirty="0">
                <a:latin typeface="Arial"/>
                <a:cs typeface="Arial"/>
              </a:rPr>
              <a:t>.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240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21275" y="2188565"/>
            <a:ext cx="6089650" cy="3806190"/>
            <a:chOff x="5121275" y="2188565"/>
            <a:chExt cx="6089650" cy="38061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1275" y="2188565"/>
              <a:ext cx="6089649" cy="380603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512196" y="4960556"/>
              <a:ext cx="2338705" cy="967105"/>
            </a:xfrm>
            <a:custGeom>
              <a:avLst/>
              <a:gdLst/>
              <a:ahLst/>
              <a:cxnLst/>
              <a:rect l="l" t="t" r="r" b="b"/>
              <a:pathLst>
                <a:path w="2338704" h="967104">
                  <a:moveTo>
                    <a:pt x="1800954" y="967045"/>
                  </a:moveTo>
                  <a:lnTo>
                    <a:pt x="1834451" y="731747"/>
                  </a:lnTo>
                  <a:lnTo>
                    <a:pt x="0" y="470594"/>
                  </a:lnTo>
                  <a:lnTo>
                    <a:pt x="66993" y="0"/>
                  </a:lnTo>
                  <a:lnTo>
                    <a:pt x="1901445" y="261152"/>
                  </a:lnTo>
                  <a:lnTo>
                    <a:pt x="1934941" y="25855"/>
                  </a:lnTo>
                  <a:lnTo>
                    <a:pt x="2338542" y="563444"/>
                  </a:lnTo>
                  <a:lnTo>
                    <a:pt x="1800954" y="967045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12196" y="4960556"/>
              <a:ext cx="2338705" cy="967105"/>
            </a:xfrm>
            <a:custGeom>
              <a:avLst/>
              <a:gdLst/>
              <a:ahLst/>
              <a:cxnLst/>
              <a:rect l="l" t="t" r="r" b="b"/>
              <a:pathLst>
                <a:path w="2338704" h="967104">
                  <a:moveTo>
                    <a:pt x="66993" y="0"/>
                  </a:moveTo>
                  <a:lnTo>
                    <a:pt x="1901445" y="261152"/>
                  </a:lnTo>
                  <a:lnTo>
                    <a:pt x="1934941" y="25855"/>
                  </a:lnTo>
                  <a:lnTo>
                    <a:pt x="2338542" y="563444"/>
                  </a:lnTo>
                  <a:lnTo>
                    <a:pt x="1800954" y="967045"/>
                  </a:lnTo>
                  <a:lnTo>
                    <a:pt x="1834451" y="731747"/>
                  </a:lnTo>
                  <a:lnTo>
                    <a:pt x="0" y="470594"/>
                  </a:lnTo>
                  <a:lnTo>
                    <a:pt x="66993" y="0"/>
                  </a:lnTo>
                  <a:close/>
                </a:path>
              </a:pathLst>
            </a:custGeom>
            <a:ln w="19049">
              <a:solidFill>
                <a:srgbClr val="7D9A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136" y="457798"/>
            <a:ext cx="54756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Enregistrements</a:t>
            </a:r>
            <a:r>
              <a:rPr sz="4000" spc="-90" dirty="0"/>
              <a:t> </a:t>
            </a:r>
            <a:r>
              <a:rPr sz="4000" spc="-5" dirty="0"/>
              <a:t>Audio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71950" y="2175621"/>
            <a:ext cx="4090035" cy="3443604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02590" marR="5080" indent="-390525">
              <a:lnSpc>
                <a:spcPts val="2400"/>
              </a:lnSpc>
              <a:spcBef>
                <a:spcPts val="400"/>
              </a:spcBef>
              <a:buClr>
                <a:srgbClr val="28C18C"/>
              </a:buClr>
              <a:buSzPct val="79545"/>
              <a:buFont typeface="Arial"/>
              <a:buChar char="►"/>
              <a:tabLst>
                <a:tab pos="402590" algn="l"/>
                <a:tab pos="403225" algn="l"/>
              </a:tabLst>
            </a:pPr>
            <a:r>
              <a:rPr sz="2200" spc="5" dirty="0">
                <a:solidFill>
                  <a:srgbClr val="FFFFFF"/>
                </a:solidFill>
                <a:latin typeface="Century Gothic"/>
                <a:cs typeface="Century Gothic"/>
              </a:rPr>
              <a:t>Tapez sur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l'icône </a:t>
            </a:r>
            <a:r>
              <a:rPr sz="2200" spc="10" dirty="0">
                <a:solidFill>
                  <a:srgbClr val="FFFFFF"/>
                </a:solidFill>
                <a:latin typeface="Century Gothic"/>
                <a:cs typeface="Century Gothic"/>
              </a:rPr>
              <a:t>du </a:t>
            </a:r>
            <a:r>
              <a:rPr sz="2200" spc="5" dirty="0">
                <a:solidFill>
                  <a:srgbClr val="FFFFFF"/>
                </a:solidFill>
                <a:latin typeface="Century Gothic"/>
                <a:cs typeface="Century Gothic"/>
              </a:rPr>
              <a:t>disque </a:t>
            </a:r>
            <a:r>
              <a:rPr sz="2200" spc="-59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spc="5" dirty="0">
                <a:solidFill>
                  <a:srgbClr val="FFFFFF"/>
                </a:solidFill>
                <a:latin typeface="Century Gothic"/>
                <a:cs typeface="Century Gothic"/>
              </a:rPr>
              <a:t>SD pour sauvegarder </a:t>
            </a:r>
            <a:r>
              <a:rPr sz="22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l'enregistrement et </a:t>
            </a:r>
            <a:r>
              <a:rPr sz="2200" spc="5" dirty="0">
                <a:solidFill>
                  <a:srgbClr val="FFFFFF"/>
                </a:solidFill>
                <a:latin typeface="Century Gothic"/>
                <a:cs typeface="Century Gothic"/>
              </a:rPr>
              <a:t> continuer </a:t>
            </a:r>
            <a:r>
              <a:rPr sz="2200" spc="10" dirty="0">
                <a:solidFill>
                  <a:srgbClr val="FFFFFF"/>
                </a:solidFill>
                <a:latin typeface="Century Gothic"/>
                <a:cs typeface="Century Gothic"/>
              </a:rPr>
              <a:t>à </a:t>
            </a:r>
            <a:r>
              <a:rPr sz="2200" dirty="0">
                <a:solidFill>
                  <a:srgbClr val="FFFFFF"/>
                </a:solidFill>
                <a:latin typeface="Century Gothic"/>
                <a:cs typeface="Century Gothic"/>
              </a:rPr>
              <a:t>enregistrer plus </a:t>
            </a:r>
            <a:r>
              <a:rPr sz="2200" spc="-6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Century Gothic"/>
                <a:cs typeface="Century Gothic"/>
              </a:rPr>
              <a:t>de </a:t>
            </a:r>
            <a:r>
              <a:rPr sz="2200" spc="5" dirty="0">
                <a:solidFill>
                  <a:srgbClr val="FFFFFF"/>
                </a:solidFill>
                <a:latin typeface="Century Gothic"/>
                <a:cs typeface="Century Gothic"/>
              </a:rPr>
              <a:t>versets </a:t>
            </a:r>
            <a:r>
              <a:rPr sz="2200" spc="10" dirty="0">
                <a:solidFill>
                  <a:srgbClr val="FFFFFF"/>
                </a:solidFill>
                <a:latin typeface="Century Gothic"/>
                <a:cs typeface="Century Gothic"/>
              </a:rPr>
              <a:t>ou de </a:t>
            </a:r>
            <a:r>
              <a:rPr sz="2200" spc="5" dirty="0">
                <a:solidFill>
                  <a:srgbClr val="FFFFFF"/>
                </a:solidFill>
                <a:latin typeface="Century Gothic"/>
                <a:cs typeface="Century Gothic"/>
              </a:rPr>
              <a:t>passages </a:t>
            </a:r>
            <a:r>
              <a:rPr sz="2200" spc="-59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spc="10" dirty="0">
                <a:solidFill>
                  <a:srgbClr val="FFFFFF"/>
                </a:solidFill>
                <a:latin typeface="Century Gothic"/>
                <a:cs typeface="Century Gothic"/>
              </a:rPr>
              <a:t>du</a:t>
            </a:r>
            <a:r>
              <a:rPr sz="22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spc="5" dirty="0">
                <a:solidFill>
                  <a:srgbClr val="FFFFFF"/>
                </a:solidFill>
                <a:latin typeface="Century Gothic"/>
                <a:cs typeface="Century Gothic"/>
              </a:rPr>
              <a:t>texte</a:t>
            </a:r>
            <a:r>
              <a:rPr sz="22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200" spc="5" dirty="0">
                <a:solidFill>
                  <a:srgbClr val="FFFFFF"/>
                </a:solidFill>
                <a:latin typeface="Century Gothic"/>
                <a:cs typeface="Century Gothic"/>
              </a:rPr>
              <a:t>source.</a:t>
            </a:r>
            <a:r>
              <a:rPr sz="1100" spc="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►"/>
            </a:pPr>
            <a:endParaRPr sz="3800">
              <a:latin typeface="Arial"/>
              <a:cs typeface="Arial"/>
            </a:endParaRPr>
          </a:p>
          <a:p>
            <a:pPr marL="402590" marR="62865" indent="-386715">
              <a:lnSpc>
                <a:spcPts val="2620"/>
              </a:lnSpc>
              <a:buClr>
                <a:srgbClr val="28C18C"/>
              </a:buClr>
              <a:buSzPct val="66666"/>
              <a:buFont typeface="Arial"/>
              <a:buChar char="►"/>
              <a:tabLst>
                <a:tab pos="402590" algn="l"/>
                <a:tab pos="403225" algn="l"/>
              </a:tabLst>
            </a:pPr>
            <a:r>
              <a:rPr sz="2400" spc="10" dirty="0">
                <a:solidFill>
                  <a:srgbClr val="FFFFFF"/>
                </a:solidFill>
                <a:latin typeface="Century Gothic"/>
                <a:cs typeface="Century Gothic"/>
              </a:rPr>
              <a:t>Le</a:t>
            </a:r>
            <a:r>
              <a:rPr sz="24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entury Gothic"/>
                <a:cs typeface="Century Gothic"/>
              </a:rPr>
              <a:t>programme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entury Gothic"/>
                <a:cs typeface="Century Gothic"/>
              </a:rPr>
              <a:t>revient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Century Gothic"/>
                <a:cs typeface="Century Gothic"/>
              </a:rPr>
              <a:t>à </a:t>
            </a:r>
            <a:r>
              <a:rPr sz="2400" spc="-6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entury Gothic"/>
                <a:cs typeface="Century Gothic"/>
              </a:rPr>
              <a:t>l'écran </a:t>
            </a:r>
            <a:r>
              <a:rPr sz="2400" spc="15" dirty="0">
                <a:solidFill>
                  <a:srgbClr val="FFFFFF"/>
                </a:solidFill>
                <a:latin typeface="Century Gothic"/>
                <a:cs typeface="Century Gothic"/>
              </a:rPr>
              <a:t>de </a:t>
            </a:r>
            <a:r>
              <a:rPr sz="2400" spc="5" dirty="0">
                <a:solidFill>
                  <a:srgbClr val="FFFFFF"/>
                </a:solidFill>
                <a:latin typeface="Century Gothic"/>
                <a:cs typeface="Century Gothic"/>
              </a:rPr>
              <a:t>gestion </a:t>
            </a:r>
            <a:r>
              <a:rPr sz="2400" spc="10" dirty="0">
                <a:solidFill>
                  <a:srgbClr val="FFFFFF"/>
                </a:solidFill>
                <a:latin typeface="Century Gothic"/>
                <a:cs typeface="Century Gothic"/>
              </a:rPr>
              <a:t>de </a:t>
            </a:r>
            <a:r>
              <a:rPr sz="24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entury Gothic"/>
                <a:cs typeface="Century Gothic"/>
              </a:rPr>
              <a:t>projet.</a:t>
            </a:r>
            <a:endParaRPr sz="240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21275" y="2188565"/>
            <a:ext cx="6089650" cy="3806190"/>
            <a:chOff x="5121275" y="2188565"/>
            <a:chExt cx="6089650" cy="38061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1275" y="2188565"/>
              <a:ext cx="6089648" cy="380603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534499" y="4873232"/>
              <a:ext cx="2338705" cy="967105"/>
            </a:xfrm>
            <a:custGeom>
              <a:avLst/>
              <a:gdLst/>
              <a:ahLst/>
              <a:cxnLst/>
              <a:rect l="l" t="t" r="r" b="b"/>
              <a:pathLst>
                <a:path w="2338704" h="967104">
                  <a:moveTo>
                    <a:pt x="1800954" y="967045"/>
                  </a:moveTo>
                  <a:lnTo>
                    <a:pt x="1834451" y="731747"/>
                  </a:lnTo>
                  <a:lnTo>
                    <a:pt x="0" y="470594"/>
                  </a:lnTo>
                  <a:lnTo>
                    <a:pt x="66993" y="0"/>
                  </a:lnTo>
                  <a:lnTo>
                    <a:pt x="1901445" y="261152"/>
                  </a:lnTo>
                  <a:lnTo>
                    <a:pt x="1934942" y="25855"/>
                  </a:lnTo>
                  <a:lnTo>
                    <a:pt x="2338543" y="563444"/>
                  </a:lnTo>
                  <a:lnTo>
                    <a:pt x="1800954" y="967045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34499" y="4873232"/>
              <a:ext cx="2338705" cy="967105"/>
            </a:xfrm>
            <a:custGeom>
              <a:avLst/>
              <a:gdLst/>
              <a:ahLst/>
              <a:cxnLst/>
              <a:rect l="l" t="t" r="r" b="b"/>
              <a:pathLst>
                <a:path w="2338704" h="967104">
                  <a:moveTo>
                    <a:pt x="66993" y="0"/>
                  </a:moveTo>
                  <a:lnTo>
                    <a:pt x="1901445" y="261152"/>
                  </a:lnTo>
                  <a:lnTo>
                    <a:pt x="1934942" y="25855"/>
                  </a:lnTo>
                  <a:lnTo>
                    <a:pt x="2338543" y="563444"/>
                  </a:lnTo>
                  <a:lnTo>
                    <a:pt x="1800954" y="967045"/>
                  </a:lnTo>
                  <a:lnTo>
                    <a:pt x="1834451" y="731747"/>
                  </a:lnTo>
                  <a:lnTo>
                    <a:pt x="0" y="470594"/>
                  </a:lnTo>
                  <a:lnTo>
                    <a:pt x="66993" y="0"/>
                  </a:lnTo>
                  <a:close/>
                </a:path>
              </a:pathLst>
            </a:custGeom>
            <a:ln w="19049">
              <a:solidFill>
                <a:srgbClr val="7D9A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136" y="457798"/>
            <a:ext cx="54756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Enregistrements</a:t>
            </a:r>
            <a:r>
              <a:rPr sz="4000" spc="-90" dirty="0"/>
              <a:t> </a:t>
            </a:r>
            <a:r>
              <a:rPr sz="4000" spc="-5" dirty="0"/>
              <a:t>Audio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58220" y="2201772"/>
            <a:ext cx="4103370" cy="198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 marR="635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Dans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l'écran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de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gestion</a:t>
            </a:r>
            <a:r>
              <a:rPr sz="24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de </a:t>
            </a:r>
            <a:r>
              <a:rPr sz="2400" spc="-6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projet</a:t>
            </a:r>
            <a:endParaRPr sz="2400">
              <a:latin typeface="Century Gothic"/>
              <a:cs typeface="Century Gothic"/>
            </a:endParaRPr>
          </a:p>
          <a:p>
            <a:pPr marL="415925" marR="5080" indent="-403860">
              <a:lnSpc>
                <a:spcPct val="100000"/>
              </a:lnSpc>
              <a:spcBef>
                <a:spcPts val="1000"/>
              </a:spcBef>
              <a:buClr>
                <a:srgbClr val="28C18C"/>
              </a:buClr>
              <a:buSzPct val="79166"/>
              <a:buFont typeface="Arial"/>
              <a:buChar char="►"/>
              <a:tabLst>
                <a:tab pos="415925" algn="l"/>
                <a:tab pos="416559" algn="l"/>
              </a:tabLst>
            </a:pP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Choisissez le projet en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appuyant sur la barre de </a:t>
            </a:r>
            <a:r>
              <a:rPr sz="2400" spc="-6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projet.</a:t>
            </a:r>
            <a:endParaRPr sz="240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21275" y="2188565"/>
            <a:ext cx="6089650" cy="3806190"/>
            <a:chOff x="5121275" y="2188565"/>
            <a:chExt cx="6089650" cy="38061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1275" y="2188565"/>
              <a:ext cx="6089649" cy="380603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6144" y="3099785"/>
              <a:ext cx="1000256" cy="10002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136" y="457798"/>
            <a:ext cx="54756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Enregistrements</a:t>
            </a:r>
            <a:r>
              <a:rPr sz="4000" spc="-90" dirty="0"/>
              <a:t> </a:t>
            </a:r>
            <a:r>
              <a:rPr sz="4000" spc="-5" dirty="0"/>
              <a:t>Audio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58209" y="2201783"/>
            <a:ext cx="4044950" cy="198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Dans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l'écran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de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gestion</a:t>
            </a:r>
            <a:r>
              <a:rPr sz="24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de </a:t>
            </a:r>
            <a:r>
              <a:rPr sz="2400" spc="-6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projet</a:t>
            </a:r>
            <a:endParaRPr sz="2400">
              <a:latin typeface="Century Gothic"/>
              <a:cs typeface="Century Gothic"/>
            </a:endParaRPr>
          </a:p>
          <a:p>
            <a:pPr marL="415925" marR="45720" indent="-403860">
              <a:lnSpc>
                <a:spcPct val="100000"/>
              </a:lnSpc>
              <a:spcBef>
                <a:spcPts val="1000"/>
              </a:spcBef>
              <a:buClr>
                <a:srgbClr val="28C18C"/>
              </a:buClr>
              <a:buSzPct val="79166"/>
              <a:buFont typeface="Arial"/>
              <a:buChar char="►"/>
              <a:tabLst>
                <a:tab pos="415925" algn="l"/>
                <a:tab pos="416559" algn="l"/>
              </a:tabLst>
            </a:pP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Choisissez</a:t>
            </a:r>
            <a:r>
              <a:rPr sz="24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le</a:t>
            </a:r>
            <a:r>
              <a:rPr sz="24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chapitre</a:t>
            </a:r>
            <a:r>
              <a:rPr sz="24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en </a:t>
            </a:r>
            <a:r>
              <a:rPr sz="2400" spc="-6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tapant sur la barre de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chapitre</a:t>
            </a:r>
            <a:r>
              <a:rPr sz="1200" spc="-5" dirty="0">
                <a:latin typeface="Arial"/>
                <a:cs typeface="Arial"/>
              </a:rPr>
              <a:t>.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9125" y="4777342"/>
            <a:ext cx="380492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NOTE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: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Les chapitres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contenant des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enregistrements sont noir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foncés.</a:t>
            </a:r>
            <a:r>
              <a:rPr sz="24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Les</a:t>
            </a:r>
            <a:r>
              <a:rPr sz="24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chapitres</a:t>
            </a:r>
            <a:r>
              <a:rPr sz="24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sans </a:t>
            </a:r>
            <a:r>
              <a:rPr sz="2400" spc="-6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enregistrement</a:t>
            </a:r>
            <a:r>
              <a:rPr sz="24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sont</a:t>
            </a:r>
            <a:r>
              <a:rPr sz="24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gris..</a:t>
            </a:r>
            <a:endParaRPr sz="2400">
              <a:latin typeface="Century Gothic"/>
              <a:cs typeface="Century Goth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11150" y="2188565"/>
            <a:ext cx="7700009" cy="3806190"/>
            <a:chOff x="3511150" y="2188565"/>
            <a:chExt cx="7700009" cy="38061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1275" y="2188565"/>
              <a:ext cx="6089649" cy="38060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23041" y="2928871"/>
              <a:ext cx="1000255" cy="100025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520675" y="3104600"/>
              <a:ext cx="2272030" cy="1296670"/>
            </a:xfrm>
            <a:custGeom>
              <a:avLst/>
              <a:gdLst/>
              <a:ahLst/>
              <a:cxnLst/>
              <a:rect l="l" t="t" r="r" b="b"/>
              <a:pathLst>
                <a:path w="2272029" h="1296670">
                  <a:moveTo>
                    <a:pt x="160311" y="1296156"/>
                  </a:moveTo>
                  <a:lnTo>
                    <a:pt x="0" y="848666"/>
                  </a:lnTo>
                  <a:lnTo>
                    <a:pt x="1744387" y="223745"/>
                  </a:lnTo>
                  <a:lnTo>
                    <a:pt x="1664231" y="0"/>
                  </a:lnTo>
                  <a:lnTo>
                    <a:pt x="2272033" y="287178"/>
                  </a:lnTo>
                  <a:lnTo>
                    <a:pt x="1984855" y="894981"/>
                  </a:lnTo>
                  <a:lnTo>
                    <a:pt x="1904699" y="671235"/>
                  </a:lnTo>
                  <a:lnTo>
                    <a:pt x="160311" y="129615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20675" y="3104600"/>
              <a:ext cx="2272030" cy="1296670"/>
            </a:xfrm>
            <a:custGeom>
              <a:avLst/>
              <a:gdLst/>
              <a:ahLst/>
              <a:cxnLst/>
              <a:rect l="l" t="t" r="r" b="b"/>
              <a:pathLst>
                <a:path w="2272029" h="1296670">
                  <a:moveTo>
                    <a:pt x="0" y="848666"/>
                  </a:moveTo>
                  <a:lnTo>
                    <a:pt x="1744387" y="223745"/>
                  </a:lnTo>
                  <a:lnTo>
                    <a:pt x="1664231" y="0"/>
                  </a:lnTo>
                  <a:lnTo>
                    <a:pt x="2272033" y="287178"/>
                  </a:lnTo>
                  <a:lnTo>
                    <a:pt x="1984855" y="894981"/>
                  </a:lnTo>
                  <a:lnTo>
                    <a:pt x="1904699" y="671235"/>
                  </a:lnTo>
                  <a:lnTo>
                    <a:pt x="160311" y="1296156"/>
                  </a:lnTo>
                  <a:lnTo>
                    <a:pt x="0" y="848666"/>
                  </a:lnTo>
                  <a:close/>
                </a:path>
              </a:pathLst>
            </a:custGeom>
            <a:ln w="19049">
              <a:solidFill>
                <a:srgbClr val="7D9A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050722" y="2049494"/>
            <a:ext cx="1768475" cy="2032000"/>
          </a:xfrm>
          <a:prstGeom prst="rect">
            <a:avLst/>
          </a:prstGeom>
          <a:solidFill>
            <a:srgbClr val="FFFFFF"/>
          </a:solidFill>
          <a:ln w="38099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147320" marR="142875" indent="1905" algn="ctr">
              <a:lnSpc>
                <a:spcPct val="100000"/>
              </a:lnSpc>
              <a:spcBef>
                <a:spcPts val="225"/>
              </a:spcBef>
            </a:pPr>
            <a:r>
              <a:rPr sz="1800" b="1" spc="-5" dirty="0">
                <a:latin typeface="Century Gothic"/>
                <a:cs typeface="Century Gothic"/>
              </a:rPr>
              <a:t>Un chapitre </a:t>
            </a:r>
            <a:r>
              <a:rPr sz="1800" b="1" dirty="0">
                <a:latin typeface="Century Gothic"/>
                <a:cs typeface="Century Gothic"/>
              </a:rPr>
              <a:t> </a:t>
            </a:r>
            <a:r>
              <a:rPr sz="1800" b="1" spc="-5" dirty="0">
                <a:latin typeface="Century Gothic"/>
                <a:cs typeface="Century Gothic"/>
              </a:rPr>
              <a:t>qui </a:t>
            </a:r>
            <a:r>
              <a:rPr sz="1800" b="1" dirty="0">
                <a:latin typeface="Century Gothic"/>
                <a:cs typeface="Century Gothic"/>
              </a:rPr>
              <a:t>a </a:t>
            </a:r>
            <a:r>
              <a:rPr sz="1800" b="1" spc="-5" dirty="0">
                <a:latin typeface="Century Gothic"/>
                <a:cs typeface="Century Gothic"/>
              </a:rPr>
              <a:t>un </a:t>
            </a:r>
            <a:r>
              <a:rPr sz="1800" b="1" dirty="0">
                <a:latin typeface="Century Gothic"/>
                <a:cs typeface="Century Gothic"/>
              </a:rPr>
              <a:t> </a:t>
            </a:r>
            <a:r>
              <a:rPr sz="1800" b="1" spc="-5" dirty="0">
                <a:latin typeface="Century Gothic"/>
                <a:cs typeface="Century Gothic"/>
              </a:rPr>
              <a:t>cercle</a:t>
            </a:r>
            <a:r>
              <a:rPr sz="1800" b="1" spc="-90" dirty="0">
                <a:latin typeface="Century Gothic"/>
                <a:cs typeface="Century Gothic"/>
              </a:rPr>
              <a:t> </a:t>
            </a:r>
            <a:r>
              <a:rPr sz="1800" b="1" spc="-5" dirty="0">
                <a:latin typeface="Century Gothic"/>
                <a:cs typeface="Century Gothic"/>
              </a:rPr>
              <a:t>rempli </a:t>
            </a:r>
            <a:r>
              <a:rPr sz="1800" b="1" spc="-490" dirty="0">
                <a:latin typeface="Century Gothic"/>
                <a:cs typeface="Century Gothic"/>
              </a:rPr>
              <a:t> </a:t>
            </a:r>
            <a:r>
              <a:rPr sz="1800" b="1" spc="-5" dirty="0">
                <a:latin typeface="Century Gothic"/>
                <a:cs typeface="Century Gothic"/>
              </a:rPr>
              <a:t>partiellement  sur la barre </a:t>
            </a:r>
            <a:r>
              <a:rPr sz="1800" b="1" dirty="0">
                <a:latin typeface="Century Gothic"/>
                <a:cs typeface="Century Gothic"/>
              </a:rPr>
              <a:t> </a:t>
            </a:r>
            <a:r>
              <a:rPr sz="1800" b="1" spc="-5" dirty="0">
                <a:latin typeface="Century Gothic"/>
                <a:cs typeface="Century Gothic"/>
              </a:rPr>
              <a:t>n'est pas </a:t>
            </a:r>
            <a:r>
              <a:rPr sz="1800" b="1" dirty="0">
                <a:latin typeface="Century Gothic"/>
                <a:cs typeface="Century Gothic"/>
              </a:rPr>
              <a:t> </a:t>
            </a:r>
            <a:r>
              <a:rPr sz="1800" b="1" spc="-5" dirty="0">
                <a:latin typeface="Century Gothic"/>
                <a:cs typeface="Century Gothic"/>
              </a:rPr>
              <a:t>terminé.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136" y="457798"/>
            <a:ext cx="54756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Enregistrements</a:t>
            </a:r>
            <a:r>
              <a:rPr sz="4000" spc="-90" dirty="0"/>
              <a:t> </a:t>
            </a:r>
            <a:r>
              <a:rPr sz="4000" spc="-5" dirty="0"/>
              <a:t>Audio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05009" y="2201783"/>
            <a:ext cx="4192904" cy="4302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 marR="15303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Dans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l'écran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de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gestion</a:t>
            </a:r>
            <a:r>
              <a:rPr sz="24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de </a:t>
            </a:r>
            <a:r>
              <a:rPr sz="2400" spc="-6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projet</a:t>
            </a:r>
            <a:endParaRPr sz="2400">
              <a:latin typeface="Century Gothic"/>
              <a:cs typeface="Century Gothic"/>
            </a:endParaRPr>
          </a:p>
          <a:p>
            <a:pPr marL="415925" marR="5080" indent="-403860">
              <a:lnSpc>
                <a:spcPct val="100000"/>
              </a:lnSpc>
              <a:spcBef>
                <a:spcPts val="1000"/>
              </a:spcBef>
              <a:buClr>
                <a:srgbClr val="28C18C"/>
              </a:buClr>
              <a:buSzPct val="79166"/>
              <a:buFont typeface="Arial"/>
              <a:buChar char="►"/>
              <a:tabLst>
                <a:tab pos="415925" algn="l"/>
                <a:tab pos="416559" algn="l"/>
              </a:tabLst>
            </a:pP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Choisissez d'enregistrer le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prochain verset ou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passage</a:t>
            </a:r>
            <a:r>
              <a:rPr sz="24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en</a:t>
            </a:r>
            <a:r>
              <a:rPr sz="24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appuyant</a:t>
            </a:r>
            <a:r>
              <a:rPr sz="24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sur </a:t>
            </a:r>
            <a:r>
              <a:rPr sz="2400" spc="-6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le microphone de la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barre du verset ou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passage suivant qui doit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être</a:t>
            </a:r>
            <a:r>
              <a:rPr sz="24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enregistré</a:t>
            </a:r>
            <a:r>
              <a:rPr sz="1200" spc="-5" dirty="0">
                <a:latin typeface="Arial"/>
                <a:cs typeface="Arial"/>
              </a:rPr>
              <a:t>.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2400">
              <a:latin typeface="Century Gothic"/>
              <a:cs typeface="Century Gothic"/>
            </a:endParaRPr>
          </a:p>
          <a:p>
            <a:pPr marL="73025" marR="95885">
              <a:lnSpc>
                <a:spcPct val="100000"/>
              </a:lnSpc>
              <a:spcBef>
                <a:spcPts val="1000"/>
              </a:spcBef>
              <a:tabLst>
                <a:tab pos="1107440" algn="l"/>
              </a:tabLst>
            </a:pP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NOTE:	Le</a:t>
            </a:r>
            <a:r>
              <a:rPr sz="24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verset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en</a:t>
            </a:r>
            <a:r>
              <a:rPr sz="24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gris</a:t>
            </a:r>
            <a:r>
              <a:rPr sz="24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doit </a:t>
            </a:r>
            <a:r>
              <a:rPr sz="2400" spc="-6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êtr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enregistr</a:t>
            </a:r>
            <a:r>
              <a:rPr sz="2400" spc="35" dirty="0">
                <a:solidFill>
                  <a:srgbClr val="FFFFFF"/>
                </a:solidFill>
                <a:latin typeface="Century Gothic"/>
                <a:cs typeface="Century Gothic"/>
              </a:rPr>
              <a:t>é</a:t>
            </a:r>
            <a:r>
              <a:rPr sz="1000" spc="-5" dirty="0">
                <a:latin typeface="Arial"/>
                <a:cs typeface="Arial"/>
              </a:rPr>
              <a:t>.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240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10853" y="2188565"/>
            <a:ext cx="6600190" cy="3806190"/>
            <a:chOff x="4610853" y="2188565"/>
            <a:chExt cx="6600190" cy="38061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1275" y="2188565"/>
              <a:ext cx="6089649" cy="380603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50707" y="3429001"/>
              <a:ext cx="1000255" cy="100025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620378" y="4066335"/>
              <a:ext cx="2126615" cy="1555750"/>
            </a:xfrm>
            <a:custGeom>
              <a:avLst/>
              <a:gdLst/>
              <a:ahLst/>
              <a:cxnLst/>
              <a:rect l="l" t="t" r="r" b="b"/>
              <a:pathLst>
                <a:path w="2126615" h="1555750">
                  <a:moveTo>
                    <a:pt x="241499" y="1555464"/>
                  </a:moveTo>
                  <a:lnTo>
                    <a:pt x="0" y="1146114"/>
                  </a:lnTo>
                  <a:lnTo>
                    <a:pt x="1596126" y="204674"/>
                  </a:lnTo>
                  <a:lnTo>
                    <a:pt x="1475376" y="0"/>
                  </a:lnTo>
                  <a:lnTo>
                    <a:pt x="2126249" y="167889"/>
                  </a:lnTo>
                  <a:lnTo>
                    <a:pt x="1958376" y="818699"/>
                  </a:lnTo>
                  <a:lnTo>
                    <a:pt x="1837626" y="614024"/>
                  </a:lnTo>
                  <a:lnTo>
                    <a:pt x="241499" y="1555464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20378" y="4066335"/>
              <a:ext cx="2126615" cy="1555750"/>
            </a:xfrm>
            <a:custGeom>
              <a:avLst/>
              <a:gdLst/>
              <a:ahLst/>
              <a:cxnLst/>
              <a:rect l="l" t="t" r="r" b="b"/>
              <a:pathLst>
                <a:path w="2126615" h="1555750">
                  <a:moveTo>
                    <a:pt x="0" y="1146114"/>
                  </a:moveTo>
                  <a:lnTo>
                    <a:pt x="1596126" y="204674"/>
                  </a:lnTo>
                  <a:lnTo>
                    <a:pt x="1475376" y="0"/>
                  </a:lnTo>
                  <a:lnTo>
                    <a:pt x="2126249" y="167889"/>
                  </a:lnTo>
                  <a:lnTo>
                    <a:pt x="1958376" y="818699"/>
                  </a:lnTo>
                  <a:lnTo>
                    <a:pt x="1837626" y="614024"/>
                  </a:lnTo>
                  <a:lnTo>
                    <a:pt x="241499" y="1555464"/>
                  </a:lnTo>
                  <a:lnTo>
                    <a:pt x="0" y="1146114"/>
                  </a:lnTo>
                  <a:close/>
                </a:path>
              </a:pathLst>
            </a:custGeom>
            <a:ln w="19049">
              <a:solidFill>
                <a:srgbClr val="7D9A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136" y="457798"/>
            <a:ext cx="54756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Enregistrements</a:t>
            </a:r>
            <a:r>
              <a:rPr sz="4000" spc="-90" dirty="0"/>
              <a:t> </a:t>
            </a:r>
            <a:r>
              <a:rPr sz="4000" spc="-5" dirty="0"/>
              <a:t>Audio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58220" y="2082088"/>
            <a:ext cx="4070985" cy="4154804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810"/>
              </a:spcBef>
            </a:pP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Le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projet</a:t>
            </a:r>
            <a:r>
              <a:rPr sz="24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s'ouvre</a:t>
            </a:r>
            <a:r>
              <a:rPr sz="1200" spc="-5" dirty="0">
                <a:latin typeface="Arial"/>
                <a:cs typeface="Arial"/>
              </a:rPr>
              <a:t>: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:</a:t>
            </a:r>
            <a:endParaRPr sz="2400">
              <a:latin typeface="Century Gothic"/>
              <a:cs typeface="Century Gothic"/>
            </a:endParaRPr>
          </a:p>
          <a:p>
            <a:pPr marL="415925" marR="684530" indent="-403860">
              <a:lnSpc>
                <a:spcPts val="2590"/>
              </a:lnSpc>
              <a:spcBef>
                <a:spcPts val="1040"/>
              </a:spcBef>
              <a:buClr>
                <a:srgbClr val="28C18C"/>
              </a:buClr>
              <a:buSzPct val="79166"/>
              <a:buFont typeface="Arial"/>
              <a:buChar char="►"/>
              <a:tabLst>
                <a:tab pos="415925" algn="l"/>
                <a:tab pos="416559" algn="l"/>
              </a:tabLst>
            </a:pP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Continuez</a:t>
            </a:r>
            <a:r>
              <a:rPr sz="24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la</a:t>
            </a:r>
            <a:r>
              <a:rPr sz="24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lecture </a:t>
            </a:r>
            <a:r>
              <a:rPr sz="2400" spc="-6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pour le verset ou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passage</a:t>
            </a:r>
            <a:r>
              <a:rPr sz="24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suivant.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3750">
              <a:latin typeface="Century Gothic"/>
              <a:cs typeface="Century Gothic"/>
            </a:endParaRPr>
          </a:p>
          <a:p>
            <a:pPr marL="73025" marR="5080">
              <a:lnSpc>
                <a:spcPts val="2590"/>
              </a:lnSpc>
            </a:pP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Continuez ces étapes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- </a:t>
            </a:r>
            <a:r>
              <a:rPr sz="24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enregistrez, sauvegardez,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ouvrez le verset suivant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- </a:t>
            </a:r>
            <a:r>
              <a:rPr sz="24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jusqu'à ce que tous les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versets de chaque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chapitre</a:t>
            </a:r>
            <a:r>
              <a:rPr sz="24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soient</a:t>
            </a:r>
            <a:r>
              <a:rPr sz="24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enregistrés</a:t>
            </a:r>
            <a:r>
              <a:rPr sz="1200" dirty="0">
                <a:latin typeface="Arial"/>
                <a:cs typeface="Arial"/>
              </a:rPr>
              <a:t>.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2400">
              <a:latin typeface="Century Gothic"/>
              <a:cs typeface="Century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1275" y="2188565"/>
            <a:ext cx="6089649" cy="38060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136" y="456782"/>
            <a:ext cx="57480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Enregistrements</a:t>
            </a:r>
            <a:r>
              <a:rPr sz="4200" spc="-90" dirty="0"/>
              <a:t> </a:t>
            </a:r>
            <a:r>
              <a:rPr sz="4200" spc="-5" dirty="0"/>
              <a:t>Audio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176337" y="2066126"/>
            <a:ext cx="9587865" cy="382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6839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Les enregistrements audio sont des enregistrements faits par une </a:t>
            </a:r>
            <a:r>
              <a:rPr sz="2400" spc="-650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personne</a:t>
            </a:r>
            <a:r>
              <a:rPr sz="2400" spc="-10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qui peut lire</a:t>
            </a:r>
            <a:r>
              <a:rPr sz="2400" spc="-10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un</a:t>
            </a:r>
            <a:r>
              <a:rPr sz="2400" spc="-10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texte</a:t>
            </a:r>
            <a:r>
              <a:rPr sz="2400" spc="-10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source.</a:t>
            </a:r>
            <a:endParaRPr sz="2400" dirty="0">
              <a:latin typeface="Century Gothic" panose="020B0502020202020204" pitchFamily="34" charset="0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400" spc="-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Les</a:t>
            </a:r>
            <a:r>
              <a:rPr sz="2400" spc="-20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enregistrements</a:t>
            </a:r>
            <a:r>
              <a:rPr sz="2400" spc="-1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audio</a:t>
            </a:r>
            <a:r>
              <a:rPr sz="2400" spc="-10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peuvent</a:t>
            </a:r>
            <a:r>
              <a:rPr sz="2400" spc="-10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être</a:t>
            </a:r>
            <a:r>
              <a:rPr sz="2400" spc="-20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créés</a:t>
            </a:r>
            <a:r>
              <a:rPr sz="2400" spc="-1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pour</a:t>
            </a:r>
            <a:r>
              <a:rPr sz="2400" spc="-10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:</a:t>
            </a:r>
            <a:endParaRPr sz="2400" dirty="0">
              <a:latin typeface="Century Gothic" panose="020B0502020202020204" pitchFamily="34" charset="0"/>
              <a:cs typeface="Century Gothic"/>
            </a:endParaRPr>
          </a:p>
          <a:p>
            <a:pPr marL="755650" indent="-346710">
              <a:lnSpc>
                <a:spcPct val="100000"/>
              </a:lnSpc>
              <a:spcBef>
                <a:spcPts val="1000"/>
              </a:spcBef>
              <a:buClr>
                <a:srgbClr val="28C18C"/>
              </a:buClr>
              <a:buSzPct val="79166"/>
              <a:buFont typeface="Arial"/>
              <a:buChar char="►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une</a:t>
            </a:r>
            <a:r>
              <a:rPr sz="2400" spc="-20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source</a:t>
            </a:r>
            <a:r>
              <a:rPr sz="2400" spc="-1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audio</a:t>
            </a:r>
            <a:r>
              <a:rPr sz="2400" spc="-1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d'une</a:t>
            </a:r>
            <a:r>
              <a:rPr sz="2400" spc="-10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langue</a:t>
            </a:r>
            <a:r>
              <a:rPr sz="2400" spc="-1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d'accès</a:t>
            </a:r>
            <a:endParaRPr sz="2400" dirty="0">
              <a:latin typeface="Century Gothic" panose="020B0502020202020204" pitchFamily="34" charset="0"/>
              <a:cs typeface="Century Gothic"/>
            </a:endParaRPr>
          </a:p>
          <a:p>
            <a:pPr marL="755650" marR="5080" indent="-346710">
              <a:lnSpc>
                <a:spcPct val="100000"/>
              </a:lnSpc>
              <a:spcBef>
                <a:spcPts val="1000"/>
              </a:spcBef>
              <a:buClr>
                <a:srgbClr val="28C18C"/>
              </a:buClr>
              <a:buSzPct val="79166"/>
              <a:buFont typeface="Arial"/>
              <a:buChar char="►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Lorsqu'un traducteur traduit un texte écrit qu'il peut lire dans </a:t>
            </a:r>
            <a:r>
              <a:rPr sz="2400" spc="-650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la</a:t>
            </a:r>
            <a:r>
              <a:rPr sz="2400" spc="-10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langue de</a:t>
            </a:r>
            <a:r>
              <a:rPr sz="2400" spc="-10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son cœur</a:t>
            </a:r>
            <a:r>
              <a:rPr sz="2400" spc="-1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qui n'est</a:t>
            </a:r>
            <a:r>
              <a:rPr sz="2400" spc="-1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pas une</a:t>
            </a:r>
            <a:r>
              <a:rPr sz="2400" spc="-1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langue </a:t>
            </a:r>
            <a:r>
              <a:rPr sz="2400" spc="10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écrite</a:t>
            </a:r>
            <a:r>
              <a:rPr sz="1200" spc="10" dirty="0">
                <a:latin typeface="Century Gothic" panose="020B0502020202020204" pitchFamily="34" charset="0"/>
                <a:cs typeface="Arial"/>
              </a:rPr>
              <a:t>.</a:t>
            </a:r>
            <a:endParaRPr sz="1200" dirty="0">
              <a:latin typeface="Century Gothic" panose="020B0502020202020204" pitchFamily="34" charset="0"/>
              <a:cs typeface="Arial"/>
            </a:endParaRPr>
          </a:p>
          <a:p>
            <a:pPr marL="755650" marR="141605" indent="-346710">
              <a:lnSpc>
                <a:spcPct val="100000"/>
              </a:lnSpc>
              <a:spcBef>
                <a:spcPts val="1000"/>
              </a:spcBef>
              <a:buClr>
                <a:srgbClr val="28C18C"/>
              </a:buClr>
              <a:buSzPct val="79166"/>
              <a:buFont typeface="Arial"/>
              <a:buChar char="►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Lorsqu'un groupe linguistique souhaite avoir un </a:t>
            </a:r>
            <a:r>
              <a:rPr sz="2400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enregistrement audio de sa Bible écrite pour être utilisé par </a:t>
            </a:r>
            <a:r>
              <a:rPr sz="2400" spc="-650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ceux</a:t>
            </a:r>
            <a:r>
              <a:rPr sz="2400" spc="-1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qui ne</a:t>
            </a:r>
            <a:r>
              <a:rPr sz="2400" spc="-10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peuvent pas lire la</a:t>
            </a:r>
            <a:r>
              <a:rPr sz="2400" spc="-10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langue</a:t>
            </a:r>
            <a:r>
              <a:rPr sz="1200" dirty="0">
                <a:latin typeface="Century Gothic" panose="020B0502020202020204" pitchFamily="34" charset="0"/>
                <a:cs typeface="Arial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136" y="457798"/>
            <a:ext cx="63938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FFFFFF"/>
                </a:solidFill>
              </a:rPr>
              <a:t>Les</a:t>
            </a:r>
            <a:r>
              <a:rPr sz="4000" spc="-55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enregistrements</a:t>
            </a:r>
            <a:r>
              <a:rPr sz="4000" spc="-5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audio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48937" y="2267610"/>
            <a:ext cx="3865245" cy="189865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625475" marR="5080" indent="-613410">
              <a:lnSpc>
                <a:spcPct val="101499"/>
              </a:lnSpc>
              <a:spcBef>
                <a:spcPts val="229"/>
              </a:spcBef>
              <a:buClr>
                <a:srgbClr val="65D6A0"/>
              </a:buClr>
              <a:buSzPct val="129166"/>
              <a:buChar char="►"/>
              <a:tabLst>
                <a:tab pos="625475" algn="l"/>
                <a:tab pos="626110" algn="l"/>
              </a:tabLst>
            </a:pP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De</a:t>
            </a:r>
            <a:r>
              <a:rPr sz="24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la</a:t>
            </a:r>
            <a:r>
              <a:rPr sz="24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page</a:t>
            </a:r>
            <a:r>
              <a:rPr sz="24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d'accueil, </a:t>
            </a:r>
            <a:r>
              <a:rPr sz="2400" spc="-6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appuyez sur la partie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verte pour ouvrir la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fenêtre de gestion de </a:t>
            </a:r>
            <a:r>
              <a:rPr sz="2400" spc="-6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projet</a:t>
            </a:r>
            <a:endParaRPr sz="2400" dirty="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21275" y="2188565"/>
            <a:ext cx="6089650" cy="3806190"/>
            <a:chOff x="5121275" y="2188565"/>
            <a:chExt cx="6089650" cy="38061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1275" y="2188565"/>
              <a:ext cx="6089649" cy="380603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577499" y="3577607"/>
              <a:ext cx="2339975" cy="948055"/>
            </a:xfrm>
            <a:custGeom>
              <a:avLst/>
              <a:gdLst/>
              <a:ahLst/>
              <a:cxnLst/>
              <a:rect l="l" t="t" r="r" b="b"/>
              <a:pathLst>
                <a:path w="2339975" h="948054">
                  <a:moveTo>
                    <a:pt x="511930" y="947616"/>
                  </a:moveTo>
                  <a:lnTo>
                    <a:pt x="0" y="511930"/>
                  </a:lnTo>
                  <a:lnTo>
                    <a:pt x="435685" y="0"/>
                  </a:lnTo>
                  <a:lnTo>
                    <a:pt x="454746" y="236904"/>
                  </a:lnTo>
                  <a:lnTo>
                    <a:pt x="2301725" y="88296"/>
                  </a:lnTo>
                  <a:lnTo>
                    <a:pt x="2339848" y="562104"/>
                  </a:lnTo>
                  <a:lnTo>
                    <a:pt x="492869" y="710712"/>
                  </a:lnTo>
                  <a:lnTo>
                    <a:pt x="511930" y="94761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77499" y="3577607"/>
              <a:ext cx="2339975" cy="948055"/>
            </a:xfrm>
            <a:custGeom>
              <a:avLst/>
              <a:gdLst/>
              <a:ahLst/>
              <a:cxnLst/>
              <a:rect l="l" t="t" r="r" b="b"/>
              <a:pathLst>
                <a:path w="2339975" h="948054">
                  <a:moveTo>
                    <a:pt x="2339848" y="562104"/>
                  </a:moveTo>
                  <a:lnTo>
                    <a:pt x="492869" y="710712"/>
                  </a:lnTo>
                  <a:lnTo>
                    <a:pt x="511930" y="947616"/>
                  </a:lnTo>
                  <a:lnTo>
                    <a:pt x="0" y="511930"/>
                  </a:lnTo>
                  <a:lnTo>
                    <a:pt x="435685" y="0"/>
                  </a:lnTo>
                  <a:lnTo>
                    <a:pt x="454746" y="236904"/>
                  </a:lnTo>
                  <a:lnTo>
                    <a:pt x="2301725" y="88296"/>
                  </a:lnTo>
                  <a:lnTo>
                    <a:pt x="2339848" y="562104"/>
                  </a:lnTo>
                  <a:close/>
                </a:path>
              </a:pathLst>
            </a:custGeom>
            <a:ln w="19049">
              <a:solidFill>
                <a:srgbClr val="7D9A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40114" y="4282647"/>
            <a:ext cx="1767839" cy="1967846"/>
          </a:xfrm>
          <a:prstGeom prst="rect">
            <a:avLst/>
          </a:prstGeom>
          <a:ln w="57149">
            <a:solidFill>
              <a:srgbClr val="FFFF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106045" marR="102235" indent="-635" algn="ctr">
              <a:lnSpc>
                <a:spcPct val="100000"/>
              </a:lnSpc>
              <a:spcBef>
                <a:spcPts val="225"/>
              </a:spcBef>
            </a:pPr>
            <a:r>
              <a:rPr lang="fr-FR" spc="-5" dirty="0">
                <a:solidFill>
                  <a:srgbClr val="FFFFFF"/>
                </a:solidFill>
                <a:latin typeface="Century Gothic"/>
                <a:cs typeface="Century Gothic"/>
              </a:rPr>
              <a:t>Cette étape permet à l'utilisateur de revenir à une session d'enregistrement</a:t>
            </a:r>
            <a:endParaRPr sz="18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136" y="457798"/>
            <a:ext cx="63938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FFFFFF"/>
                </a:solidFill>
              </a:rPr>
              <a:t>Les</a:t>
            </a:r>
            <a:r>
              <a:rPr sz="4000" spc="-55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enregistrements</a:t>
            </a:r>
            <a:r>
              <a:rPr sz="4000" spc="-5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audio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63352" y="2163239"/>
            <a:ext cx="395351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845" marR="5080" indent="-398780">
              <a:lnSpc>
                <a:spcPct val="100000"/>
              </a:lnSpc>
              <a:spcBef>
                <a:spcPts val="100"/>
              </a:spcBef>
              <a:buClr>
                <a:srgbClr val="28C18C"/>
              </a:buClr>
              <a:buSzPct val="79545"/>
              <a:buFont typeface="Arial"/>
              <a:buChar char="►"/>
              <a:tabLst>
                <a:tab pos="410845" algn="l"/>
                <a:tab pos="411480" algn="l"/>
              </a:tabLst>
            </a:pPr>
            <a:r>
              <a:rPr sz="2400" spc="-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Appuyez sur la barre de </a:t>
            </a:r>
            <a:r>
              <a:rPr sz="2400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projet</a:t>
            </a:r>
            <a:r>
              <a:rPr sz="2400" spc="-2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pour</a:t>
            </a:r>
            <a:r>
              <a:rPr sz="2400" spc="-2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ouvrir</a:t>
            </a:r>
            <a:r>
              <a:rPr sz="2400" spc="-2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le</a:t>
            </a:r>
            <a:r>
              <a:rPr sz="2400" spc="-25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 panose="020B0502020202020204" pitchFamily="34" charset="0"/>
                <a:cs typeface="Century Gothic"/>
              </a:rPr>
              <a:t>projet</a:t>
            </a:r>
            <a:r>
              <a:rPr sz="1400" dirty="0">
                <a:latin typeface="Century Gothic" panose="020B0502020202020204" pitchFamily="34" charset="0"/>
                <a:cs typeface="Arial"/>
              </a:rPr>
              <a:t>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433765" y="2188565"/>
            <a:ext cx="7777480" cy="3806190"/>
            <a:chOff x="3433765" y="2188565"/>
            <a:chExt cx="7777480" cy="38061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1275" y="2188565"/>
              <a:ext cx="6089649" cy="380603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43290" y="3373968"/>
              <a:ext cx="2328545" cy="1071245"/>
            </a:xfrm>
            <a:custGeom>
              <a:avLst/>
              <a:gdLst/>
              <a:ahLst/>
              <a:cxnLst/>
              <a:rect l="l" t="t" r="r" b="b"/>
              <a:pathLst>
                <a:path w="2328545" h="1071245">
                  <a:moveTo>
                    <a:pt x="95590" y="1071070"/>
                  </a:moveTo>
                  <a:lnTo>
                    <a:pt x="0" y="605441"/>
                  </a:lnTo>
                  <a:lnTo>
                    <a:pt x="1815093" y="232813"/>
                  </a:lnTo>
                  <a:lnTo>
                    <a:pt x="1767297" y="0"/>
                  </a:lnTo>
                  <a:lnTo>
                    <a:pt x="2328517" y="370037"/>
                  </a:lnTo>
                  <a:lnTo>
                    <a:pt x="1958479" y="931256"/>
                  </a:lnTo>
                  <a:lnTo>
                    <a:pt x="1910683" y="698442"/>
                  </a:lnTo>
                  <a:lnTo>
                    <a:pt x="95590" y="107107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43290" y="3373968"/>
              <a:ext cx="2328545" cy="1071245"/>
            </a:xfrm>
            <a:custGeom>
              <a:avLst/>
              <a:gdLst/>
              <a:ahLst/>
              <a:cxnLst/>
              <a:rect l="l" t="t" r="r" b="b"/>
              <a:pathLst>
                <a:path w="2328545" h="1071245">
                  <a:moveTo>
                    <a:pt x="0" y="605441"/>
                  </a:moveTo>
                  <a:lnTo>
                    <a:pt x="1815093" y="232813"/>
                  </a:lnTo>
                  <a:lnTo>
                    <a:pt x="1767297" y="0"/>
                  </a:lnTo>
                  <a:lnTo>
                    <a:pt x="2328517" y="370037"/>
                  </a:lnTo>
                  <a:lnTo>
                    <a:pt x="1958479" y="931256"/>
                  </a:lnTo>
                  <a:lnTo>
                    <a:pt x="1910683" y="698442"/>
                  </a:lnTo>
                  <a:lnTo>
                    <a:pt x="95590" y="1071070"/>
                  </a:lnTo>
                  <a:lnTo>
                    <a:pt x="0" y="605441"/>
                  </a:lnTo>
                  <a:close/>
                </a:path>
              </a:pathLst>
            </a:custGeom>
            <a:ln w="19049">
              <a:solidFill>
                <a:srgbClr val="7D9A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45998" y="4291684"/>
            <a:ext cx="1768475" cy="1755139"/>
          </a:xfrm>
          <a:prstGeom prst="rect">
            <a:avLst/>
          </a:prstGeom>
          <a:solidFill>
            <a:srgbClr val="FFFFFF"/>
          </a:solidFill>
          <a:ln w="38099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2710" marR="86360" indent="-635" algn="ctr">
              <a:lnSpc>
                <a:spcPct val="100000"/>
              </a:lnSpc>
              <a:spcBef>
                <a:spcPts val="225"/>
              </a:spcBef>
            </a:pPr>
            <a:r>
              <a:rPr sz="1800" b="1" spc="-5" dirty="0">
                <a:latin typeface="Century Gothic"/>
                <a:cs typeface="Century Gothic"/>
              </a:rPr>
              <a:t>Le dernier </a:t>
            </a:r>
            <a:r>
              <a:rPr sz="1800" b="1" dirty="0">
                <a:latin typeface="Century Gothic"/>
                <a:cs typeface="Century Gothic"/>
              </a:rPr>
              <a:t> </a:t>
            </a:r>
            <a:r>
              <a:rPr sz="1800" b="1" spc="-5" dirty="0">
                <a:latin typeface="Century Gothic"/>
                <a:cs typeface="Century Gothic"/>
              </a:rPr>
              <a:t>projet sur </a:t>
            </a:r>
            <a:r>
              <a:rPr sz="1800" b="1" dirty="0">
                <a:latin typeface="Century Gothic"/>
                <a:cs typeface="Century Gothic"/>
              </a:rPr>
              <a:t> </a:t>
            </a:r>
            <a:r>
              <a:rPr sz="1800" b="1" spc="-5" dirty="0">
                <a:latin typeface="Century Gothic"/>
                <a:cs typeface="Century Gothic"/>
              </a:rPr>
              <a:t>lequel vous </a:t>
            </a:r>
            <a:r>
              <a:rPr sz="1800" b="1" dirty="0">
                <a:latin typeface="Century Gothic"/>
                <a:cs typeface="Century Gothic"/>
              </a:rPr>
              <a:t> </a:t>
            </a:r>
            <a:r>
              <a:rPr sz="1800" b="1" spc="-5" dirty="0">
                <a:latin typeface="Century Gothic"/>
                <a:cs typeface="Century Gothic"/>
              </a:rPr>
              <a:t>avez travaillé </a:t>
            </a:r>
            <a:r>
              <a:rPr sz="1800" b="1" dirty="0">
                <a:latin typeface="Century Gothic"/>
                <a:cs typeface="Century Gothic"/>
              </a:rPr>
              <a:t> </a:t>
            </a:r>
            <a:r>
              <a:rPr sz="1800" b="1" spc="-5" dirty="0">
                <a:latin typeface="Century Gothic"/>
                <a:cs typeface="Century Gothic"/>
              </a:rPr>
              <a:t>est</a:t>
            </a:r>
            <a:r>
              <a:rPr sz="1800" b="1" spc="-35" dirty="0">
                <a:latin typeface="Century Gothic"/>
                <a:cs typeface="Century Gothic"/>
              </a:rPr>
              <a:t> </a:t>
            </a:r>
            <a:r>
              <a:rPr sz="1800" b="1" spc="-5" dirty="0">
                <a:latin typeface="Century Gothic"/>
                <a:cs typeface="Century Gothic"/>
              </a:rPr>
              <a:t>en</a:t>
            </a:r>
            <a:r>
              <a:rPr sz="1800" b="1" spc="-30" dirty="0">
                <a:latin typeface="Century Gothic"/>
                <a:cs typeface="Century Gothic"/>
              </a:rPr>
              <a:t> </a:t>
            </a:r>
            <a:r>
              <a:rPr sz="1800" b="1" spc="-5" dirty="0">
                <a:latin typeface="Century Gothic"/>
                <a:cs typeface="Century Gothic"/>
              </a:rPr>
              <a:t>haut</a:t>
            </a:r>
            <a:r>
              <a:rPr sz="1800" b="1" spc="-35" dirty="0">
                <a:latin typeface="Century Gothic"/>
                <a:cs typeface="Century Gothic"/>
              </a:rPr>
              <a:t> </a:t>
            </a:r>
            <a:r>
              <a:rPr sz="1800" b="1" spc="-5" dirty="0">
                <a:latin typeface="Century Gothic"/>
                <a:cs typeface="Century Gothic"/>
              </a:rPr>
              <a:t>de </a:t>
            </a:r>
            <a:r>
              <a:rPr sz="1800" b="1" spc="-490" dirty="0">
                <a:latin typeface="Century Gothic"/>
                <a:cs typeface="Century Gothic"/>
              </a:rPr>
              <a:t> </a:t>
            </a:r>
            <a:r>
              <a:rPr sz="1800" b="1" spc="-5" dirty="0">
                <a:latin typeface="Century Gothic"/>
                <a:cs typeface="Century Gothic"/>
              </a:rPr>
              <a:t>la</a:t>
            </a:r>
            <a:r>
              <a:rPr sz="1800" b="1" spc="-15" dirty="0">
                <a:latin typeface="Century Gothic"/>
                <a:cs typeface="Century Gothic"/>
              </a:rPr>
              <a:t> </a:t>
            </a:r>
            <a:r>
              <a:rPr sz="1800" b="1" spc="-5" dirty="0">
                <a:latin typeface="Century Gothic"/>
                <a:cs typeface="Century Gothic"/>
              </a:rPr>
              <a:t>liste.</a:t>
            </a:r>
            <a:endParaRPr sz="18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136" y="507198"/>
            <a:ext cx="63938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FFFFFF"/>
                </a:solidFill>
              </a:rPr>
              <a:t>Les</a:t>
            </a:r>
            <a:r>
              <a:rPr sz="4000" spc="-55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enregistrements</a:t>
            </a:r>
            <a:r>
              <a:rPr sz="4000" spc="-5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audio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58220" y="2074772"/>
            <a:ext cx="3584575" cy="174243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73025" algn="just">
              <a:lnSpc>
                <a:spcPct val="100000"/>
              </a:lnSpc>
              <a:spcBef>
                <a:spcPts val="1100"/>
              </a:spcBef>
            </a:pP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Le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projet</a:t>
            </a:r>
            <a:r>
              <a:rPr sz="24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s'ouvre</a:t>
            </a:r>
            <a:r>
              <a:rPr sz="24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:</a:t>
            </a:r>
            <a:endParaRPr sz="2400" dirty="0">
              <a:latin typeface="Century Gothic"/>
              <a:cs typeface="Century Gothic"/>
            </a:endParaRPr>
          </a:p>
          <a:p>
            <a:pPr marL="415925" marR="5080" indent="-403860" algn="just">
              <a:lnSpc>
                <a:spcPct val="100000"/>
              </a:lnSpc>
              <a:spcBef>
                <a:spcPts val="1000"/>
              </a:spcBef>
              <a:buClr>
                <a:srgbClr val="28C18C"/>
              </a:buClr>
              <a:buSzPct val="79166"/>
              <a:buFont typeface="Arial"/>
              <a:buChar char="►"/>
              <a:tabLst>
                <a:tab pos="416559" algn="l"/>
              </a:tabLst>
            </a:pPr>
            <a:r>
              <a:rPr lang="fr-FR"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Ouvrez le texte écrit du premier verset qui sera lu.</a:t>
            </a:r>
            <a:endParaRPr sz="2400" dirty="0">
              <a:latin typeface="Century Gothic"/>
              <a:cs typeface="Century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1275" y="2188565"/>
            <a:ext cx="6089649" cy="38060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9011" y="6096000"/>
              <a:ext cx="993732" cy="761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99711" y="0"/>
              <a:ext cx="762000" cy="1206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437811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799" y="1142999"/>
                  </a:moveTo>
                  <a:lnTo>
                    <a:pt x="0" y="11429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1142999"/>
                  </a:lnTo>
                  <a:close/>
                </a:path>
              </a:pathLst>
            </a:custGeom>
            <a:solidFill>
              <a:srgbClr val="28C1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86259" y="288479"/>
            <a:ext cx="597214" cy="59721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19136" y="456782"/>
            <a:ext cx="671258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solidFill>
                  <a:srgbClr val="FFFFFF"/>
                </a:solidFill>
              </a:rPr>
              <a:t>Les</a:t>
            </a:r>
            <a:r>
              <a:rPr sz="4200" spc="-55" dirty="0">
                <a:solidFill>
                  <a:srgbClr val="FFFFFF"/>
                </a:solidFill>
              </a:rPr>
              <a:t> </a:t>
            </a:r>
            <a:r>
              <a:rPr sz="4200" spc="-10" dirty="0">
                <a:solidFill>
                  <a:srgbClr val="FFFFFF"/>
                </a:solidFill>
              </a:rPr>
              <a:t>enregistrements</a:t>
            </a:r>
            <a:r>
              <a:rPr sz="4200" spc="-50" dirty="0">
                <a:solidFill>
                  <a:srgbClr val="FFFFFF"/>
                </a:solidFill>
              </a:rPr>
              <a:t> </a:t>
            </a:r>
            <a:r>
              <a:rPr sz="4200" spc="-5" dirty="0">
                <a:solidFill>
                  <a:srgbClr val="FFFFFF"/>
                </a:solidFill>
              </a:rPr>
              <a:t>audio</a:t>
            </a:r>
            <a:endParaRPr sz="4200"/>
          </a:p>
        </p:txBody>
      </p:sp>
      <p:sp>
        <p:nvSpPr>
          <p:cNvPr id="9" name="object 9"/>
          <p:cNvSpPr txBox="1"/>
          <p:nvPr/>
        </p:nvSpPr>
        <p:spPr>
          <a:xfrm>
            <a:off x="1010939" y="1280926"/>
            <a:ext cx="8743950" cy="54369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4345" marR="990600" indent="-474345">
              <a:lnSpc>
                <a:spcPct val="134700"/>
              </a:lnSpc>
              <a:spcBef>
                <a:spcPts val="100"/>
              </a:spcBef>
              <a:buClr>
                <a:srgbClr val="ABD433"/>
              </a:buClr>
              <a:buSzPct val="79166"/>
              <a:buChar char="►"/>
              <a:tabLst>
                <a:tab pos="474345" algn="l"/>
                <a:tab pos="474980" algn="l"/>
              </a:tabLst>
            </a:pP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Vérifie</a:t>
            </a:r>
            <a:r>
              <a:rPr sz="2400" b="1" dirty="0">
                <a:solidFill>
                  <a:srgbClr val="FFFFFF"/>
                </a:solidFill>
                <a:latin typeface="Century Gothic"/>
                <a:cs typeface="Century Gothic"/>
              </a:rPr>
              <a:t>z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 l’informatio</a:t>
            </a:r>
            <a:r>
              <a:rPr sz="2400" b="1" dirty="0">
                <a:solidFill>
                  <a:srgbClr val="FFFFFF"/>
                </a:solidFill>
                <a:latin typeface="Century Gothic"/>
                <a:cs typeface="Century Gothic"/>
              </a:rPr>
              <a:t>n</a:t>
            </a:r>
            <a:r>
              <a:rPr sz="24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su</a:t>
            </a:r>
            <a:r>
              <a:rPr sz="2400" b="1" dirty="0">
                <a:solidFill>
                  <a:srgbClr val="FFFFFF"/>
                </a:solidFill>
                <a:latin typeface="Century Gothic"/>
                <a:cs typeface="Century Gothic"/>
              </a:rPr>
              <a:t>r</a:t>
            </a:r>
            <a:r>
              <a:rPr sz="24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l</a:t>
            </a:r>
            <a:r>
              <a:rPr sz="2400" b="1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4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barr</a:t>
            </a:r>
            <a:r>
              <a:rPr sz="2400" b="1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 gris</a:t>
            </a:r>
            <a:r>
              <a:rPr sz="2400" b="1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 supérieur</a:t>
            </a:r>
            <a:r>
              <a:rPr sz="2400" b="1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2400" b="1" spc="-229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:  </a:t>
            </a:r>
            <a:r>
              <a:rPr lang="en-US" sz="24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            </a:t>
            </a:r>
          </a:p>
          <a:p>
            <a:pPr marR="990600">
              <a:lnSpc>
                <a:spcPct val="134700"/>
              </a:lnSpc>
              <a:spcBef>
                <a:spcPts val="100"/>
              </a:spcBef>
              <a:buClr>
                <a:srgbClr val="ABD433"/>
              </a:buClr>
              <a:buSzPct val="79166"/>
              <a:tabLst>
                <a:tab pos="474345" algn="l"/>
                <a:tab pos="474980" algn="l"/>
              </a:tabLst>
            </a:pPr>
            <a:r>
              <a:rPr lang="en-US"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       	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Langue</a:t>
            </a:r>
            <a:r>
              <a:rPr sz="24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source</a:t>
            </a:r>
            <a:endParaRPr sz="2400" dirty="0">
              <a:latin typeface="Century Gothic"/>
              <a:cs typeface="Century Gothic"/>
            </a:endParaRPr>
          </a:p>
          <a:p>
            <a:pPr marL="1960245">
              <a:lnSpc>
                <a:spcPct val="100000"/>
              </a:lnSpc>
              <a:spcBef>
                <a:spcPts val="1000"/>
              </a:spcBef>
            </a:pP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Type</a:t>
            </a:r>
            <a:r>
              <a:rPr sz="24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de</a:t>
            </a:r>
            <a:r>
              <a:rPr sz="24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projet</a:t>
            </a:r>
            <a:endParaRPr sz="2400" dirty="0">
              <a:latin typeface="Century Gothic"/>
              <a:cs typeface="Century Gothic"/>
            </a:endParaRPr>
          </a:p>
          <a:p>
            <a:pPr marL="2874645">
              <a:lnSpc>
                <a:spcPct val="100000"/>
              </a:lnSpc>
              <a:spcBef>
                <a:spcPts val="1000"/>
              </a:spcBef>
            </a:pP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Livre</a:t>
            </a:r>
            <a:endParaRPr sz="2400" dirty="0">
              <a:latin typeface="Century Gothic"/>
              <a:cs typeface="Century Gothic"/>
            </a:endParaRPr>
          </a:p>
          <a:p>
            <a:pPr marL="3331845">
              <a:lnSpc>
                <a:spcPct val="100000"/>
              </a:lnSpc>
              <a:spcBef>
                <a:spcPts val="1000"/>
              </a:spcBef>
            </a:pP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Chapitre</a:t>
            </a:r>
            <a:endParaRPr sz="2400" dirty="0">
              <a:latin typeface="Century Gothic"/>
              <a:cs typeface="Century Gothic"/>
            </a:endParaRPr>
          </a:p>
          <a:p>
            <a:pPr marL="4246245">
              <a:lnSpc>
                <a:spcPct val="100000"/>
              </a:lnSpc>
              <a:spcBef>
                <a:spcPts val="1000"/>
              </a:spcBef>
            </a:pP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Chapitre</a:t>
            </a:r>
            <a:r>
              <a:rPr sz="24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#</a:t>
            </a:r>
            <a:endParaRPr sz="2400" dirty="0">
              <a:latin typeface="Century Gothic"/>
              <a:cs typeface="Century Gothic"/>
            </a:endParaRPr>
          </a:p>
          <a:p>
            <a:pPr marL="5160645" marR="5080" indent="-373380">
              <a:lnSpc>
                <a:spcPct val="134700"/>
              </a:lnSpc>
            </a:pP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Verset</a:t>
            </a:r>
            <a:r>
              <a:rPr sz="2400" spc="1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ou</a:t>
            </a:r>
            <a:r>
              <a:rPr sz="2400" spc="1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passage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entury Gothic"/>
                <a:cs typeface="Century Gothic"/>
              </a:rPr>
              <a:t>    </a:t>
            </a:r>
          </a:p>
          <a:p>
            <a:pPr marL="5160645" marR="5080" indent="-373380">
              <a:lnSpc>
                <a:spcPct val="134700"/>
              </a:lnSpc>
            </a:pPr>
            <a:r>
              <a:rPr lang="en-US"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           </a:t>
            </a:r>
            <a:r>
              <a:rPr sz="2400" spc="-5" dirty="0" err="1">
                <a:solidFill>
                  <a:srgbClr val="FFFFFF"/>
                </a:solidFill>
                <a:latin typeface="Century Gothic"/>
                <a:cs typeface="Century Gothic"/>
              </a:rPr>
              <a:t>Numéro</a:t>
            </a:r>
            <a:r>
              <a:rPr sz="24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du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verset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</a:p>
          <a:p>
            <a:pPr marL="5160645" marR="5080" indent="-373380">
              <a:lnSpc>
                <a:spcPct val="134700"/>
              </a:lnSpc>
            </a:pPr>
            <a:r>
              <a:rPr lang="en-US"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               </a:t>
            </a:r>
            <a:r>
              <a:rPr sz="2400" spc="-5" dirty="0" err="1">
                <a:solidFill>
                  <a:srgbClr val="FFFFFF"/>
                </a:solidFill>
                <a:latin typeface="Century Gothic"/>
                <a:cs typeface="Century Gothic"/>
              </a:rPr>
              <a:t>ou</a:t>
            </a:r>
            <a:r>
              <a:rPr sz="24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24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du passage</a:t>
            </a:r>
            <a:endParaRPr lang="en-US" sz="2400" dirty="0">
              <a:latin typeface="Century Gothic"/>
              <a:cs typeface="Century Gothic"/>
            </a:endParaRPr>
          </a:p>
          <a:p>
            <a:pPr marL="5160645" marR="5080" indent="-373380">
              <a:lnSpc>
                <a:spcPct val="134700"/>
              </a:lnSpc>
            </a:pPr>
            <a:r>
              <a:rPr lang="en-US" sz="2400" spc="-30" dirty="0">
                <a:solidFill>
                  <a:srgbClr val="FFFFFF"/>
                </a:solidFill>
                <a:latin typeface="Century Gothic"/>
                <a:cs typeface="Century Gothic"/>
              </a:rPr>
              <a:t>  </a:t>
            </a:r>
          </a:p>
          <a:p>
            <a:pPr marL="5160645" marR="5080" indent="-373380">
              <a:lnSpc>
                <a:spcPct val="134700"/>
              </a:lnSpc>
            </a:pPr>
            <a:r>
              <a:rPr lang="en-US" sz="2400" spc="-30" dirty="0">
                <a:solidFill>
                  <a:srgbClr val="FFFFFF"/>
                </a:solidFill>
                <a:latin typeface="Century Gothic"/>
                <a:cs typeface="Century Gothic"/>
              </a:rPr>
              <a:t>                  </a:t>
            </a:r>
            <a:r>
              <a:rPr lang="en-US"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                               </a:t>
            </a:r>
            <a:endParaRPr sz="2400" dirty="0">
              <a:latin typeface="Century Gothic"/>
              <a:cs typeface="Century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43244" y="2394721"/>
            <a:ext cx="6674484" cy="4370705"/>
            <a:chOff x="1538518" y="2487884"/>
            <a:chExt cx="6674484" cy="437070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8518" y="5750846"/>
              <a:ext cx="6674104" cy="110715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31836" y="5944164"/>
              <a:ext cx="6089903" cy="77682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157601" y="2675731"/>
              <a:ext cx="0" cy="3112770"/>
            </a:xfrm>
            <a:custGeom>
              <a:avLst/>
              <a:gdLst/>
              <a:ahLst/>
              <a:cxnLst/>
              <a:rect l="l" t="t" r="r" b="b"/>
              <a:pathLst>
                <a:path h="3112770">
                  <a:moveTo>
                    <a:pt x="0" y="0"/>
                  </a:moveTo>
                  <a:lnTo>
                    <a:pt x="0" y="3112616"/>
                  </a:lnTo>
                </a:path>
              </a:pathLst>
            </a:custGeom>
            <a:ln w="761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71908" y="2525984"/>
              <a:ext cx="171450" cy="235585"/>
            </a:xfrm>
            <a:custGeom>
              <a:avLst/>
              <a:gdLst/>
              <a:ahLst/>
              <a:cxnLst/>
              <a:rect l="l" t="t" r="r" b="b"/>
              <a:pathLst>
                <a:path w="171450" h="235585">
                  <a:moveTo>
                    <a:pt x="171386" y="235440"/>
                  </a:moveTo>
                  <a:lnTo>
                    <a:pt x="85693" y="149746"/>
                  </a:lnTo>
                  <a:lnTo>
                    <a:pt x="0" y="235440"/>
                  </a:lnTo>
                  <a:lnTo>
                    <a:pt x="85693" y="0"/>
                  </a:lnTo>
                  <a:lnTo>
                    <a:pt x="171386" y="23544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71908" y="2525984"/>
              <a:ext cx="171450" cy="235585"/>
            </a:xfrm>
            <a:custGeom>
              <a:avLst/>
              <a:gdLst/>
              <a:ahLst/>
              <a:cxnLst/>
              <a:rect l="l" t="t" r="r" b="b"/>
              <a:pathLst>
                <a:path w="171450" h="235585">
                  <a:moveTo>
                    <a:pt x="85693" y="149746"/>
                  </a:moveTo>
                  <a:lnTo>
                    <a:pt x="171386" y="235440"/>
                  </a:lnTo>
                  <a:lnTo>
                    <a:pt x="85693" y="0"/>
                  </a:lnTo>
                  <a:lnTo>
                    <a:pt x="0" y="235440"/>
                  </a:lnTo>
                  <a:lnTo>
                    <a:pt x="85693" y="149746"/>
                  </a:lnTo>
                  <a:close/>
                </a:path>
              </a:pathLst>
            </a:custGeom>
            <a:ln w="761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71908" y="5702655"/>
              <a:ext cx="171450" cy="235585"/>
            </a:xfrm>
            <a:custGeom>
              <a:avLst/>
              <a:gdLst/>
              <a:ahLst/>
              <a:cxnLst/>
              <a:rect l="l" t="t" r="r" b="b"/>
              <a:pathLst>
                <a:path w="171450" h="235585">
                  <a:moveTo>
                    <a:pt x="85693" y="235440"/>
                  </a:moveTo>
                  <a:lnTo>
                    <a:pt x="0" y="0"/>
                  </a:lnTo>
                  <a:lnTo>
                    <a:pt x="85693" y="85692"/>
                  </a:lnTo>
                  <a:lnTo>
                    <a:pt x="171386" y="0"/>
                  </a:lnTo>
                  <a:lnTo>
                    <a:pt x="85693" y="23544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71908" y="5702655"/>
              <a:ext cx="171450" cy="235585"/>
            </a:xfrm>
            <a:custGeom>
              <a:avLst/>
              <a:gdLst/>
              <a:ahLst/>
              <a:cxnLst/>
              <a:rect l="l" t="t" r="r" b="b"/>
              <a:pathLst>
                <a:path w="171450" h="235585">
                  <a:moveTo>
                    <a:pt x="85693" y="85692"/>
                  </a:moveTo>
                  <a:lnTo>
                    <a:pt x="0" y="0"/>
                  </a:lnTo>
                  <a:lnTo>
                    <a:pt x="85693" y="235440"/>
                  </a:lnTo>
                  <a:lnTo>
                    <a:pt x="171386" y="0"/>
                  </a:lnTo>
                  <a:lnTo>
                    <a:pt x="85693" y="85692"/>
                  </a:lnTo>
                  <a:close/>
                </a:path>
              </a:pathLst>
            </a:custGeom>
            <a:ln w="761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33793" y="3090423"/>
              <a:ext cx="0" cy="2592705"/>
            </a:xfrm>
            <a:custGeom>
              <a:avLst/>
              <a:gdLst/>
              <a:ahLst/>
              <a:cxnLst/>
              <a:rect l="l" t="t" r="r" b="b"/>
              <a:pathLst>
                <a:path h="2592704">
                  <a:moveTo>
                    <a:pt x="0" y="0"/>
                  </a:moveTo>
                  <a:lnTo>
                    <a:pt x="0" y="2592595"/>
                  </a:lnTo>
                </a:path>
              </a:pathLst>
            </a:custGeom>
            <a:ln w="761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48100" y="2940676"/>
              <a:ext cx="171450" cy="235585"/>
            </a:xfrm>
            <a:custGeom>
              <a:avLst/>
              <a:gdLst/>
              <a:ahLst/>
              <a:cxnLst/>
              <a:rect l="l" t="t" r="r" b="b"/>
              <a:pathLst>
                <a:path w="171450" h="235585">
                  <a:moveTo>
                    <a:pt x="171386" y="235440"/>
                  </a:moveTo>
                  <a:lnTo>
                    <a:pt x="85693" y="149746"/>
                  </a:lnTo>
                  <a:lnTo>
                    <a:pt x="0" y="235440"/>
                  </a:lnTo>
                  <a:lnTo>
                    <a:pt x="85693" y="0"/>
                  </a:lnTo>
                  <a:lnTo>
                    <a:pt x="171386" y="23544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48100" y="2940676"/>
              <a:ext cx="171450" cy="235585"/>
            </a:xfrm>
            <a:custGeom>
              <a:avLst/>
              <a:gdLst/>
              <a:ahLst/>
              <a:cxnLst/>
              <a:rect l="l" t="t" r="r" b="b"/>
              <a:pathLst>
                <a:path w="171450" h="235585">
                  <a:moveTo>
                    <a:pt x="85693" y="149746"/>
                  </a:moveTo>
                  <a:lnTo>
                    <a:pt x="171386" y="235440"/>
                  </a:lnTo>
                  <a:lnTo>
                    <a:pt x="85693" y="0"/>
                  </a:lnTo>
                  <a:lnTo>
                    <a:pt x="0" y="235440"/>
                  </a:lnTo>
                  <a:lnTo>
                    <a:pt x="85693" y="149746"/>
                  </a:lnTo>
                  <a:close/>
                </a:path>
              </a:pathLst>
            </a:custGeom>
            <a:ln w="761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48100" y="5597326"/>
              <a:ext cx="171450" cy="235585"/>
            </a:xfrm>
            <a:custGeom>
              <a:avLst/>
              <a:gdLst/>
              <a:ahLst/>
              <a:cxnLst/>
              <a:rect l="l" t="t" r="r" b="b"/>
              <a:pathLst>
                <a:path w="171450" h="235585">
                  <a:moveTo>
                    <a:pt x="85693" y="235440"/>
                  </a:moveTo>
                  <a:lnTo>
                    <a:pt x="0" y="0"/>
                  </a:lnTo>
                  <a:lnTo>
                    <a:pt x="85693" y="85692"/>
                  </a:lnTo>
                  <a:lnTo>
                    <a:pt x="171386" y="0"/>
                  </a:lnTo>
                  <a:lnTo>
                    <a:pt x="85693" y="23544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48100" y="5597326"/>
              <a:ext cx="171450" cy="235585"/>
            </a:xfrm>
            <a:custGeom>
              <a:avLst/>
              <a:gdLst/>
              <a:ahLst/>
              <a:cxnLst/>
              <a:rect l="l" t="t" r="r" b="b"/>
              <a:pathLst>
                <a:path w="171450" h="235585">
                  <a:moveTo>
                    <a:pt x="85693" y="85692"/>
                  </a:moveTo>
                  <a:lnTo>
                    <a:pt x="0" y="0"/>
                  </a:lnTo>
                  <a:lnTo>
                    <a:pt x="85693" y="235440"/>
                  </a:lnTo>
                  <a:lnTo>
                    <a:pt x="171386" y="0"/>
                  </a:lnTo>
                  <a:lnTo>
                    <a:pt x="85693" y="85692"/>
                  </a:lnTo>
                  <a:close/>
                </a:path>
              </a:pathLst>
            </a:custGeom>
            <a:ln w="761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41732" y="3519154"/>
              <a:ext cx="64135" cy="2269490"/>
            </a:xfrm>
            <a:custGeom>
              <a:avLst/>
              <a:gdLst/>
              <a:ahLst/>
              <a:cxnLst/>
              <a:rect l="l" t="t" r="r" b="b"/>
              <a:pathLst>
                <a:path w="64135" h="2269490">
                  <a:moveTo>
                    <a:pt x="63689" y="0"/>
                  </a:moveTo>
                  <a:lnTo>
                    <a:pt x="0" y="2269296"/>
                  </a:lnTo>
                </a:path>
              </a:pathLst>
            </a:custGeom>
            <a:ln w="761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17358" y="3369467"/>
              <a:ext cx="171450" cy="238125"/>
            </a:xfrm>
            <a:custGeom>
              <a:avLst/>
              <a:gdLst/>
              <a:ahLst/>
              <a:cxnLst/>
              <a:rect l="l" t="t" r="r" b="b"/>
              <a:pathLst>
                <a:path w="171450" h="238125">
                  <a:moveTo>
                    <a:pt x="171319" y="237751"/>
                  </a:moveTo>
                  <a:lnTo>
                    <a:pt x="88063" y="149687"/>
                  </a:lnTo>
                  <a:lnTo>
                    <a:pt x="0" y="232943"/>
                  </a:lnTo>
                  <a:lnTo>
                    <a:pt x="92264" y="0"/>
                  </a:lnTo>
                  <a:lnTo>
                    <a:pt x="171319" y="237751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17358" y="3369467"/>
              <a:ext cx="171450" cy="238125"/>
            </a:xfrm>
            <a:custGeom>
              <a:avLst/>
              <a:gdLst/>
              <a:ahLst/>
              <a:cxnLst/>
              <a:rect l="l" t="t" r="r" b="b"/>
              <a:pathLst>
                <a:path w="171450" h="238125">
                  <a:moveTo>
                    <a:pt x="88063" y="149687"/>
                  </a:moveTo>
                  <a:lnTo>
                    <a:pt x="171319" y="237751"/>
                  </a:lnTo>
                  <a:lnTo>
                    <a:pt x="92264" y="0"/>
                  </a:lnTo>
                  <a:lnTo>
                    <a:pt x="0" y="232943"/>
                  </a:lnTo>
                  <a:lnTo>
                    <a:pt x="88063" y="149687"/>
                  </a:lnTo>
                  <a:close/>
                </a:path>
              </a:pathLst>
            </a:custGeom>
            <a:ln w="761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58476" y="5700388"/>
              <a:ext cx="171450" cy="238125"/>
            </a:xfrm>
            <a:custGeom>
              <a:avLst/>
              <a:gdLst/>
              <a:ahLst/>
              <a:cxnLst/>
              <a:rect l="l" t="t" r="r" b="b"/>
              <a:pathLst>
                <a:path w="171450" h="238125">
                  <a:moveTo>
                    <a:pt x="79054" y="237751"/>
                  </a:moveTo>
                  <a:lnTo>
                    <a:pt x="0" y="0"/>
                  </a:lnTo>
                  <a:lnTo>
                    <a:pt x="83255" y="88063"/>
                  </a:lnTo>
                  <a:lnTo>
                    <a:pt x="171318" y="4808"/>
                  </a:lnTo>
                  <a:lnTo>
                    <a:pt x="79054" y="237751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58476" y="5700388"/>
              <a:ext cx="171450" cy="238125"/>
            </a:xfrm>
            <a:custGeom>
              <a:avLst/>
              <a:gdLst/>
              <a:ahLst/>
              <a:cxnLst/>
              <a:rect l="l" t="t" r="r" b="b"/>
              <a:pathLst>
                <a:path w="171450" h="238125">
                  <a:moveTo>
                    <a:pt x="83255" y="88063"/>
                  </a:moveTo>
                  <a:lnTo>
                    <a:pt x="0" y="0"/>
                  </a:lnTo>
                  <a:lnTo>
                    <a:pt x="79054" y="237751"/>
                  </a:lnTo>
                  <a:lnTo>
                    <a:pt x="171318" y="4808"/>
                  </a:lnTo>
                  <a:lnTo>
                    <a:pt x="83255" y="88063"/>
                  </a:lnTo>
                  <a:close/>
                </a:path>
              </a:pathLst>
            </a:custGeom>
            <a:ln w="761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43412" y="4158822"/>
              <a:ext cx="0" cy="1630045"/>
            </a:xfrm>
            <a:custGeom>
              <a:avLst/>
              <a:gdLst/>
              <a:ahLst/>
              <a:cxnLst/>
              <a:rect l="l" t="t" r="r" b="b"/>
              <a:pathLst>
                <a:path h="1630045">
                  <a:moveTo>
                    <a:pt x="0" y="0"/>
                  </a:moveTo>
                  <a:lnTo>
                    <a:pt x="0" y="1629526"/>
                  </a:lnTo>
                </a:path>
              </a:pathLst>
            </a:custGeom>
            <a:ln w="761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57719" y="4009074"/>
              <a:ext cx="171450" cy="235585"/>
            </a:xfrm>
            <a:custGeom>
              <a:avLst/>
              <a:gdLst/>
              <a:ahLst/>
              <a:cxnLst/>
              <a:rect l="l" t="t" r="r" b="b"/>
              <a:pathLst>
                <a:path w="171450" h="235585">
                  <a:moveTo>
                    <a:pt x="171386" y="235440"/>
                  </a:moveTo>
                  <a:lnTo>
                    <a:pt x="85693" y="149747"/>
                  </a:lnTo>
                  <a:lnTo>
                    <a:pt x="0" y="235440"/>
                  </a:lnTo>
                  <a:lnTo>
                    <a:pt x="85693" y="0"/>
                  </a:lnTo>
                  <a:lnTo>
                    <a:pt x="171386" y="23544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57719" y="4009074"/>
              <a:ext cx="171450" cy="235585"/>
            </a:xfrm>
            <a:custGeom>
              <a:avLst/>
              <a:gdLst/>
              <a:ahLst/>
              <a:cxnLst/>
              <a:rect l="l" t="t" r="r" b="b"/>
              <a:pathLst>
                <a:path w="171450" h="235585">
                  <a:moveTo>
                    <a:pt x="85693" y="149747"/>
                  </a:moveTo>
                  <a:lnTo>
                    <a:pt x="171386" y="235440"/>
                  </a:lnTo>
                  <a:lnTo>
                    <a:pt x="85693" y="0"/>
                  </a:lnTo>
                  <a:lnTo>
                    <a:pt x="0" y="235440"/>
                  </a:lnTo>
                  <a:lnTo>
                    <a:pt x="85693" y="149747"/>
                  </a:lnTo>
                  <a:close/>
                </a:path>
              </a:pathLst>
            </a:custGeom>
            <a:ln w="761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57719" y="5702656"/>
              <a:ext cx="171450" cy="235585"/>
            </a:xfrm>
            <a:custGeom>
              <a:avLst/>
              <a:gdLst/>
              <a:ahLst/>
              <a:cxnLst/>
              <a:rect l="l" t="t" r="r" b="b"/>
              <a:pathLst>
                <a:path w="171450" h="235585">
                  <a:moveTo>
                    <a:pt x="85693" y="235440"/>
                  </a:moveTo>
                  <a:lnTo>
                    <a:pt x="0" y="0"/>
                  </a:lnTo>
                  <a:lnTo>
                    <a:pt x="85693" y="85692"/>
                  </a:lnTo>
                  <a:lnTo>
                    <a:pt x="171386" y="0"/>
                  </a:lnTo>
                  <a:lnTo>
                    <a:pt x="85693" y="23544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57719" y="5702656"/>
              <a:ext cx="171450" cy="235585"/>
            </a:xfrm>
            <a:custGeom>
              <a:avLst/>
              <a:gdLst/>
              <a:ahLst/>
              <a:cxnLst/>
              <a:rect l="l" t="t" r="r" b="b"/>
              <a:pathLst>
                <a:path w="171450" h="235585">
                  <a:moveTo>
                    <a:pt x="85693" y="85692"/>
                  </a:moveTo>
                  <a:lnTo>
                    <a:pt x="0" y="0"/>
                  </a:lnTo>
                  <a:lnTo>
                    <a:pt x="85693" y="235440"/>
                  </a:lnTo>
                  <a:lnTo>
                    <a:pt x="171386" y="0"/>
                  </a:lnTo>
                  <a:lnTo>
                    <a:pt x="85693" y="85692"/>
                  </a:lnTo>
                  <a:close/>
                </a:path>
              </a:pathLst>
            </a:custGeom>
            <a:ln w="761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23126" y="4589615"/>
              <a:ext cx="50800" cy="1199515"/>
            </a:xfrm>
            <a:custGeom>
              <a:avLst/>
              <a:gdLst/>
              <a:ahLst/>
              <a:cxnLst/>
              <a:rect l="l" t="t" r="r" b="b"/>
              <a:pathLst>
                <a:path w="50800" h="1199514">
                  <a:moveTo>
                    <a:pt x="50770" y="0"/>
                  </a:moveTo>
                  <a:lnTo>
                    <a:pt x="0" y="1198967"/>
                  </a:lnTo>
                </a:path>
              </a:pathLst>
            </a:custGeom>
            <a:ln w="761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84655" y="4440002"/>
              <a:ext cx="171450" cy="239395"/>
            </a:xfrm>
            <a:custGeom>
              <a:avLst/>
              <a:gdLst/>
              <a:ahLst/>
              <a:cxnLst/>
              <a:rect l="l" t="t" r="r" b="b"/>
              <a:pathLst>
                <a:path w="171450" h="239395">
                  <a:moveTo>
                    <a:pt x="171233" y="238854"/>
                  </a:moveTo>
                  <a:lnTo>
                    <a:pt x="89241" y="149612"/>
                  </a:lnTo>
                  <a:lnTo>
                    <a:pt x="0" y="231603"/>
                  </a:lnTo>
                  <a:lnTo>
                    <a:pt x="95577" y="0"/>
                  </a:lnTo>
                  <a:lnTo>
                    <a:pt x="171233" y="238854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184655" y="4440002"/>
              <a:ext cx="171450" cy="239395"/>
            </a:xfrm>
            <a:custGeom>
              <a:avLst/>
              <a:gdLst/>
              <a:ahLst/>
              <a:cxnLst/>
              <a:rect l="l" t="t" r="r" b="b"/>
              <a:pathLst>
                <a:path w="171450" h="239395">
                  <a:moveTo>
                    <a:pt x="89241" y="149612"/>
                  </a:moveTo>
                  <a:lnTo>
                    <a:pt x="171233" y="238854"/>
                  </a:lnTo>
                  <a:lnTo>
                    <a:pt x="95577" y="0"/>
                  </a:lnTo>
                  <a:lnTo>
                    <a:pt x="0" y="231603"/>
                  </a:lnTo>
                  <a:lnTo>
                    <a:pt x="89241" y="149612"/>
                  </a:lnTo>
                  <a:close/>
                </a:path>
              </a:pathLst>
            </a:custGeom>
            <a:ln w="761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41135" y="5699340"/>
              <a:ext cx="171450" cy="239395"/>
            </a:xfrm>
            <a:custGeom>
              <a:avLst/>
              <a:gdLst/>
              <a:ahLst/>
              <a:cxnLst/>
              <a:rect l="l" t="t" r="r" b="b"/>
              <a:pathLst>
                <a:path w="171450" h="239395">
                  <a:moveTo>
                    <a:pt x="75655" y="238855"/>
                  </a:moveTo>
                  <a:lnTo>
                    <a:pt x="0" y="0"/>
                  </a:lnTo>
                  <a:lnTo>
                    <a:pt x="81990" y="89242"/>
                  </a:lnTo>
                  <a:lnTo>
                    <a:pt x="171233" y="7251"/>
                  </a:lnTo>
                  <a:lnTo>
                    <a:pt x="75655" y="238855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141135" y="5699340"/>
              <a:ext cx="171450" cy="239395"/>
            </a:xfrm>
            <a:custGeom>
              <a:avLst/>
              <a:gdLst/>
              <a:ahLst/>
              <a:cxnLst/>
              <a:rect l="l" t="t" r="r" b="b"/>
              <a:pathLst>
                <a:path w="171450" h="239395">
                  <a:moveTo>
                    <a:pt x="81990" y="89242"/>
                  </a:moveTo>
                  <a:lnTo>
                    <a:pt x="0" y="0"/>
                  </a:lnTo>
                  <a:lnTo>
                    <a:pt x="75655" y="238855"/>
                  </a:lnTo>
                  <a:lnTo>
                    <a:pt x="171233" y="7251"/>
                  </a:lnTo>
                  <a:lnTo>
                    <a:pt x="81990" y="89242"/>
                  </a:lnTo>
                  <a:close/>
                </a:path>
              </a:pathLst>
            </a:custGeom>
            <a:ln w="761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973989" y="5025397"/>
              <a:ext cx="43815" cy="763905"/>
            </a:xfrm>
            <a:custGeom>
              <a:avLst/>
              <a:gdLst/>
              <a:ahLst/>
              <a:cxnLst/>
              <a:rect l="l" t="t" r="r" b="b"/>
              <a:pathLst>
                <a:path w="43814" h="763904">
                  <a:moveTo>
                    <a:pt x="0" y="0"/>
                  </a:moveTo>
                  <a:lnTo>
                    <a:pt x="43499" y="763373"/>
                  </a:lnTo>
                </a:path>
              </a:pathLst>
            </a:custGeom>
            <a:ln w="761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893309" y="4875893"/>
              <a:ext cx="171450" cy="240029"/>
            </a:xfrm>
            <a:custGeom>
              <a:avLst/>
              <a:gdLst/>
              <a:ahLst/>
              <a:cxnLst/>
              <a:rect l="l" t="t" r="r" b="b"/>
              <a:pathLst>
                <a:path w="171450" h="240029">
                  <a:moveTo>
                    <a:pt x="0" y="239934"/>
                  </a:moveTo>
                  <a:lnTo>
                    <a:pt x="72160" y="0"/>
                  </a:lnTo>
                  <a:lnTo>
                    <a:pt x="171109" y="230184"/>
                  </a:lnTo>
                  <a:lnTo>
                    <a:pt x="80679" y="149504"/>
                  </a:lnTo>
                  <a:lnTo>
                    <a:pt x="0" y="239934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893309" y="4875893"/>
              <a:ext cx="171450" cy="240029"/>
            </a:xfrm>
            <a:custGeom>
              <a:avLst/>
              <a:gdLst/>
              <a:ahLst/>
              <a:cxnLst/>
              <a:rect l="l" t="t" r="r" b="b"/>
              <a:pathLst>
                <a:path w="171450" h="240029">
                  <a:moveTo>
                    <a:pt x="80679" y="149504"/>
                  </a:moveTo>
                  <a:lnTo>
                    <a:pt x="171109" y="230184"/>
                  </a:lnTo>
                  <a:lnTo>
                    <a:pt x="72160" y="0"/>
                  </a:lnTo>
                  <a:lnTo>
                    <a:pt x="0" y="239934"/>
                  </a:lnTo>
                  <a:lnTo>
                    <a:pt x="80679" y="149504"/>
                  </a:lnTo>
                  <a:close/>
                </a:path>
              </a:pathLst>
            </a:custGeom>
            <a:ln w="761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927059" y="5698342"/>
              <a:ext cx="171450" cy="240029"/>
            </a:xfrm>
            <a:custGeom>
              <a:avLst/>
              <a:gdLst/>
              <a:ahLst/>
              <a:cxnLst/>
              <a:rect l="l" t="t" r="r" b="b"/>
              <a:pathLst>
                <a:path w="171450" h="240029">
                  <a:moveTo>
                    <a:pt x="98948" y="239934"/>
                  </a:moveTo>
                  <a:lnTo>
                    <a:pt x="0" y="9750"/>
                  </a:lnTo>
                  <a:lnTo>
                    <a:pt x="90429" y="90429"/>
                  </a:lnTo>
                  <a:lnTo>
                    <a:pt x="171108" y="0"/>
                  </a:lnTo>
                  <a:lnTo>
                    <a:pt x="98948" y="239934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927059" y="5698342"/>
              <a:ext cx="171450" cy="240029"/>
            </a:xfrm>
            <a:custGeom>
              <a:avLst/>
              <a:gdLst/>
              <a:ahLst/>
              <a:cxnLst/>
              <a:rect l="l" t="t" r="r" b="b"/>
              <a:pathLst>
                <a:path w="171450" h="240029">
                  <a:moveTo>
                    <a:pt x="90429" y="90429"/>
                  </a:moveTo>
                  <a:lnTo>
                    <a:pt x="0" y="9750"/>
                  </a:lnTo>
                  <a:lnTo>
                    <a:pt x="98948" y="239934"/>
                  </a:lnTo>
                  <a:lnTo>
                    <a:pt x="171108" y="0"/>
                  </a:lnTo>
                  <a:lnTo>
                    <a:pt x="90429" y="90429"/>
                  </a:lnTo>
                  <a:close/>
                </a:path>
              </a:pathLst>
            </a:custGeom>
            <a:ln w="761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783771" y="5520088"/>
              <a:ext cx="5080" cy="268605"/>
            </a:xfrm>
            <a:custGeom>
              <a:avLst/>
              <a:gdLst/>
              <a:ahLst/>
              <a:cxnLst/>
              <a:rect l="l" t="t" r="r" b="b"/>
              <a:pathLst>
                <a:path w="5079" h="268604">
                  <a:moveTo>
                    <a:pt x="2245" y="-38099"/>
                  </a:moveTo>
                  <a:lnTo>
                    <a:pt x="2245" y="306397"/>
                  </a:lnTo>
                </a:path>
              </a:pathLst>
            </a:custGeom>
            <a:ln w="8069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99524" y="5370361"/>
              <a:ext cx="171450" cy="236854"/>
            </a:xfrm>
            <a:custGeom>
              <a:avLst/>
              <a:gdLst/>
              <a:ahLst/>
              <a:cxnLst/>
              <a:rect l="l" t="t" r="r" b="b"/>
              <a:pathLst>
                <a:path w="171450" h="236854">
                  <a:moveTo>
                    <a:pt x="0" y="236841"/>
                  </a:moveTo>
                  <a:lnTo>
                    <a:pt x="81740" y="0"/>
                  </a:lnTo>
                  <a:lnTo>
                    <a:pt x="171362" y="233973"/>
                  </a:lnTo>
                  <a:lnTo>
                    <a:pt x="84246" y="149726"/>
                  </a:lnTo>
                  <a:lnTo>
                    <a:pt x="0" y="236841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99524" y="5370361"/>
              <a:ext cx="171450" cy="236854"/>
            </a:xfrm>
            <a:custGeom>
              <a:avLst/>
              <a:gdLst/>
              <a:ahLst/>
              <a:cxnLst/>
              <a:rect l="l" t="t" r="r" b="b"/>
              <a:pathLst>
                <a:path w="171450" h="236854">
                  <a:moveTo>
                    <a:pt x="84246" y="149726"/>
                  </a:moveTo>
                  <a:lnTo>
                    <a:pt x="171362" y="233973"/>
                  </a:lnTo>
                  <a:lnTo>
                    <a:pt x="81740" y="0"/>
                  </a:lnTo>
                  <a:lnTo>
                    <a:pt x="0" y="236841"/>
                  </a:lnTo>
                  <a:lnTo>
                    <a:pt x="84246" y="149726"/>
                  </a:lnTo>
                  <a:close/>
                </a:path>
              </a:pathLst>
            </a:custGeom>
            <a:ln w="761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701145" y="5701270"/>
              <a:ext cx="171450" cy="236854"/>
            </a:xfrm>
            <a:custGeom>
              <a:avLst/>
              <a:gdLst/>
              <a:ahLst/>
              <a:cxnLst/>
              <a:rect l="l" t="t" r="r" b="b"/>
              <a:pathLst>
                <a:path w="171450" h="236854">
                  <a:moveTo>
                    <a:pt x="89621" y="236841"/>
                  </a:moveTo>
                  <a:lnTo>
                    <a:pt x="0" y="2867"/>
                  </a:lnTo>
                  <a:lnTo>
                    <a:pt x="87115" y="87115"/>
                  </a:lnTo>
                  <a:lnTo>
                    <a:pt x="171362" y="0"/>
                  </a:lnTo>
                  <a:lnTo>
                    <a:pt x="89621" y="236841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701145" y="5701270"/>
              <a:ext cx="171450" cy="236854"/>
            </a:xfrm>
            <a:custGeom>
              <a:avLst/>
              <a:gdLst/>
              <a:ahLst/>
              <a:cxnLst/>
              <a:rect l="l" t="t" r="r" b="b"/>
              <a:pathLst>
                <a:path w="171450" h="236854">
                  <a:moveTo>
                    <a:pt x="87115" y="87115"/>
                  </a:moveTo>
                  <a:lnTo>
                    <a:pt x="0" y="2867"/>
                  </a:lnTo>
                  <a:lnTo>
                    <a:pt x="89621" y="236841"/>
                  </a:lnTo>
                  <a:lnTo>
                    <a:pt x="171362" y="0"/>
                  </a:lnTo>
                  <a:lnTo>
                    <a:pt x="87115" y="87115"/>
                  </a:lnTo>
                  <a:close/>
                </a:path>
              </a:pathLst>
            </a:custGeom>
            <a:ln w="761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730" y="2775437"/>
            <a:ext cx="6674484" cy="2293620"/>
            <a:chOff x="2857730" y="2775437"/>
            <a:chExt cx="6674484" cy="22936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730" y="3243973"/>
              <a:ext cx="6674104" cy="136102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51048" y="3437291"/>
              <a:ext cx="6089904" cy="77682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012680" y="4064348"/>
              <a:ext cx="146685" cy="966469"/>
            </a:xfrm>
            <a:custGeom>
              <a:avLst/>
              <a:gdLst/>
              <a:ahLst/>
              <a:cxnLst/>
              <a:rect l="l" t="t" r="r" b="b"/>
              <a:pathLst>
                <a:path w="146685" h="966470">
                  <a:moveTo>
                    <a:pt x="146344" y="0"/>
                  </a:moveTo>
                  <a:lnTo>
                    <a:pt x="0" y="966066"/>
                  </a:lnTo>
                </a:path>
              </a:pathLst>
            </a:custGeom>
            <a:ln w="761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61463" y="3916290"/>
              <a:ext cx="169545" cy="245745"/>
            </a:xfrm>
            <a:custGeom>
              <a:avLst/>
              <a:gdLst/>
              <a:ahLst/>
              <a:cxnLst/>
              <a:rect l="l" t="t" r="r" b="b"/>
              <a:pathLst>
                <a:path w="169545" h="245745">
                  <a:moveTo>
                    <a:pt x="169453" y="245619"/>
                  </a:moveTo>
                  <a:lnTo>
                    <a:pt x="97561" y="148058"/>
                  </a:lnTo>
                  <a:lnTo>
                    <a:pt x="0" y="219949"/>
                  </a:lnTo>
                  <a:lnTo>
                    <a:pt x="119989" y="0"/>
                  </a:lnTo>
                  <a:lnTo>
                    <a:pt x="169453" y="245619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61463" y="3916290"/>
              <a:ext cx="169545" cy="245745"/>
            </a:xfrm>
            <a:custGeom>
              <a:avLst/>
              <a:gdLst/>
              <a:ahLst/>
              <a:cxnLst/>
              <a:rect l="l" t="t" r="r" b="b"/>
              <a:pathLst>
                <a:path w="169545" h="245745">
                  <a:moveTo>
                    <a:pt x="97561" y="148058"/>
                  </a:moveTo>
                  <a:lnTo>
                    <a:pt x="169453" y="245619"/>
                  </a:lnTo>
                  <a:lnTo>
                    <a:pt x="119989" y="0"/>
                  </a:lnTo>
                  <a:lnTo>
                    <a:pt x="0" y="219949"/>
                  </a:lnTo>
                  <a:lnTo>
                    <a:pt x="97561" y="148058"/>
                  </a:lnTo>
                  <a:close/>
                </a:path>
              </a:pathLst>
            </a:custGeom>
            <a:ln w="761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77574" y="2834639"/>
              <a:ext cx="779145" cy="600075"/>
            </a:xfrm>
            <a:custGeom>
              <a:avLst/>
              <a:gdLst/>
              <a:ahLst/>
              <a:cxnLst/>
              <a:rect l="l" t="t" r="r" b="b"/>
              <a:pathLst>
                <a:path w="779145" h="600075">
                  <a:moveTo>
                    <a:pt x="0" y="599654"/>
                  </a:moveTo>
                  <a:lnTo>
                    <a:pt x="779017" y="0"/>
                  </a:lnTo>
                </a:path>
              </a:pathLst>
            </a:custGeom>
            <a:ln w="761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58911" y="3314117"/>
              <a:ext cx="239395" cy="212090"/>
            </a:xfrm>
            <a:custGeom>
              <a:avLst/>
              <a:gdLst/>
              <a:ahLst/>
              <a:cxnLst/>
              <a:rect l="l" t="t" r="r" b="b"/>
              <a:pathLst>
                <a:path w="239395" h="212089">
                  <a:moveTo>
                    <a:pt x="0" y="211517"/>
                  </a:moveTo>
                  <a:lnTo>
                    <a:pt x="134297" y="0"/>
                  </a:lnTo>
                  <a:lnTo>
                    <a:pt x="118662" y="120175"/>
                  </a:lnTo>
                  <a:lnTo>
                    <a:pt x="238838" y="135810"/>
                  </a:lnTo>
                  <a:lnTo>
                    <a:pt x="0" y="211517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58911" y="3314117"/>
              <a:ext cx="239395" cy="212090"/>
            </a:xfrm>
            <a:custGeom>
              <a:avLst/>
              <a:gdLst/>
              <a:ahLst/>
              <a:cxnLst/>
              <a:rect l="l" t="t" r="r" b="b"/>
              <a:pathLst>
                <a:path w="239395" h="212089">
                  <a:moveTo>
                    <a:pt x="118662" y="120175"/>
                  </a:moveTo>
                  <a:lnTo>
                    <a:pt x="134297" y="0"/>
                  </a:lnTo>
                  <a:lnTo>
                    <a:pt x="0" y="211517"/>
                  </a:lnTo>
                  <a:lnTo>
                    <a:pt x="238838" y="135810"/>
                  </a:lnTo>
                  <a:lnTo>
                    <a:pt x="118662" y="120175"/>
                  </a:lnTo>
                  <a:close/>
                </a:path>
              </a:pathLst>
            </a:custGeom>
            <a:ln w="761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71132" y="4064348"/>
              <a:ext cx="146685" cy="966469"/>
            </a:xfrm>
            <a:custGeom>
              <a:avLst/>
              <a:gdLst/>
              <a:ahLst/>
              <a:cxnLst/>
              <a:rect l="l" t="t" r="r" b="b"/>
              <a:pathLst>
                <a:path w="146684" h="966470">
                  <a:moveTo>
                    <a:pt x="146344" y="0"/>
                  </a:moveTo>
                  <a:lnTo>
                    <a:pt x="0" y="966066"/>
                  </a:lnTo>
                </a:path>
              </a:pathLst>
            </a:custGeom>
            <a:ln w="761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19915" y="3916290"/>
              <a:ext cx="169545" cy="245745"/>
            </a:xfrm>
            <a:custGeom>
              <a:avLst/>
              <a:gdLst/>
              <a:ahLst/>
              <a:cxnLst/>
              <a:rect l="l" t="t" r="r" b="b"/>
              <a:pathLst>
                <a:path w="169545" h="245745">
                  <a:moveTo>
                    <a:pt x="169453" y="245619"/>
                  </a:moveTo>
                  <a:lnTo>
                    <a:pt x="97561" y="148058"/>
                  </a:lnTo>
                  <a:lnTo>
                    <a:pt x="0" y="219949"/>
                  </a:lnTo>
                  <a:lnTo>
                    <a:pt x="119990" y="0"/>
                  </a:lnTo>
                  <a:lnTo>
                    <a:pt x="169453" y="245619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19915" y="3916290"/>
              <a:ext cx="169545" cy="245745"/>
            </a:xfrm>
            <a:custGeom>
              <a:avLst/>
              <a:gdLst/>
              <a:ahLst/>
              <a:cxnLst/>
              <a:rect l="l" t="t" r="r" b="b"/>
              <a:pathLst>
                <a:path w="169545" h="245745">
                  <a:moveTo>
                    <a:pt x="97561" y="148058"/>
                  </a:moveTo>
                  <a:lnTo>
                    <a:pt x="169453" y="245619"/>
                  </a:lnTo>
                  <a:lnTo>
                    <a:pt x="119990" y="0"/>
                  </a:lnTo>
                  <a:lnTo>
                    <a:pt x="0" y="219949"/>
                  </a:lnTo>
                  <a:lnTo>
                    <a:pt x="97561" y="148058"/>
                  </a:lnTo>
                  <a:close/>
                </a:path>
              </a:pathLst>
            </a:custGeom>
            <a:ln w="761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68713" y="2813537"/>
              <a:ext cx="650875" cy="621030"/>
            </a:xfrm>
            <a:custGeom>
              <a:avLst/>
              <a:gdLst/>
              <a:ahLst/>
              <a:cxnLst/>
              <a:rect l="l" t="t" r="r" b="b"/>
              <a:pathLst>
                <a:path w="650875" h="621029">
                  <a:moveTo>
                    <a:pt x="0" y="620816"/>
                  </a:moveTo>
                  <a:lnTo>
                    <a:pt x="650255" y="0"/>
                  </a:lnTo>
                </a:path>
              </a:pathLst>
            </a:custGeom>
            <a:ln w="761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660403" y="3313198"/>
              <a:ext cx="229870" cy="224790"/>
            </a:xfrm>
            <a:custGeom>
              <a:avLst/>
              <a:gdLst/>
              <a:ahLst/>
              <a:cxnLst/>
              <a:rect l="l" t="t" r="r" b="b"/>
              <a:pathLst>
                <a:path w="229870" h="224789">
                  <a:moveTo>
                    <a:pt x="0" y="224562"/>
                  </a:moveTo>
                  <a:lnTo>
                    <a:pt x="111115" y="0"/>
                  </a:lnTo>
                  <a:lnTo>
                    <a:pt x="108309" y="121155"/>
                  </a:lnTo>
                  <a:lnTo>
                    <a:pt x="229465" y="123961"/>
                  </a:lnTo>
                  <a:lnTo>
                    <a:pt x="0" y="224562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60403" y="3313198"/>
              <a:ext cx="229870" cy="224790"/>
            </a:xfrm>
            <a:custGeom>
              <a:avLst/>
              <a:gdLst/>
              <a:ahLst/>
              <a:cxnLst/>
              <a:rect l="l" t="t" r="r" b="b"/>
              <a:pathLst>
                <a:path w="229870" h="224789">
                  <a:moveTo>
                    <a:pt x="108309" y="121155"/>
                  </a:moveTo>
                  <a:lnTo>
                    <a:pt x="111115" y="0"/>
                  </a:lnTo>
                  <a:lnTo>
                    <a:pt x="0" y="224562"/>
                  </a:lnTo>
                  <a:lnTo>
                    <a:pt x="229465" y="123961"/>
                  </a:lnTo>
                  <a:lnTo>
                    <a:pt x="108309" y="121155"/>
                  </a:lnTo>
                  <a:close/>
                </a:path>
              </a:pathLst>
            </a:custGeom>
            <a:ln w="761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19136" y="456782"/>
            <a:ext cx="57480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Enregistrements</a:t>
            </a:r>
            <a:r>
              <a:rPr sz="4200" spc="-90" dirty="0"/>
              <a:t> </a:t>
            </a:r>
            <a:r>
              <a:rPr sz="4200" spc="-5" dirty="0"/>
              <a:t>Audio</a:t>
            </a:r>
            <a:endParaRPr sz="4200"/>
          </a:p>
        </p:txBody>
      </p:sp>
      <p:sp>
        <p:nvSpPr>
          <p:cNvPr id="18" name="object 18"/>
          <p:cNvSpPr txBox="1"/>
          <p:nvPr/>
        </p:nvSpPr>
        <p:spPr>
          <a:xfrm>
            <a:off x="1072813" y="1137069"/>
            <a:ext cx="7477759" cy="1454244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415925" indent="-403860">
              <a:lnSpc>
                <a:spcPct val="100000"/>
              </a:lnSpc>
              <a:spcBef>
                <a:spcPts val="1780"/>
              </a:spcBef>
              <a:buClr>
                <a:srgbClr val="ABD433"/>
              </a:buClr>
              <a:buSzPct val="79166"/>
              <a:buFont typeface="Arial"/>
              <a:buChar char="►"/>
              <a:tabLst>
                <a:tab pos="415925" algn="l"/>
                <a:tab pos="416559" algn="l"/>
              </a:tabLst>
            </a:pPr>
            <a:r>
              <a:rPr lang="fr-FR"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Vérifiez l'information sur la barre grise supérieure :</a:t>
            </a:r>
            <a:endParaRPr sz="2400" dirty="0">
              <a:latin typeface="Century Gothic"/>
              <a:cs typeface="Century Gothic"/>
            </a:endParaRPr>
          </a:p>
          <a:p>
            <a:pPr marL="530225">
              <a:lnSpc>
                <a:spcPct val="100000"/>
              </a:lnSpc>
              <a:spcBef>
                <a:spcPts val="1400"/>
              </a:spcBef>
            </a:pPr>
            <a:r>
              <a:rPr lang="fr-FR"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Choisissez les signes + et - pour changer les chiffres.</a:t>
            </a:r>
            <a:endParaRPr sz="20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136" y="457798"/>
            <a:ext cx="54756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Enregistrements</a:t>
            </a:r>
            <a:r>
              <a:rPr sz="4000" spc="-90" dirty="0"/>
              <a:t> </a:t>
            </a:r>
            <a:r>
              <a:rPr sz="4000" spc="-5" dirty="0"/>
              <a:t>Audio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58220" y="2201772"/>
            <a:ext cx="39497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5925" marR="5080" indent="-403860">
              <a:lnSpc>
                <a:spcPct val="100000"/>
              </a:lnSpc>
              <a:spcBef>
                <a:spcPts val="100"/>
              </a:spcBef>
              <a:buClr>
                <a:srgbClr val="28C18C"/>
              </a:buClr>
              <a:buSzPct val="79166"/>
              <a:buFont typeface="Arial"/>
              <a:buChar char="►"/>
              <a:tabLst>
                <a:tab pos="415925" algn="l"/>
                <a:tab pos="416559" algn="l"/>
              </a:tabLst>
            </a:pP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Appuyez sur l'icône du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microphone</a:t>
            </a:r>
            <a:r>
              <a:rPr sz="24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sur</a:t>
            </a:r>
            <a:r>
              <a:rPr sz="24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la</a:t>
            </a:r>
            <a:r>
              <a:rPr sz="24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barre </a:t>
            </a:r>
            <a:r>
              <a:rPr sz="2400" spc="-6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bleue.</a:t>
            </a:r>
            <a:endParaRPr sz="240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21275" y="2188565"/>
            <a:ext cx="6089650" cy="3806190"/>
            <a:chOff x="5121275" y="2188565"/>
            <a:chExt cx="6089650" cy="38061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1275" y="2188565"/>
              <a:ext cx="6089649" cy="380603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760561" y="4960556"/>
              <a:ext cx="2338705" cy="967105"/>
            </a:xfrm>
            <a:custGeom>
              <a:avLst/>
              <a:gdLst/>
              <a:ahLst/>
              <a:cxnLst/>
              <a:rect l="l" t="t" r="r" b="b"/>
              <a:pathLst>
                <a:path w="2338704" h="967104">
                  <a:moveTo>
                    <a:pt x="1800955" y="967045"/>
                  </a:moveTo>
                  <a:lnTo>
                    <a:pt x="1834451" y="731747"/>
                  </a:lnTo>
                  <a:lnTo>
                    <a:pt x="0" y="470594"/>
                  </a:lnTo>
                  <a:lnTo>
                    <a:pt x="66994" y="0"/>
                  </a:lnTo>
                  <a:lnTo>
                    <a:pt x="1901445" y="261152"/>
                  </a:lnTo>
                  <a:lnTo>
                    <a:pt x="1934942" y="25855"/>
                  </a:lnTo>
                  <a:lnTo>
                    <a:pt x="2338543" y="563444"/>
                  </a:lnTo>
                  <a:lnTo>
                    <a:pt x="1800955" y="967045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60561" y="4960556"/>
              <a:ext cx="2338705" cy="967105"/>
            </a:xfrm>
            <a:custGeom>
              <a:avLst/>
              <a:gdLst/>
              <a:ahLst/>
              <a:cxnLst/>
              <a:rect l="l" t="t" r="r" b="b"/>
              <a:pathLst>
                <a:path w="2338704" h="967104">
                  <a:moveTo>
                    <a:pt x="66994" y="0"/>
                  </a:moveTo>
                  <a:lnTo>
                    <a:pt x="1901445" y="261152"/>
                  </a:lnTo>
                  <a:lnTo>
                    <a:pt x="1934942" y="25855"/>
                  </a:lnTo>
                  <a:lnTo>
                    <a:pt x="2338543" y="563444"/>
                  </a:lnTo>
                  <a:lnTo>
                    <a:pt x="1800955" y="967045"/>
                  </a:lnTo>
                  <a:lnTo>
                    <a:pt x="1834451" y="731747"/>
                  </a:lnTo>
                  <a:lnTo>
                    <a:pt x="0" y="470594"/>
                  </a:lnTo>
                  <a:lnTo>
                    <a:pt x="66994" y="0"/>
                  </a:lnTo>
                  <a:close/>
                </a:path>
              </a:pathLst>
            </a:custGeom>
            <a:ln w="19049">
              <a:solidFill>
                <a:srgbClr val="7D9A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20895" y="2188565"/>
            <a:ext cx="6125845" cy="3806190"/>
            <a:chOff x="5120895" y="2188565"/>
            <a:chExt cx="6125845" cy="38061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0895" y="2188565"/>
              <a:ext cx="6089648" cy="380603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926662" y="2998277"/>
              <a:ext cx="2310130" cy="1170305"/>
            </a:xfrm>
            <a:custGeom>
              <a:avLst/>
              <a:gdLst/>
              <a:ahLst/>
              <a:cxnLst/>
              <a:rect l="l" t="t" r="r" b="b"/>
              <a:pathLst>
                <a:path w="2310129" h="1170304">
                  <a:moveTo>
                    <a:pt x="582509" y="1169915"/>
                  </a:moveTo>
                  <a:lnTo>
                    <a:pt x="0" y="834388"/>
                  </a:lnTo>
                  <a:lnTo>
                    <a:pt x="335526" y="251879"/>
                  </a:lnTo>
                  <a:lnTo>
                    <a:pt x="397271" y="481387"/>
                  </a:lnTo>
                  <a:lnTo>
                    <a:pt x="2186595" y="0"/>
                  </a:lnTo>
                  <a:lnTo>
                    <a:pt x="2310087" y="459018"/>
                  </a:lnTo>
                  <a:lnTo>
                    <a:pt x="520763" y="940405"/>
                  </a:lnTo>
                  <a:lnTo>
                    <a:pt x="582509" y="1169915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26662" y="2998277"/>
              <a:ext cx="2310130" cy="1170305"/>
            </a:xfrm>
            <a:custGeom>
              <a:avLst/>
              <a:gdLst/>
              <a:ahLst/>
              <a:cxnLst/>
              <a:rect l="l" t="t" r="r" b="b"/>
              <a:pathLst>
                <a:path w="2310129" h="1170304">
                  <a:moveTo>
                    <a:pt x="2310087" y="459018"/>
                  </a:moveTo>
                  <a:lnTo>
                    <a:pt x="520763" y="940405"/>
                  </a:lnTo>
                  <a:lnTo>
                    <a:pt x="582509" y="1169915"/>
                  </a:lnTo>
                  <a:lnTo>
                    <a:pt x="0" y="834388"/>
                  </a:lnTo>
                  <a:lnTo>
                    <a:pt x="335526" y="251879"/>
                  </a:lnTo>
                  <a:lnTo>
                    <a:pt x="397271" y="481387"/>
                  </a:lnTo>
                  <a:lnTo>
                    <a:pt x="2186595" y="0"/>
                  </a:lnTo>
                  <a:lnTo>
                    <a:pt x="2310087" y="459018"/>
                  </a:lnTo>
                  <a:close/>
                </a:path>
              </a:pathLst>
            </a:custGeom>
            <a:ln w="19049">
              <a:solidFill>
                <a:srgbClr val="7D9A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19136" y="457798"/>
            <a:ext cx="54756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Enregistrements</a:t>
            </a:r>
            <a:r>
              <a:rPr sz="4000" spc="-90" dirty="0"/>
              <a:t> </a:t>
            </a:r>
            <a:r>
              <a:rPr sz="4000" spc="-5" dirty="0"/>
              <a:t>Audio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658220" y="2172512"/>
            <a:ext cx="3896360" cy="36080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15925" marR="5080" indent="-403860">
              <a:lnSpc>
                <a:spcPts val="2590"/>
              </a:lnSpc>
              <a:spcBef>
                <a:spcPts val="425"/>
              </a:spcBef>
              <a:buClr>
                <a:srgbClr val="28C18C"/>
              </a:buClr>
              <a:buSzPct val="79166"/>
              <a:buFont typeface="Arial"/>
              <a:buChar char="►"/>
              <a:tabLst>
                <a:tab pos="415925" algn="l"/>
                <a:tab pos="416559" algn="l"/>
              </a:tabLst>
            </a:pP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Au fur et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à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mesure que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vous commencez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à </a:t>
            </a:r>
            <a:r>
              <a:rPr sz="24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parler, vous verrez des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lignes apparaître sur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l'écran qui sont le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résultat</a:t>
            </a:r>
            <a:r>
              <a:rPr sz="24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du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son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de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votre </a:t>
            </a:r>
            <a:r>
              <a:rPr sz="2400" spc="-6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voix.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Century Gothic"/>
              <a:cs typeface="Century Gothic"/>
            </a:endParaRPr>
          </a:p>
          <a:p>
            <a:pPr marL="73025" marR="167640">
              <a:lnSpc>
                <a:spcPts val="2590"/>
              </a:lnSpc>
            </a:pP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Ces</a:t>
            </a:r>
            <a:r>
              <a:rPr sz="24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lignes</a:t>
            </a:r>
            <a:r>
              <a:rPr sz="24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sont</a:t>
            </a:r>
            <a:r>
              <a:rPr sz="24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appelées </a:t>
            </a:r>
            <a:r>
              <a:rPr sz="2400" spc="-6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vagues</a:t>
            </a:r>
            <a:r>
              <a:rPr sz="24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ou</a:t>
            </a:r>
            <a:r>
              <a:rPr sz="24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ondes.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504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Century Gothic</vt:lpstr>
      <vt:lpstr>Office Theme</vt:lpstr>
      <vt:lpstr>BTT Recorder  v1. 4</vt:lpstr>
      <vt:lpstr>Enregistrements Audio</vt:lpstr>
      <vt:lpstr>Les enregistrements audio</vt:lpstr>
      <vt:lpstr>Les enregistrements audio</vt:lpstr>
      <vt:lpstr>Les enregistrements audio</vt:lpstr>
      <vt:lpstr>Les enregistrements audio</vt:lpstr>
      <vt:lpstr>Enregistrements Audio</vt:lpstr>
      <vt:lpstr>Enregistrements Audio</vt:lpstr>
      <vt:lpstr>Enregistrements Audio</vt:lpstr>
      <vt:lpstr>Enregistrements Audio</vt:lpstr>
      <vt:lpstr>Enregistrements Audio</vt:lpstr>
      <vt:lpstr>Enregistrements Audio</vt:lpstr>
      <vt:lpstr>Enregistrements Audio</vt:lpstr>
      <vt:lpstr>Enregistrements Audio</vt:lpstr>
      <vt:lpstr>Enregistrements Audio</vt:lpstr>
      <vt:lpstr>Enregistrements Audio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BTT Recorder  v1. 4</dc:title>
  <cp:lastModifiedBy>Christine Jarka</cp:lastModifiedBy>
  <cp:revision>5</cp:revision>
  <dcterms:created xsi:type="dcterms:W3CDTF">2021-03-09T14:01:45Z</dcterms:created>
  <dcterms:modified xsi:type="dcterms:W3CDTF">2021-06-07T18:16:41Z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