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18"/>
  </p:notesMasterIdLst>
  <p:sldIdLst>
    <p:sldId id="297" r:id="rId2"/>
    <p:sldId id="257" r:id="rId3"/>
    <p:sldId id="259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90" r:id="rId12"/>
    <p:sldId id="292" r:id="rId13"/>
    <p:sldId id="293" r:id="rId14"/>
    <p:sldId id="294" r:id="rId15"/>
    <p:sldId id="296" r:id="rId16"/>
    <p:sldId id="2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595470-E37A-4305-8633-A0DCDD923025}" v="74" dt="2019-11-13T01:02:44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D8575A44-2937-4B42-B9AB-1BDE15AE9A57}"/>
    <pc:docChg chg="undo custSel modSld">
      <pc:chgData name="Christine Jarka" userId="27407dc7-5536-4242-9797-21c37323e07b" providerId="ADAL" clId="{D8575A44-2937-4B42-B9AB-1BDE15AE9A57}" dt="2019-11-13T01:03:16.269" v="694" actId="1076"/>
      <pc:docMkLst>
        <pc:docMk/>
      </pc:docMkLst>
      <pc:sldChg chg="addSp delSp modSp modTransition">
        <pc:chgData name="Christine Jarka" userId="27407dc7-5536-4242-9797-21c37323e07b" providerId="ADAL" clId="{D8575A44-2937-4B42-B9AB-1BDE15AE9A57}" dt="2019-11-12T21:22:55.639" v="80" actId="1076"/>
        <pc:sldMkLst>
          <pc:docMk/>
          <pc:sldMk cId="3471161515" sldId="257"/>
        </pc:sldMkLst>
        <pc:spChg chg="mod">
          <ac:chgData name="Christine Jarka" userId="27407dc7-5536-4242-9797-21c37323e07b" providerId="ADAL" clId="{D8575A44-2937-4B42-B9AB-1BDE15AE9A57}" dt="2019-11-12T21:22:47.710" v="78" actId="20577"/>
          <ac:spMkLst>
            <pc:docMk/>
            <pc:sldMk cId="3471161515" sldId="257"/>
            <ac:spMk id="3" creationId="{00000000-0000-0000-0000-000000000000}"/>
          </ac:spMkLst>
        </pc:spChg>
        <pc:spChg chg="add del mod">
          <ac:chgData name="Christine Jarka" userId="27407dc7-5536-4242-9797-21c37323e07b" providerId="ADAL" clId="{D8575A44-2937-4B42-B9AB-1BDE15AE9A57}" dt="2019-11-12T20:05:11.149" v="39"/>
          <ac:spMkLst>
            <pc:docMk/>
            <pc:sldMk cId="3471161515" sldId="257"/>
            <ac:spMk id="4" creationId="{A0D747E7-41BA-4DC2-A286-26230305CBC9}"/>
          </ac:spMkLst>
        </pc:spChg>
        <pc:spChg chg="add del mod">
          <ac:chgData name="Christine Jarka" userId="27407dc7-5536-4242-9797-21c37323e07b" providerId="ADAL" clId="{D8575A44-2937-4B42-B9AB-1BDE15AE9A57}" dt="2019-11-12T20:05:11.149" v="39"/>
          <ac:spMkLst>
            <pc:docMk/>
            <pc:sldMk cId="3471161515" sldId="257"/>
            <ac:spMk id="5" creationId="{84CE69BB-4B98-4AF0-902B-A8B20A9E9561}"/>
          </ac:spMkLst>
        </pc:spChg>
        <pc:spChg chg="add del mod">
          <ac:chgData name="Christine Jarka" userId="27407dc7-5536-4242-9797-21c37323e07b" providerId="ADAL" clId="{D8575A44-2937-4B42-B9AB-1BDE15AE9A57}" dt="2019-11-12T21:21:29.988" v="71" actId="931"/>
          <ac:spMkLst>
            <pc:docMk/>
            <pc:sldMk cId="3471161515" sldId="257"/>
            <ac:spMk id="6" creationId="{E1F95692-D6FC-4639-A9E7-05AFCE3F2418}"/>
          </ac:spMkLst>
        </pc:spChg>
        <pc:spChg chg="mod">
          <ac:chgData name="Christine Jarka" userId="27407dc7-5536-4242-9797-21c37323e07b" providerId="ADAL" clId="{D8575A44-2937-4B42-B9AB-1BDE15AE9A57}" dt="2019-11-12T21:22:55.639" v="80" actId="1076"/>
          <ac:spMkLst>
            <pc:docMk/>
            <pc:sldMk cId="3471161515" sldId="257"/>
            <ac:spMk id="20" creationId="{00000000-0000-0000-0000-000000000000}"/>
          </ac:spMkLst>
        </pc:spChg>
        <pc:picChg chg="add mod">
          <ac:chgData name="Christine Jarka" userId="27407dc7-5536-4242-9797-21c37323e07b" providerId="ADAL" clId="{D8575A44-2937-4B42-B9AB-1BDE15AE9A57}" dt="2019-11-12T21:21:29.988" v="71" actId="931"/>
          <ac:picMkLst>
            <pc:docMk/>
            <pc:sldMk cId="3471161515" sldId="257"/>
            <ac:picMk id="8" creationId="{019596D7-9A7F-47B7-A762-95A6B3BB140D}"/>
          </ac:picMkLst>
        </pc:picChg>
        <pc:picChg chg="del mod">
          <ac:chgData name="Christine Jarka" userId="27407dc7-5536-4242-9797-21c37323e07b" providerId="ADAL" clId="{D8575A44-2937-4B42-B9AB-1BDE15AE9A57}" dt="2019-11-12T21:21:35.949" v="73" actId="478"/>
          <ac:picMkLst>
            <pc:docMk/>
            <pc:sldMk cId="3471161515" sldId="257"/>
            <ac:picMk id="19" creationId="{00000000-0000-0000-0000-000000000000}"/>
          </ac:picMkLst>
        </pc:picChg>
      </pc:sldChg>
      <pc:sldChg chg="addSp delSp modSp modTransition">
        <pc:chgData name="Christine Jarka" userId="27407dc7-5536-4242-9797-21c37323e07b" providerId="ADAL" clId="{D8575A44-2937-4B42-B9AB-1BDE15AE9A57}" dt="2019-11-12T21:27:22.666" v="114" actId="20577"/>
        <pc:sldMkLst>
          <pc:docMk/>
          <pc:sldMk cId="3213080722" sldId="259"/>
        </pc:sldMkLst>
        <pc:spChg chg="add mod">
          <ac:chgData name="Christine Jarka" userId="27407dc7-5536-4242-9797-21c37323e07b" providerId="ADAL" clId="{D8575A44-2937-4B42-B9AB-1BDE15AE9A57}" dt="2019-11-12T21:23:13.060" v="83"/>
          <ac:spMkLst>
            <pc:docMk/>
            <pc:sldMk cId="3213080722" sldId="259"/>
            <ac:spMk id="2" creationId="{DD3BBE55-6BFD-437C-88A1-3FB09CC8BAF0}"/>
          </ac:spMkLst>
        </pc:spChg>
        <pc:spChg chg="mod">
          <ac:chgData name="Christine Jarka" userId="27407dc7-5536-4242-9797-21c37323e07b" providerId="ADAL" clId="{D8575A44-2937-4B42-B9AB-1BDE15AE9A57}" dt="2019-11-12T21:27:22.666" v="114" actId="20577"/>
          <ac:spMkLst>
            <pc:docMk/>
            <pc:sldMk cId="3213080722" sldId="259"/>
            <ac:spMk id="3" creationId="{00000000-0000-0000-0000-000000000000}"/>
          </ac:spMkLst>
        </pc:spChg>
        <pc:spChg chg="add del mod">
          <ac:chgData name="Christine Jarka" userId="27407dc7-5536-4242-9797-21c37323e07b" providerId="ADAL" clId="{D8575A44-2937-4B42-B9AB-1BDE15AE9A57}" dt="2019-11-12T21:26:46.698" v="89" actId="931"/>
          <ac:spMkLst>
            <pc:docMk/>
            <pc:sldMk cId="3213080722" sldId="259"/>
            <ac:spMk id="4" creationId="{1CADE0EA-DA0F-4299-B79E-70312BDCBDB7}"/>
          </ac:spMkLst>
        </pc:spChg>
        <pc:spChg chg="mod">
          <ac:chgData name="Christine Jarka" userId="27407dc7-5536-4242-9797-21c37323e07b" providerId="ADAL" clId="{D8575A44-2937-4B42-B9AB-1BDE15AE9A57}" dt="2019-11-12T21:26:51.171" v="91" actId="1076"/>
          <ac:spMkLst>
            <pc:docMk/>
            <pc:sldMk cId="3213080722" sldId="259"/>
            <ac:spMk id="8" creationId="{00000000-0000-0000-0000-000000000000}"/>
          </ac:spMkLst>
        </pc:spChg>
        <pc:picChg chg="add mod">
          <ac:chgData name="Christine Jarka" userId="27407dc7-5536-4242-9797-21c37323e07b" providerId="ADAL" clId="{D8575A44-2937-4B42-B9AB-1BDE15AE9A57}" dt="2019-11-12T21:26:46.698" v="89" actId="931"/>
          <ac:picMkLst>
            <pc:docMk/>
            <pc:sldMk cId="3213080722" sldId="259"/>
            <ac:picMk id="6" creationId="{4F83F2BC-9387-41B2-8790-34ABF0540EEB}"/>
          </ac:picMkLst>
        </pc:picChg>
        <pc:picChg chg="del mod">
          <ac:chgData name="Christine Jarka" userId="27407dc7-5536-4242-9797-21c37323e07b" providerId="ADAL" clId="{D8575A44-2937-4B42-B9AB-1BDE15AE9A57}" dt="2019-11-12T21:26:53.515" v="92" actId="478"/>
          <ac:picMkLst>
            <pc:docMk/>
            <pc:sldMk cId="3213080722" sldId="259"/>
            <ac:picMk id="7" creationId="{00000000-0000-0000-0000-000000000000}"/>
          </ac:picMkLst>
        </pc:picChg>
      </pc:sldChg>
      <pc:sldChg chg="addSp delSp modSp modTransition">
        <pc:chgData name="Christine Jarka" userId="27407dc7-5536-4242-9797-21c37323e07b" providerId="ADAL" clId="{D8575A44-2937-4B42-B9AB-1BDE15AE9A57}" dt="2019-11-12T21:44:19.257" v="188" actId="1076"/>
        <pc:sldMkLst>
          <pc:docMk/>
          <pc:sldMk cId="1699629561" sldId="283"/>
        </pc:sldMkLst>
        <pc:spChg chg="mod">
          <ac:chgData name="Christine Jarka" userId="27407dc7-5536-4242-9797-21c37323e07b" providerId="ADAL" clId="{D8575A44-2937-4B42-B9AB-1BDE15AE9A57}" dt="2019-11-12T21:28:12.258" v="156" actId="113"/>
          <ac:spMkLst>
            <pc:docMk/>
            <pc:sldMk cId="1699629561" sldId="283"/>
            <ac:spMk id="3" creationId="{00000000-0000-0000-0000-000000000000}"/>
          </ac:spMkLst>
        </pc:spChg>
        <pc:spChg chg="mod">
          <ac:chgData name="Christine Jarka" userId="27407dc7-5536-4242-9797-21c37323e07b" providerId="ADAL" clId="{D8575A44-2937-4B42-B9AB-1BDE15AE9A57}" dt="2019-11-12T21:44:19.257" v="188" actId="1076"/>
          <ac:spMkLst>
            <pc:docMk/>
            <pc:sldMk cId="1699629561" sldId="283"/>
            <ac:spMk id="5" creationId="{00000000-0000-0000-0000-000000000000}"/>
          </ac:spMkLst>
        </pc:spChg>
        <pc:spChg chg="mod">
          <ac:chgData name="Christine Jarka" userId="27407dc7-5536-4242-9797-21c37323e07b" providerId="ADAL" clId="{D8575A44-2937-4B42-B9AB-1BDE15AE9A57}" dt="2019-11-12T21:29:25.822" v="159" actId="1076"/>
          <ac:spMkLst>
            <pc:docMk/>
            <pc:sldMk cId="1699629561" sldId="283"/>
            <ac:spMk id="6" creationId="{00000000-0000-0000-0000-000000000000}"/>
          </ac:spMkLst>
        </pc:spChg>
        <pc:spChg chg="add mod">
          <ac:chgData name="Christine Jarka" userId="27407dc7-5536-4242-9797-21c37323e07b" providerId="ADAL" clId="{D8575A44-2937-4B42-B9AB-1BDE15AE9A57}" dt="2019-11-12T21:27:59.965" v="154" actId="20577"/>
          <ac:spMkLst>
            <pc:docMk/>
            <pc:sldMk cId="1699629561" sldId="283"/>
            <ac:spMk id="10" creationId="{74918DC9-AD5E-4D55-8451-618D9476619B}"/>
          </ac:spMkLst>
        </pc:spChg>
        <pc:spChg chg="add del mod">
          <ac:chgData name="Christine Jarka" userId="27407dc7-5536-4242-9797-21c37323e07b" providerId="ADAL" clId="{D8575A44-2937-4B42-B9AB-1BDE15AE9A57}" dt="2019-11-12T21:29:14.026" v="157" actId="931"/>
          <ac:spMkLst>
            <pc:docMk/>
            <pc:sldMk cId="1699629561" sldId="283"/>
            <ac:spMk id="11" creationId="{66D08ED7-DC48-4952-85EB-9D88B8B388F4}"/>
          </ac:spMkLst>
        </pc:spChg>
        <pc:picChg chg="del">
          <ac:chgData name="Christine Jarka" userId="27407dc7-5536-4242-9797-21c37323e07b" providerId="ADAL" clId="{D8575A44-2937-4B42-B9AB-1BDE15AE9A57}" dt="2019-11-12T21:29:28.202" v="160" actId="478"/>
          <ac:picMkLst>
            <pc:docMk/>
            <pc:sldMk cId="1699629561" sldId="283"/>
            <ac:picMk id="2" creationId="{00000000-0000-0000-0000-000000000000}"/>
          </ac:picMkLst>
        </pc:picChg>
        <pc:picChg chg="mod ord">
          <ac:chgData name="Christine Jarka" userId="27407dc7-5536-4242-9797-21c37323e07b" providerId="ADAL" clId="{D8575A44-2937-4B42-B9AB-1BDE15AE9A57}" dt="2019-11-12T21:44:06.836" v="184" actId="14100"/>
          <ac:picMkLst>
            <pc:docMk/>
            <pc:sldMk cId="1699629561" sldId="283"/>
            <ac:picMk id="4" creationId="{00000000-0000-0000-0000-000000000000}"/>
          </ac:picMkLst>
        </pc:picChg>
        <pc:picChg chg="mod">
          <ac:chgData name="Christine Jarka" userId="27407dc7-5536-4242-9797-21c37323e07b" providerId="ADAL" clId="{D8575A44-2937-4B42-B9AB-1BDE15AE9A57}" dt="2019-11-12T21:44:11.436" v="185" actId="1076"/>
          <ac:picMkLst>
            <pc:docMk/>
            <pc:sldMk cId="1699629561" sldId="283"/>
            <ac:picMk id="7" creationId="{00000000-0000-0000-0000-000000000000}"/>
          </ac:picMkLst>
        </pc:picChg>
        <pc:picChg chg="mod">
          <ac:chgData name="Christine Jarka" userId="27407dc7-5536-4242-9797-21c37323e07b" providerId="ADAL" clId="{D8575A44-2937-4B42-B9AB-1BDE15AE9A57}" dt="2019-11-12T21:44:13.564" v="186" actId="1076"/>
          <ac:picMkLst>
            <pc:docMk/>
            <pc:sldMk cId="1699629561" sldId="283"/>
            <ac:picMk id="8" creationId="{00000000-0000-0000-0000-000000000000}"/>
          </ac:picMkLst>
        </pc:picChg>
        <pc:picChg chg="mod">
          <ac:chgData name="Christine Jarka" userId="27407dc7-5536-4242-9797-21c37323e07b" providerId="ADAL" clId="{D8575A44-2937-4B42-B9AB-1BDE15AE9A57}" dt="2019-11-12T21:44:16.779" v="187" actId="1076"/>
          <ac:picMkLst>
            <pc:docMk/>
            <pc:sldMk cId="1699629561" sldId="283"/>
            <ac:picMk id="9" creationId="{00000000-0000-0000-0000-000000000000}"/>
          </ac:picMkLst>
        </pc:picChg>
        <pc:picChg chg="add mod">
          <ac:chgData name="Christine Jarka" userId="27407dc7-5536-4242-9797-21c37323e07b" providerId="ADAL" clId="{D8575A44-2937-4B42-B9AB-1BDE15AE9A57}" dt="2019-11-12T21:29:21.205" v="158" actId="1076"/>
          <ac:picMkLst>
            <pc:docMk/>
            <pc:sldMk cId="1699629561" sldId="283"/>
            <ac:picMk id="13" creationId="{7E2BBDA2-F9A8-400C-B926-29584BD10CB5}"/>
          </ac:picMkLst>
        </pc:picChg>
      </pc:sldChg>
      <pc:sldChg chg="addSp delSp modSp modTransition">
        <pc:chgData name="Christine Jarka" userId="27407dc7-5536-4242-9797-21c37323e07b" providerId="ADAL" clId="{D8575A44-2937-4B42-B9AB-1BDE15AE9A57}" dt="2019-11-12T21:49:49.439" v="234" actId="20577"/>
        <pc:sldMkLst>
          <pc:docMk/>
          <pc:sldMk cId="3851655451" sldId="284"/>
        </pc:sldMkLst>
        <pc:spChg chg="add mod">
          <ac:chgData name="Christine Jarka" userId="27407dc7-5536-4242-9797-21c37323e07b" providerId="ADAL" clId="{D8575A44-2937-4B42-B9AB-1BDE15AE9A57}" dt="2019-11-12T21:44:44.382" v="204" actId="20577"/>
          <ac:spMkLst>
            <pc:docMk/>
            <pc:sldMk cId="3851655451" sldId="284"/>
            <ac:spMk id="2" creationId="{D913516E-FD75-40E5-B461-BCE078290F6D}"/>
          </ac:spMkLst>
        </pc:spChg>
        <pc:spChg chg="mod">
          <ac:chgData name="Christine Jarka" userId="27407dc7-5536-4242-9797-21c37323e07b" providerId="ADAL" clId="{D8575A44-2937-4B42-B9AB-1BDE15AE9A57}" dt="2019-11-12T21:49:49.439" v="234" actId="20577"/>
          <ac:spMkLst>
            <pc:docMk/>
            <pc:sldMk cId="3851655451" sldId="284"/>
            <ac:spMk id="3" creationId="{00000000-0000-0000-0000-000000000000}"/>
          </ac:spMkLst>
        </pc:spChg>
        <pc:spChg chg="add del mod">
          <ac:chgData name="Christine Jarka" userId="27407dc7-5536-4242-9797-21c37323e07b" providerId="ADAL" clId="{D8575A44-2937-4B42-B9AB-1BDE15AE9A57}" dt="2019-11-12T21:45:48.669" v="206" actId="931"/>
          <ac:spMkLst>
            <pc:docMk/>
            <pc:sldMk cId="3851655451" sldId="284"/>
            <ac:spMk id="4" creationId="{4D1A802F-19D7-4639-9701-F216E69CAB03}"/>
          </ac:spMkLst>
        </pc:spChg>
        <pc:spChg chg="mod">
          <ac:chgData name="Christine Jarka" userId="27407dc7-5536-4242-9797-21c37323e07b" providerId="ADAL" clId="{D8575A44-2937-4B42-B9AB-1BDE15AE9A57}" dt="2019-11-12T21:45:54.496" v="208" actId="1076"/>
          <ac:spMkLst>
            <pc:docMk/>
            <pc:sldMk cId="3851655451" sldId="284"/>
            <ac:spMk id="8" creationId="{00000000-0000-0000-0000-000000000000}"/>
          </ac:spMkLst>
        </pc:spChg>
        <pc:picChg chg="add mod">
          <ac:chgData name="Christine Jarka" userId="27407dc7-5536-4242-9797-21c37323e07b" providerId="ADAL" clId="{D8575A44-2937-4B42-B9AB-1BDE15AE9A57}" dt="2019-11-12T21:49:12.155" v="210" actId="14826"/>
          <ac:picMkLst>
            <pc:docMk/>
            <pc:sldMk cId="3851655451" sldId="284"/>
            <ac:picMk id="6" creationId="{68B6AB35-2CF3-44A5-AD1E-A2A39D01FE7E}"/>
          </ac:picMkLst>
        </pc:picChg>
        <pc:picChg chg="del mod">
          <ac:chgData name="Christine Jarka" userId="27407dc7-5536-4242-9797-21c37323e07b" providerId="ADAL" clId="{D8575A44-2937-4B42-B9AB-1BDE15AE9A57}" dt="2019-11-12T21:45:52.085" v="207" actId="478"/>
          <ac:picMkLst>
            <pc:docMk/>
            <pc:sldMk cId="3851655451" sldId="284"/>
            <ac:picMk id="7" creationId="{00000000-0000-0000-0000-000000000000}"/>
          </ac:picMkLst>
        </pc:picChg>
      </pc:sldChg>
      <pc:sldChg chg="addSp delSp modSp modTransition">
        <pc:chgData name="Christine Jarka" userId="27407dc7-5536-4242-9797-21c37323e07b" providerId="ADAL" clId="{D8575A44-2937-4B42-B9AB-1BDE15AE9A57}" dt="2019-11-12T21:51:00.103" v="270" actId="20577"/>
        <pc:sldMkLst>
          <pc:docMk/>
          <pc:sldMk cId="647006868" sldId="285"/>
        </pc:sldMkLst>
        <pc:spChg chg="add mod">
          <ac:chgData name="Christine Jarka" userId="27407dc7-5536-4242-9797-21c37323e07b" providerId="ADAL" clId="{D8575A44-2937-4B42-B9AB-1BDE15AE9A57}" dt="2019-11-12T21:50:06.021" v="250" actId="20577"/>
          <ac:spMkLst>
            <pc:docMk/>
            <pc:sldMk cId="647006868" sldId="285"/>
            <ac:spMk id="2" creationId="{96122509-7FBE-4A56-937C-0BC53B980F96}"/>
          </ac:spMkLst>
        </pc:spChg>
        <pc:spChg chg="mod">
          <ac:chgData name="Christine Jarka" userId="27407dc7-5536-4242-9797-21c37323e07b" providerId="ADAL" clId="{D8575A44-2937-4B42-B9AB-1BDE15AE9A57}" dt="2019-11-12T21:51:00.103" v="270" actId="20577"/>
          <ac:spMkLst>
            <pc:docMk/>
            <pc:sldMk cId="647006868" sldId="285"/>
            <ac:spMk id="3" creationId="{00000000-0000-0000-0000-000000000000}"/>
          </ac:spMkLst>
        </pc:spChg>
        <pc:spChg chg="add del mod">
          <ac:chgData name="Christine Jarka" userId="27407dc7-5536-4242-9797-21c37323e07b" providerId="ADAL" clId="{D8575A44-2937-4B42-B9AB-1BDE15AE9A57}" dt="2019-11-12T21:50:27.408" v="252" actId="931"/>
          <ac:spMkLst>
            <pc:docMk/>
            <pc:sldMk cId="647006868" sldId="285"/>
            <ac:spMk id="4" creationId="{895DCB95-2FD5-4F6A-B6CA-6BA7C0AF8513}"/>
          </ac:spMkLst>
        </pc:spChg>
        <pc:spChg chg="mod">
          <ac:chgData name="Christine Jarka" userId="27407dc7-5536-4242-9797-21c37323e07b" providerId="ADAL" clId="{D8575A44-2937-4B42-B9AB-1BDE15AE9A57}" dt="2019-11-12T21:50:34.288" v="254" actId="1076"/>
          <ac:spMkLst>
            <pc:docMk/>
            <pc:sldMk cId="647006868" sldId="285"/>
            <ac:spMk id="8" creationId="{00000000-0000-0000-0000-000000000000}"/>
          </ac:spMkLst>
        </pc:spChg>
        <pc:picChg chg="add mod">
          <ac:chgData name="Christine Jarka" userId="27407dc7-5536-4242-9797-21c37323e07b" providerId="ADAL" clId="{D8575A44-2937-4B42-B9AB-1BDE15AE9A57}" dt="2019-11-12T21:50:27.408" v="252" actId="931"/>
          <ac:picMkLst>
            <pc:docMk/>
            <pc:sldMk cId="647006868" sldId="285"/>
            <ac:picMk id="6" creationId="{DFF9A52C-D11D-4EF3-99F6-487BBF4BCC1E}"/>
          </ac:picMkLst>
        </pc:picChg>
        <pc:picChg chg="del mod">
          <ac:chgData name="Christine Jarka" userId="27407dc7-5536-4242-9797-21c37323e07b" providerId="ADAL" clId="{D8575A44-2937-4B42-B9AB-1BDE15AE9A57}" dt="2019-11-12T21:50:30.179" v="253" actId="478"/>
          <ac:picMkLst>
            <pc:docMk/>
            <pc:sldMk cId="647006868" sldId="285"/>
            <ac:picMk id="7" creationId="{00000000-0000-0000-0000-000000000000}"/>
          </ac:picMkLst>
        </pc:picChg>
      </pc:sldChg>
      <pc:sldChg chg="addSp delSp modSp modTransition">
        <pc:chgData name="Christine Jarka" userId="27407dc7-5536-4242-9797-21c37323e07b" providerId="ADAL" clId="{D8575A44-2937-4B42-B9AB-1BDE15AE9A57}" dt="2019-11-13T00:32:05.300" v="484" actId="208"/>
        <pc:sldMkLst>
          <pc:docMk/>
          <pc:sldMk cId="1581975821" sldId="286"/>
        </pc:sldMkLst>
        <pc:spChg chg="add mod">
          <ac:chgData name="Christine Jarka" userId="27407dc7-5536-4242-9797-21c37323e07b" providerId="ADAL" clId="{D8575A44-2937-4B42-B9AB-1BDE15AE9A57}" dt="2019-11-12T21:51:12.881" v="286" actId="20577"/>
          <ac:spMkLst>
            <pc:docMk/>
            <pc:sldMk cId="1581975821" sldId="286"/>
            <ac:spMk id="2" creationId="{7FA9EF3C-79A2-4037-B60B-4196898FB94F}"/>
          </ac:spMkLst>
        </pc:spChg>
        <pc:spChg chg="mod">
          <ac:chgData name="Christine Jarka" userId="27407dc7-5536-4242-9797-21c37323e07b" providerId="ADAL" clId="{D8575A44-2937-4B42-B9AB-1BDE15AE9A57}" dt="2019-11-12T21:51:43.228" v="291" actId="113"/>
          <ac:spMkLst>
            <pc:docMk/>
            <pc:sldMk cId="1581975821" sldId="286"/>
            <ac:spMk id="3" creationId="{00000000-0000-0000-0000-000000000000}"/>
          </ac:spMkLst>
        </pc:spChg>
        <pc:spChg chg="add del mod">
          <ac:chgData name="Christine Jarka" userId="27407dc7-5536-4242-9797-21c37323e07b" providerId="ADAL" clId="{D8575A44-2937-4B42-B9AB-1BDE15AE9A57}" dt="2019-11-12T21:51:31.542" v="288" actId="931"/>
          <ac:spMkLst>
            <pc:docMk/>
            <pc:sldMk cId="1581975821" sldId="286"/>
            <ac:spMk id="4" creationId="{6DA3CB07-E506-4B7B-9607-F50794F004AD}"/>
          </ac:spMkLst>
        </pc:spChg>
        <pc:spChg chg="mod">
          <ac:chgData name="Christine Jarka" userId="27407dc7-5536-4242-9797-21c37323e07b" providerId="ADAL" clId="{D8575A44-2937-4B42-B9AB-1BDE15AE9A57}" dt="2019-11-12T21:51:36.689" v="290" actId="1076"/>
          <ac:spMkLst>
            <pc:docMk/>
            <pc:sldMk cId="1581975821" sldId="286"/>
            <ac:spMk id="8" creationId="{00000000-0000-0000-0000-000000000000}"/>
          </ac:spMkLst>
        </pc:spChg>
        <pc:spChg chg="add mod">
          <ac:chgData name="Christine Jarka" userId="27407dc7-5536-4242-9797-21c37323e07b" providerId="ADAL" clId="{D8575A44-2937-4B42-B9AB-1BDE15AE9A57}" dt="2019-11-13T00:32:05.300" v="484" actId="208"/>
          <ac:spMkLst>
            <pc:docMk/>
            <pc:sldMk cId="1581975821" sldId="286"/>
            <ac:spMk id="9" creationId="{F7299418-66A0-4A6D-9FB7-C9EA349195A6}"/>
          </ac:spMkLst>
        </pc:spChg>
        <pc:picChg chg="add mod">
          <ac:chgData name="Christine Jarka" userId="27407dc7-5536-4242-9797-21c37323e07b" providerId="ADAL" clId="{D8575A44-2937-4B42-B9AB-1BDE15AE9A57}" dt="2019-11-12T21:51:31.542" v="288" actId="931"/>
          <ac:picMkLst>
            <pc:docMk/>
            <pc:sldMk cId="1581975821" sldId="286"/>
            <ac:picMk id="6" creationId="{7AAF98ED-387C-42D2-A356-72083CC54023}"/>
          </ac:picMkLst>
        </pc:picChg>
        <pc:picChg chg="del mod">
          <ac:chgData name="Christine Jarka" userId="27407dc7-5536-4242-9797-21c37323e07b" providerId="ADAL" clId="{D8575A44-2937-4B42-B9AB-1BDE15AE9A57}" dt="2019-11-12T21:51:34.228" v="289" actId="478"/>
          <ac:picMkLst>
            <pc:docMk/>
            <pc:sldMk cId="1581975821" sldId="286"/>
            <ac:picMk id="7" creationId="{00000000-0000-0000-0000-000000000000}"/>
          </ac:picMkLst>
        </pc:picChg>
      </pc:sldChg>
      <pc:sldChg chg="addSp delSp modSp modTransition">
        <pc:chgData name="Christine Jarka" userId="27407dc7-5536-4242-9797-21c37323e07b" providerId="ADAL" clId="{D8575A44-2937-4B42-B9AB-1BDE15AE9A57}" dt="2019-11-13T00:32:27.333" v="490" actId="20577"/>
        <pc:sldMkLst>
          <pc:docMk/>
          <pc:sldMk cId="1759458957" sldId="287"/>
        </pc:sldMkLst>
        <pc:spChg chg="add mod">
          <ac:chgData name="Christine Jarka" userId="27407dc7-5536-4242-9797-21c37323e07b" providerId="ADAL" clId="{D8575A44-2937-4B42-B9AB-1BDE15AE9A57}" dt="2019-11-12T21:51:59.428" v="307" actId="20577"/>
          <ac:spMkLst>
            <pc:docMk/>
            <pc:sldMk cId="1759458957" sldId="287"/>
            <ac:spMk id="2" creationId="{832BBDD2-C3E1-4F9E-91E5-90713FF01A36}"/>
          </ac:spMkLst>
        </pc:spChg>
        <pc:spChg chg="mod">
          <ac:chgData name="Christine Jarka" userId="27407dc7-5536-4242-9797-21c37323e07b" providerId="ADAL" clId="{D8575A44-2937-4B42-B9AB-1BDE15AE9A57}" dt="2019-11-12T21:52:04.330" v="308" actId="113"/>
          <ac:spMkLst>
            <pc:docMk/>
            <pc:sldMk cId="1759458957" sldId="287"/>
            <ac:spMk id="3" creationId="{00000000-0000-0000-0000-000000000000}"/>
          </ac:spMkLst>
        </pc:spChg>
        <pc:spChg chg="add del mod">
          <ac:chgData name="Christine Jarka" userId="27407dc7-5536-4242-9797-21c37323e07b" providerId="ADAL" clId="{D8575A44-2937-4B42-B9AB-1BDE15AE9A57}" dt="2019-11-12T21:52:19.398" v="310" actId="931"/>
          <ac:spMkLst>
            <pc:docMk/>
            <pc:sldMk cId="1759458957" sldId="287"/>
            <ac:spMk id="4" creationId="{746E10F4-C7DC-47CA-9F8D-64E834522827}"/>
          </ac:spMkLst>
        </pc:spChg>
        <pc:spChg chg="mod">
          <ac:chgData name="Christine Jarka" userId="27407dc7-5536-4242-9797-21c37323e07b" providerId="ADAL" clId="{D8575A44-2937-4B42-B9AB-1BDE15AE9A57}" dt="2019-11-12T21:52:24.757" v="312" actId="1076"/>
          <ac:spMkLst>
            <pc:docMk/>
            <pc:sldMk cId="1759458957" sldId="287"/>
            <ac:spMk id="8" creationId="{00000000-0000-0000-0000-000000000000}"/>
          </ac:spMkLst>
        </pc:spChg>
        <pc:spChg chg="add mod">
          <ac:chgData name="Christine Jarka" userId="27407dc7-5536-4242-9797-21c37323e07b" providerId="ADAL" clId="{D8575A44-2937-4B42-B9AB-1BDE15AE9A57}" dt="2019-11-13T00:32:27.333" v="490" actId="20577"/>
          <ac:spMkLst>
            <pc:docMk/>
            <pc:sldMk cId="1759458957" sldId="287"/>
            <ac:spMk id="9" creationId="{769A516C-696A-4489-B496-CFC8E4EAB40B}"/>
          </ac:spMkLst>
        </pc:spChg>
        <pc:picChg chg="add mod">
          <ac:chgData name="Christine Jarka" userId="27407dc7-5536-4242-9797-21c37323e07b" providerId="ADAL" clId="{D8575A44-2937-4B42-B9AB-1BDE15AE9A57}" dt="2019-11-12T21:52:19.398" v="310" actId="931"/>
          <ac:picMkLst>
            <pc:docMk/>
            <pc:sldMk cId="1759458957" sldId="287"/>
            <ac:picMk id="6" creationId="{F6B4691A-8C5A-449D-B21C-DD8041DD60D5}"/>
          </ac:picMkLst>
        </pc:picChg>
        <pc:picChg chg="del mod">
          <ac:chgData name="Christine Jarka" userId="27407dc7-5536-4242-9797-21c37323e07b" providerId="ADAL" clId="{D8575A44-2937-4B42-B9AB-1BDE15AE9A57}" dt="2019-11-12T21:52:26.644" v="313" actId="478"/>
          <ac:picMkLst>
            <pc:docMk/>
            <pc:sldMk cId="1759458957" sldId="287"/>
            <ac:picMk id="7" creationId="{00000000-0000-0000-0000-000000000000}"/>
          </ac:picMkLst>
        </pc:picChg>
      </pc:sldChg>
      <pc:sldChg chg="addSp delSp modSp modTransition">
        <pc:chgData name="Christine Jarka" userId="27407dc7-5536-4242-9797-21c37323e07b" providerId="ADAL" clId="{D8575A44-2937-4B42-B9AB-1BDE15AE9A57}" dt="2019-11-13T00:53:40.239" v="538" actId="1076"/>
        <pc:sldMkLst>
          <pc:docMk/>
          <pc:sldMk cId="1083355241" sldId="288"/>
        </pc:sldMkLst>
        <pc:spChg chg="mod">
          <ac:chgData name="Christine Jarka" userId="27407dc7-5536-4242-9797-21c37323e07b" providerId="ADAL" clId="{D8575A44-2937-4B42-B9AB-1BDE15AE9A57}" dt="2019-11-13T00:53:40.239" v="538" actId="1076"/>
          <ac:spMkLst>
            <pc:docMk/>
            <pc:sldMk cId="1083355241" sldId="288"/>
            <ac:spMk id="2" creationId="{940BB7C5-EA95-47C2-81D7-B8ABA4058C5F}"/>
          </ac:spMkLst>
        </pc:spChg>
        <pc:spChg chg="mod">
          <ac:chgData name="Christine Jarka" userId="27407dc7-5536-4242-9797-21c37323e07b" providerId="ADAL" clId="{D8575A44-2937-4B42-B9AB-1BDE15AE9A57}" dt="2019-11-12T21:53:42.243" v="344" actId="113"/>
          <ac:spMkLst>
            <pc:docMk/>
            <pc:sldMk cId="1083355241" sldId="288"/>
            <ac:spMk id="3" creationId="{00000000-0000-0000-0000-000000000000}"/>
          </ac:spMkLst>
        </pc:spChg>
        <pc:spChg chg="mod">
          <ac:chgData name="Christine Jarka" userId="27407dc7-5536-4242-9797-21c37323e07b" providerId="ADAL" clId="{D8575A44-2937-4B42-B9AB-1BDE15AE9A57}" dt="2019-11-12T21:54:57.044" v="369" actId="14100"/>
          <ac:spMkLst>
            <pc:docMk/>
            <pc:sldMk cId="1083355241" sldId="288"/>
            <ac:spMk id="4" creationId="{FC6FA66F-9D58-426E-8D55-509B5DA30C08}"/>
          </ac:spMkLst>
        </pc:spChg>
        <pc:spChg chg="add mod">
          <ac:chgData name="Christine Jarka" userId="27407dc7-5536-4242-9797-21c37323e07b" providerId="ADAL" clId="{D8575A44-2937-4B42-B9AB-1BDE15AE9A57}" dt="2019-11-12T21:52:42.811" v="331" actId="20577"/>
          <ac:spMkLst>
            <pc:docMk/>
            <pc:sldMk cId="1083355241" sldId="288"/>
            <ac:spMk id="5" creationId="{137C5884-AC25-4BB4-A3D1-7426D926E606}"/>
          </ac:spMkLst>
        </pc:spChg>
        <pc:spChg chg="add del mod">
          <ac:chgData name="Christine Jarka" userId="27407dc7-5536-4242-9797-21c37323e07b" providerId="ADAL" clId="{D8575A44-2937-4B42-B9AB-1BDE15AE9A57}" dt="2019-11-12T21:53:10.372" v="333" actId="931"/>
          <ac:spMkLst>
            <pc:docMk/>
            <pc:sldMk cId="1083355241" sldId="288"/>
            <ac:spMk id="6" creationId="{063A247F-6FB8-4651-AB0A-49545B5563EB}"/>
          </ac:spMkLst>
        </pc:spChg>
        <pc:spChg chg="mod">
          <ac:chgData name="Christine Jarka" userId="27407dc7-5536-4242-9797-21c37323e07b" providerId="ADAL" clId="{D8575A44-2937-4B42-B9AB-1BDE15AE9A57}" dt="2019-11-12T21:54:39.093" v="348" actId="1076"/>
          <ac:spMkLst>
            <pc:docMk/>
            <pc:sldMk cId="1083355241" sldId="288"/>
            <ac:spMk id="8" creationId="{00000000-0000-0000-0000-000000000000}"/>
          </ac:spMkLst>
        </pc:spChg>
        <pc:picChg chg="del mod">
          <ac:chgData name="Christine Jarka" userId="27407dc7-5536-4242-9797-21c37323e07b" providerId="ADAL" clId="{D8575A44-2937-4B42-B9AB-1BDE15AE9A57}" dt="2019-11-12T21:53:16.115" v="335" actId="478"/>
          <ac:picMkLst>
            <pc:docMk/>
            <pc:sldMk cId="1083355241" sldId="288"/>
            <ac:picMk id="7" creationId="{00000000-0000-0000-0000-000000000000}"/>
          </ac:picMkLst>
        </pc:picChg>
        <pc:picChg chg="add mod">
          <ac:chgData name="Christine Jarka" userId="27407dc7-5536-4242-9797-21c37323e07b" providerId="ADAL" clId="{D8575A44-2937-4B42-B9AB-1BDE15AE9A57}" dt="2019-11-12T21:53:10.372" v="333" actId="931"/>
          <ac:picMkLst>
            <pc:docMk/>
            <pc:sldMk cId="1083355241" sldId="288"/>
            <ac:picMk id="10" creationId="{85F3ACC7-A689-4371-A2EC-86BE0593BC70}"/>
          </ac:picMkLst>
        </pc:picChg>
      </pc:sldChg>
      <pc:sldChg chg="addSp delSp modSp modTransition">
        <pc:chgData name="Christine Jarka" userId="27407dc7-5536-4242-9797-21c37323e07b" providerId="ADAL" clId="{D8575A44-2937-4B42-B9AB-1BDE15AE9A57}" dt="2019-11-13T00:53:52.501" v="542" actId="478"/>
        <pc:sldMkLst>
          <pc:docMk/>
          <pc:sldMk cId="1125282662" sldId="290"/>
        </pc:sldMkLst>
        <pc:spChg chg="del">
          <ac:chgData name="Christine Jarka" userId="27407dc7-5536-4242-9797-21c37323e07b" providerId="ADAL" clId="{D8575A44-2937-4B42-B9AB-1BDE15AE9A57}" dt="2019-11-13T00:50:15.225" v="504" actId="478"/>
          <ac:spMkLst>
            <pc:docMk/>
            <pc:sldMk cId="1125282662" sldId="290"/>
            <ac:spMk id="2" creationId="{FBCEAFBA-7898-4BCB-876C-8D0B76CDF838}"/>
          </ac:spMkLst>
        </pc:spChg>
        <pc:spChg chg="mod">
          <ac:chgData name="Christine Jarka" userId="27407dc7-5536-4242-9797-21c37323e07b" providerId="ADAL" clId="{D8575A44-2937-4B42-B9AB-1BDE15AE9A57}" dt="2019-11-13T00:50:54.699" v="534" actId="20577"/>
          <ac:spMkLst>
            <pc:docMk/>
            <pc:sldMk cId="1125282662" sldId="290"/>
            <ac:spMk id="3" creationId="{00000000-0000-0000-0000-000000000000}"/>
          </ac:spMkLst>
        </pc:spChg>
        <pc:spChg chg="add mod">
          <ac:chgData name="Christine Jarka" userId="27407dc7-5536-4242-9797-21c37323e07b" providerId="ADAL" clId="{D8575A44-2937-4B42-B9AB-1BDE15AE9A57}" dt="2019-11-13T00:50:43.873" v="524" actId="20577"/>
          <ac:spMkLst>
            <pc:docMk/>
            <pc:sldMk cId="1125282662" sldId="290"/>
            <ac:spMk id="4" creationId="{C001D340-7C31-4381-8D95-CBEC2BB7ADA9}"/>
          </ac:spMkLst>
        </pc:spChg>
        <pc:spChg chg="del mod">
          <ac:chgData name="Christine Jarka" userId="27407dc7-5536-4242-9797-21c37323e07b" providerId="ADAL" clId="{D8575A44-2937-4B42-B9AB-1BDE15AE9A57}" dt="2019-11-13T00:53:52.501" v="542" actId="478"/>
          <ac:spMkLst>
            <pc:docMk/>
            <pc:sldMk cId="1125282662" sldId="290"/>
            <ac:spMk id="5" creationId="{1127B404-9619-4A6F-BB33-CC4ACA80581D}"/>
          </ac:spMkLst>
        </pc:spChg>
        <pc:spChg chg="add del mod">
          <ac:chgData name="Christine Jarka" userId="27407dc7-5536-4242-9797-21c37323e07b" providerId="ADAL" clId="{D8575A44-2937-4B42-B9AB-1BDE15AE9A57}" dt="2019-11-13T00:50:24.410" v="505" actId="931"/>
          <ac:spMkLst>
            <pc:docMk/>
            <pc:sldMk cId="1125282662" sldId="290"/>
            <ac:spMk id="6" creationId="{E990A55B-5E26-4078-AE01-85E828C1AA23}"/>
          </ac:spMkLst>
        </pc:spChg>
        <pc:spChg chg="mod">
          <ac:chgData name="Christine Jarka" userId="27407dc7-5536-4242-9797-21c37323e07b" providerId="ADAL" clId="{D8575A44-2937-4B42-B9AB-1BDE15AE9A57}" dt="2019-11-13T00:53:21.271" v="537" actId="1076"/>
          <ac:spMkLst>
            <pc:docMk/>
            <pc:sldMk cId="1125282662" sldId="290"/>
            <ac:spMk id="8" creationId="{00000000-0000-0000-0000-000000000000}"/>
          </ac:spMkLst>
        </pc:spChg>
        <pc:spChg chg="add">
          <ac:chgData name="Christine Jarka" userId="27407dc7-5536-4242-9797-21c37323e07b" providerId="ADAL" clId="{D8575A44-2937-4B42-B9AB-1BDE15AE9A57}" dt="2019-11-13T00:53:49.671" v="541"/>
          <ac:spMkLst>
            <pc:docMk/>
            <pc:sldMk cId="1125282662" sldId="290"/>
            <ac:spMk id="11" creationId="{B5DA89F9-6D3A-4613-810F-2F5B0A2385DD}"/>
          </ac:spMkLst>
        </pc:spChg>
        <pc:picChg chg="del">
          <ac:chgData name="Christine Jarka" userId="27407dc7-5536-4242-9797-21c37323e07b" providerId="ADAL" clId="{D8575A44-2937-4B42-B9AB-1BDE15AE9A57}" dt="2019-11-13T00:50:12.561" v="503" actId="478"/>
          <ac:picMkLst>
            <pc:docMk/>
            <pc:sldMk cId="1125282662" sldId="290"/>
            <ac:picMk id="7" creationId="{00000000-0000-0000-0000-000000000000}"/>
          </ac:picMkLst>
        </pc:picChg>
        <pc:picChg chg="add mod">
          <ac:chgData name="Christine Jarka" userId="27407dc7-5536-4242-9797-21c37323e07b" providerId="ADAL" clId="{D8575A44-2937-4B42-B9AB-1BDE15AE9A57}" dt="2019-11-13T00:53:17.403" v="536" actId="14826"/>
          <ac:picMkLst>
            <pc:docMk/>
            <pc:sldMk cId="1125282662" sldId="290"/>
            <ac:picMk id="10" creationId="{1E7A4073-C5DC-4D51-AC30-559C73707F77}"/>
          </ac:picMkLst>
        </pc:picChg>
      </pc:sldChg>
      <pc:sldChg chg="addSp delSp modSp modTransition">
        <pc:chgData name="Christine Jarka" userId="27407dc7-5536-4242-9797-21c37323e07b" providerId="ADAL" clId="{D8575A44-2937-4B42-B9AB-1BDE15AE9A57}" dt="2019-11-13T00:53:47.209" v="540" actId="478"/>
        <pc:sldMkLst>
          <pc:docMk/>
          <pc:sldMk cId="1233145147" sldId="291"/>
        </pc:sldMkLst>
        <pc:spChg chg="add mod">
          <ac:chgData name="Christine Jarka" userId="27407dc7-5536-4242-9797-21c37323e07b" providerId="ADAL" clId="{D8575A44-2937-4B42-B9AB-1BDE15AE9A57}" dt="2019-11-12T21:55:20.601" v="390" actId="20577"/>
          <ac:spMkLst>
            <pc:docMk/>
            <pc:sldMk cId="1233145147" sldId="291"/>
            <ac:spMk id="2" creationId="{DA42F461-6904-4060-9D33-CDD15270CAD3}"/>
          </ac:spMkLst>
        </pc:spChg>
        <pc:spChg chg="mod">
          <ac:chgData name="Christine Jarka" userId="27407dc7-5536-4242-9797-21c37323e07b" providerId="ADAL" clId="{D8575A44-2937-4B42-B9AB-1BDE15AE9A57}" dt="2019-11-12T22:04:17.251" v="406" actId="113"/>
          <ac:spMkLst>
            <pc:docMk/>
            <pc:sldMk cId="1233145147" sldId="291"/>
            <ac:spMk id="3" creationId="{00000000-0000-0000-0000-000000000000}"/>
          </ac:spMkLst>
        </pc:spChg>
        <pc:spChg chg="mod">
          <ac:chgData name="Christine Jarka" userId="27407dc7-5536-4242-9797-21c37323e07b" providerId="ADAL" clId="{D8575A44-2937-4B42-B9AB-1BDE15AE9A57}" dt="2019-11-13T00:47:58.952" v="498" actId="1076"/>
          <ac:spMkLst>
            <pc:docMk/>
            <pc:sldMk cId="1233145147" sldId="291"/>
            <ac:spMk id="5" creationId="{00000000-0000-0000-0000-000000000000}"/>
          </ac:spMkLst>
        </pc:spChg>
        <pc:spChg chg="mod">
          <ac:chgData name="Christine Jarka" userId="27407dc7-5536-4242-9797-21c37323e07b" providerId="ADAL" clId="{D8575A44-2937-4B42-B9AB-1BDE15AE9A57}" dt="2019-11-13T00:46:41.826" v="495" actId="1076"/>
          <ac:spMkLst>
            <pc:docMk/>
            <pc:sldMk cId="1233145147" sldId="291"/>
            <ac:spMk id="6" creationId="{00000000-0000-0000-0000-000000000000}"/>
          </ac:spMkLst>
        </pc:spChg>
        <pc:spChg chg="del mod">
          <ac:chgData name="Christine Jarka" userId="27407dc7-5536-4242-9797-21c37323e07b" providerId="ADAL" clId="{D8575A44-2937-4B42-B9AB-1BDE15AE9A57}" dt="2019-11-13T00:53:47.209" v="540" actId="478"/>
          <ac:spMkLst>
            <pc:docMk/>
            <pc:sldMk cId="1233145147" sldId="291"/>
            <ac:spMk id="10" creationId="{F79E1B21-6148-407B-B2DB-D2AB40729177}"/>
          </ac:spMkLst>
        </pc:spChg>
        <pc:spChg chg="add del mod">
          <ac:chgData name="Christine Jarka" userId="27407dc7-5536-4242-9797-21c37323e07b" providerId="ADAL" clId="{D8575A44-2937-4B42-B9AB-1BDE15AE9A57}" dt="2019-11-12T21:56:23.861" v="393" actId="478"/>
          <ac:spMkLst>
            <pc:docMk/>
            <pc:sldMk cId="1233145147" sldId="291"/>
            <ac:spMk id="12" creationId="{709814BE-640A-4134-BB97-632F0677B012}"/>
          </ac:spMkLst>
        </pc:spChg>
        <pc:spChg chg="add del">
          <ac:chgData name="Christine Jarka" userId="27407dc7-5536-4242-9797-21c37323e07b" providerId="ADAL" clId="{D8575A44-2937-4B42-B9AB-1BDE15AE9A57}" dt="2019-11-12T22:04:32.865" v="408" actId="478"/>
          <ac:spMkLst>
            <pc:docMk/>
            <pc:sldMk cId="1233145147" sldId="291"/>
            <ac:spMk id="13" creationId="{EFF4632E-19BD-486D-80DA-16D10AA9D9FA}"/>
          </ac:spMkLst>
        </pc:spChg>
        <pc:spChg chg="add">
          <ac:chgData name="Christine Jarka" userId="27407dc7-5536-4242-9797-21c37323e07b" providerId="ADAL" clId="{D8575A44-2937-4B42-B9AB-1BDE15AE9A57}" dt="2019-11-13T00:53:44.632" v="539"/>
          <ac:spMkLst>
            <pc:docMk/>
            <pc:sldMk cId="1233145147" sldId="291"/>
            <ac:spMk id="14" creationId="{F3C14B0D-DCA5-488B-9BA4-249BA6E604E4}"/>
          </ac:spMkLst>
        </pc:spChg>
        <pc:picChg chg="mod">
          <ac:chgData name="Christine Jarka" userId="27407dc7-5536-4242-9797-21c37323e07b" providerId="ADAL" clId="{D8575A44-2937-4B42-B9AB-1BDE15AE9A57}" dt="2019-11-13T00:47:54.801" v="497" actId="14100"/>
          <ac:picMkLst>
            <pc:docMk/>
            <pc:sldMk cId="1233145147" sldId="291"/>
            <ac:picMk id="4" creationId="{00000000-0000-0000-0000-000000000000}"/>
          </ac:picMkLst>
        </pc:picChg>
        <pc:picChg chg="del">
          <ac:chgData name="Christine Jarka" userId="27407dc7-5536-4242-9797-21c37323e07b" providerId="ADAL" clId="{D8575A44-2937-4B42-B9AB-1BDE15AE9A57}" dt="2019-11-13T00:48:01.537" v="499" actId="478"/>
          <ac:picMkLst>
            <pc:docMk/>
            <pc:sldMk cId="1233145147" sldId="291"/>
            <ac:picMk id="7" creationId="{00000000-0000-0000-0000-000000000000}"/>
          </ac:picMkLst>
        </pc:picChg>
        <pc:picChg chg="del">
          <ac:chgData name="Christine Jarka" userId="27407dc7-5536-4242-9797-21c37323e07b" providerId="ADAL" clId="{D8575A44-2937-4B42-B9AB-1BDE15AE9A57}" dt="2019-11-13T00:48:04.651" v="501" actId="478"/>
          <ac:picMkLst>
            <pc:docMk/>
            <pc:sldMk cId="1233145147" sldId="291"/>
            <ac:picMk id="8" creationId="{00000000-0000-0000-0000-000000000000}"/>
          </ac:picMkLst>
        </pc:picChg>
        <pc:picChg chg="del">
          <ac:chgData name="Christine Jarka" userId="27407dc7-5536-4242-9797-21c37323e07b" providerId="ADAL" clId="{D8575A44-2937-4B42-B9AB-1BDE15AE9A57}" dt="2019-11-13T00:48:03.200" v="500" actId="478"/>
          <ac:picMkLst>
            <pc:docMk/>
            <pc:sldMk cId="1233145147" sldId="291"/>
            <ac:picMk id="9" creationId="{00000000-0000-0000-0000-000000000000}"/>
          </ac:picMkLst>
        </pc:picChg>
        <pc:picChg chg="mod">
          <ac:chgData name="Christine Jarka" userId="27407dc7-5536-4242-9797-21c37323e07b" providerId="ADAL" clId="{D8575A44-2937-4B42-B9AB-1BDE15AE9A57}" dt="2019-11-13T00:46:37.583" v="494" actId="14826"/>
          <ac:picMkLst>
            <pc:docMk/>
            <pc:sldMk cId="1233145147" sldId="291"/>
            <ac:picMk id="11" creationId="{00000000-0000-0000-0000-000000000000}"/>
          </ac:picMkLst>
        </pc:picChg>
      </pc:sldChg>
      <pc:sldChg chg="addSp delSp modSp modTransition">
        <pc:chgData name="Christine Jarka" userId="27407dc7-5536-4242-9797-21c37323e07b" providerId="ADAL" clId="{D8575A44-2937-4B42-B9AB-1BDE15AE9A57}" dt="2019-11-13T00:56:04.027" v="575" actId="20577"/>
        <pc:sldMkLst>
          <pc:docMk/>
          <pc:sldMk cId="4111484139" sldId="292"/>
        </pc:sldMkLst>
        <pc:spChg chg="add mod">
          <ac:chgData name="Christine Jarka" userId="27407dc7-5536-4242-9797-21c37323e07b" providerId="ADAL" clId="{D8575A44-2937-4B42-B9AB-1BDE15AE9A57}" dt="2019-11-13T00:54:09.025" v="560" actId="20577"/>
          <ac:spMkLst>
            <pc:docMk/>
            <pc:sldMk cId="4111484139" sldId="292"/>
            <ac:spMk id="2" creationId="{E8925D4D-4491-4DB5-9C90-1321968F36D0}"/>
          </ac:spMkLst>
        </pc:spChg>
        <pc:spChg chg="mod">
          <ac:chgData name="Christine Jarka" userId="27407dc7-5536-4242-9797-21c37323e07b" providerId="ADAL" clId="{D8575A44-2937-4B42-B9AB-1BDE15AE9A57}" dt="2019-11-13T00:56:04.027" v="575" actId="20577"/>
          <ac:spMkLst>
            <pc:docMk/>
            <pc:sldMk cId="4111484139" sldId="292"/>
            <ac:spMk id="3" creationId="{00000000-0000-0000-0000-000000000000}"/>
          </ac:spMkLst>
        </pc:spChg>
        <pc:spChg chg="add del mod">
          <ac:chgData name="Christine Jarka" userId="27407dc7-5536-4242-9797-21c37323e07b" providerId="ADAL" clId="{D8575A44-2937-4B42-B9AB-1BDE15AE9A57}" dt="2019-11-13T00:55:36.872" v="568" actId="931"/>
          <ac:spMkLst>
            <pc:docMk/>
            <pc:sldMk cId="4111484139" sldId="292"/>
            <ac:spMk id="4" creationId="{5110C9A9-0AB9-4405-B9F5-3A9749EEC1A0}"/>
          </ac:spMkLst>
        </pc:spChg>
        <pc:spChg chg="del">
          <ac:chgData name="Christine Jarka" userId="27407dc7-5536-4242-9797-21c37323e07b" providerId="ADAL" clId="{D8575A44-2937-4B42-B9AB-1BDE15AE9A57}" dt="2019-11-13T00:53:58.225" v="544" actId="478"/>
          <ac:spMkLst>
            <pc:docMk/>
            <pc:sldMk cId="4111484139" sldId="292"/>
            <ac:spMk id="5" creationId="{9F19D29B-285C-46F7-ACC3-E5A8F00EE043}"/>
          </ac:spMkLst>
        </pc:spChg>
        <pc:spChg chg="add">
          <ac:chgData name="Christine Jarka" userId="27407dc7-5536-4242-9797-21c37323e07b" providerId="ADAL" clId="{D8575A44-2937-4B42-B9AB-1BDE15AE9A57}" dt="2019-11-13T00:53:55.135" v="543"/>
          <ac:spMkLst>
            <pc:docMk/>
            <pc:sldMk cId="4111484139" sldId="292"/>
            <ac:spMk id="6" creationId="{E8061D73-0C40-4B03-84E2-724C7EE519DB}"/>
          </ac:spMkLst>
        </pc:spChg>
        <pc:spChg chg="mod">
          <ac:chgData name="Christine Jarka" userId="27407dc7-5536-4242-9797-21c37323e07b" providerId="ADAL" clId="{D8575A44-2937-4B42-B9AB-1BDE15AE9A57}" dt="2019-11-13T00:55:47.562" v="571" actId="1076"/>
          <ac:spMkLst>
            <pc:docMk/>
            <pc:sldMk cId="4111484139" sldId="292"/>
            <ac:spMk id="8" creationId="{00000000-0000-0000-0000-000000000000}"/>
          </ac:spMkLst>
        </pc:spChg>
        <pc:picChg chg="del mod">
          <ac:chgData name="Christine Jarka" userId="27407dc7-5536-4242-9797-21c37323e07b" providerId="ADAL" clId="{D8575A44-2937-4B42-B9AB-1BDE15AE9A57}" dt="2019-11-13T00:55:40.465" v="569" actId="478"/>
          <ac:picMkLst>
            <pc:docMk/>
            <pc:sldMk cId="4111484139" sldId="292"/>
            <ac:picMk id="7" creationId="{00000000-0000-0000-0000-000000000000}"/>
          </ac:picMkLst>
        </pc:picChg>
        <pc:picChg chg="add mod">
          <ac:chgData name="Christine Jarka" userId="27407dc7-5536-4242-9797-21c37323e07b" providerId="ADAL" clId="{D8575A44-2937-4B42-B9AB-1BDE15AE9A57}" dt="2019-11-13T00:55:36.872" v="568" actId="931"/>
          <ac:picMkLst>
            <pc:docMk/>
            <pc:sldMk cId="4111484139" sldId="292"/>
            <ac:picMk id="10" creationId="{0E7A8B2A-D411-4410-8740-8EFDB4C74F1D}"/>
          </ac:picMkLst>
        </pc:picChg>
      </pc:sldChg>
      <pc:sldChg chg="addSp delSp modSp modTransition">
        <pc:chgData name="Christine Jarka" userId="27407dc7-5536-4242-9797-21c37323e07b" providerId="ADAL" clId="{D8575A44-2937-4B42-B9AB-1BDE15AE9A57}" dt="2019-11-13T00:57:08.089" v="602" actId="20577"/>
        <pc:sldMkLst>
          <pc:docMk/>
          <pc:sldMk cId="2563974709" sldId="293"/>
        </pc:sldMkLst>
        <pc:spChg chg="add mod">
          <ac:chgData name="Christine Jarka" userId="27407dc7-5536-4242-9797-21c37323e07b" providerId="ADAL" clId="{D8575A44-2937-4B42-B9AB-1BDE15AE9A57}" dt="2019-11-13T00:57:08.089" v="602" actId="20577"/>
          <ac:spMkLst>
            <pc:docMk/>
            <pc:sldMk cId="2563974709" sldId="293"/>
            <ac:spMk id="2" creationId="{B1CD3D19-3E3D-462C-A347-21477F7A831F}"/>
          </ac:spMkLst>
        </pc:spChg>
        <pc:spChg chg="mod">
          <ac:chgData name="Christine Jarka" userId="27407dc7-5536-4242-9797-21c37323e07b" providerId="ADAL" clId="{D8575A44-2937-4B42-B9AB-1BDE15AE9A57}" dt="2019-11-13T00:56:44.706" v="585" actId="20577"/>
          <ac:spMkLst>
            <pc:docMk/>
            <pc:sldMk cId="2563974709" sldId="293"/>
            <ac:spMk id="3" creationId="{00000000-0000-0000-0000-000000000000}"/>
          </ac:spMkLst>
        </pc:spChg>
        <pc:spChg chg="add del mod">
          <ac:chgData name="Christine Jarka" userId="27407dc7-5536-4242-9797-21c37323e07b" providerId="ADAL" clId="{D8575A44-2937-4B42-B9AB-1BDE15AE9A57}" dt="2019-11-13T00:56:18.129" v="577" actId="931"/>
          <ac:spMkLst>
            <pc:docMk/>
            <pc:sldMk cId="2563974709" sldId="293"/>
            <ac:spMk id="4" creationId="{F22EBC26-A0ED-48CB-B2EE-3A024D7CF7F4}"/>
          </ac:spMkLst>
        </pc:spChg>
        <pc:spChg chg="del">
          <ac:chgData name="Christine Jarka" userId="27407dc7-5536-4242-9797-21c37323e07b" providerId="ADAL" clId="{D8575A44-2937-4B42-B9AB-1BDE15AE9A57}" dt="2019-11-13T00:54:20.224" v="562" actId="478"/>
          <ac:spMkLst>
            <pc:docMk/>
            <pc:sldMk cId="2563974709" sldId="293"/>
            <ac:spMk id="5" creationId="{037BC6F3-D437-4B06-A0EB-6FF796A48F66}"/>
          </ac:spMkLst>
        </pc:spChg>
        <pc:spChg chg="del">
          <ac:chgData name="Christine Jarka" userId="27407dc7-5536-4242-9797-21c37323e07b" providerId="ADAL" clId="{D8575A44-2937-4B42-B9AB-1BDE15AE9A57}" dt="2019-11-13T00:56:51.944" v="587" actId="478"/>
          <ac:spMkLst>
            <pc:docMk/>
            <pc:sldMk cId="2563974709" sldId="293"/>
            <ac:spMk id="6" creationId="{9DC67D2E-A649-4383-BAFD-92C0A0E6441B}"/>
          </ac:spMkLst>
        </pc:spChg>
        <pc:spChg chg="mod">
          <ac:chgData name="Christine Jarka" userId="27407dc7-5536-4242-9797-21c37323e07b" providerId="ADAL" clId="{D8575A44-2937-4B42-B9AB-1BDE15AE9A57}" dt="2019-11-13T00:56:49.564" v="586" actId="1076"/>
          <ac:spMkLst>
            <pc:docMk/>
            <pc:sldMk cId="2563974709" sldId="293"/>
            <ac:spMk id="8" creationId="{00000000-0000-0000-0000-000000000000}"/>
          </ac:spMkLst>
        </pc:spChg>
        <pc:spChg chg="add">
          <ac:chgData name="Christine Jarka" userId="27407dc7-5536-4242-9797-21c37323e07b" providerId="ADAL" clId="{D8575A44-2937-4B42-B9AB-1BDE15AE9A57}" dt="2019-11-13T00:54:16.998" v="561"/>
          <ac:spMkLst>
            <pc:docMk/>
            <pc:sldMk cId="2563974709" sldId="293"/>
            <ac:spMk id="9" creationId="{94A63AFA-9625-43F7-8C66-F1B118F0A8C0}"/>
          </ac:spMkLst>
        </pc:spChg>
        <pc:picChg chg="del mod">
          <ac:chgData name="Christine Jarka" userId="27407dc7-5536-4242-9797-21c37323e07b" providerId="ADAL" clId="{D8575A44-2937-4B42-B9AB-1BDE15AE9A57}" dt="2019-11-13T00:56:30.968" v="579" actId="478"/>
          <ac:picMkLst>
            <pc:docMk/>
            <pc:sldMk cId="2563974709" sldId="293"/>
            <ac:picMk id="7" creationId="{00000000-0000-0000-0000-000000000000}"/>
          </ac:picMkLst>
        </pc:picChg>
        <pc:picChg chg="add mod">
          <ac:chgData name="Christine Jarka" userId="27407dc7-5536-4242-9797-21c37323e07b" providerId="ADAL" clId="{D8575A44-2937-4B42-B9AB-1BDE15AE9A57}" dt="2019-11-13T00:56:18.129" v="577" actId="931"/>
          <ac:picMkLst>
            <pc:docMk/>
            <pc:sldMk cId="2563974709" sldId="293"/>
            <ac:picMk id="11" creationId="{92B505F5-479E-4794-9C23-E36008035E17}"/>
          </ac:picMkLst>
        </pc:picChg>
      </pc:sldChg>
      <pc:sldChg chg="addSp delSp modSp modTransition">
        <pc:chgData name="Christine Jarka" userId="27407dc7-5536-4242-9797-21c37323e07b" providerId="ADAL" clId="{D8575A44-2937-4B42-B9AB-1BDE15AE9A57}" dt="2019-11-13T00:59:11.899" v="628" actId="113"/>
        <pc:sldMkLst>
          <pc:docMk/>
          <pc:sldMk cId="4289534150" sldId="294"/>
        </pc:sldMkLst>
        <pc:spChg chg="del mod">
          <ac:chgData name="Christine Jarka" userId="27407dc7-5536-4242-9797-21c37323e07b" providerId="ADAL" clId="{D8575A44-2937-4B42-B9AB-1BDE15AE9A57}" dt="2019-11-13T00:57:50.783" v="605" actId="478"/>
          <ac:spMkLst>
            <pc:docMk/>
            <pc:sldMk cId="4289534150" sldId="294"/>
            <ac:spMk id="2" creationId="{E260EA58-C8F9-4665-8B57-F6F787DF4049}"/>
          </ac:spMkLst>
        </pc:spChg>
        <pc:spChg chg="mod">
          <ac:chgData name="Christine Jarka" userId="27407dc7-5536-4242-9797-21c37323e07b" providerId="ADAL" clId="{D8575A44-2937-4B42-B9AB-1BDE15AE9A57}" dt="2019-11-13T00:59:11.899" v="628" actId="113"/>
          <ac:spMkLst>
            <pc:docMk/>
            <pc:sldMk cId="4289534150" sldId="294"/>
            <ac:spMk id="3" creationId="{00000000-0000-0000-0000-000000000000}"/>
          </ac:spMkLst>
        </pc:spChg>
        <pc:spChg chg="add mod">
          <ac:chgData name="Christine Jarka" userId="27407dc7-5536-4242-9797-21c37323e07b" providerId="ADAL" clId="{D8575A44-2937-4B42-B9AB-1BDE15AE9A57}" dt="2019-11-13T00:58:04.146" v="620" actId="20577"/>
          <ac:spMkLst>
            <pc:docMk/>
            <pc:sldMk cId="4289534150" sldId="294"/>
            <ac:spMk id="4" creationId="{AD49FB04-E9B8-4183-8CD6-FF2B3D535553}"/>
          </ac:spMkLst>
        </pc:spChg>
        <pc:spChg chg="add del mod">
          <ac:chgData name="Christine Jarka" userId="27407dc7-5536-4242-9797-21c37323e07b" providerId="ADAL" clId="{D8575A44-2937-4B42-B9AB-1BDE15AE9A57}" dt="2019-11-13T00:58:54.122" v="623" actId="931"/>
          <ac:spMkLst>
            <pc:docMk/>
            <pc:sldMk cId="4289534150" sldId="294"/>
            <ac:spMk id="5" creationId="{EC97CA88-ECCA-4301-B2AD-8C9A95FBB57A}"/>
          </ac:spMkLst>
        </pc:spChg>
        <pc:spChg chg="add">
          <ac:chgData name="Christine Jarka" userId="27407dc7-5536-4242-9797-21c37323e07b" providerId="ADAL" clId="{D8575A44-2937-4B42-B9AB-1BDE15AE9A57}" dt="2019-11-13T00:54:45.759" v="564"/>
          <ac:spMkLst>
            <pc:docMk/>
            <pc:sldMk cId="4289534150" sldId="294"/>
            <ac:spMk id="6" creationId="{6EB87604-2B56-4DCB-B25C-2414A4D2D8B6}"/>
          </ac:spMkLst>
        </pc:spChg>
        <pc:spChg chg="mod">
          <ac:chgData name="Christine Jarka" userId="27407dc7-5536-4242-9797-21c37323e07b" providerId="ADAL" clId="{D8575A44-2937-4B42-B9AB-1BDE15AE9A57}" dt="2019-11-13T00:59:03.289" v="626" actId="1076"/>
          <ac:spMkLst>
            <pc:docMk/>
            <pc:sldMk cId="4289534150" sldId="294"/>
            <ac:spMk id="8" creationId="{00000000-0000-0000-0000-000000000000}"/>
          </ac:spMkLst>
        </pc:spChg>
        <pc:picChg chg="del">
          <ac:chgData name="Christine Jarka" userId="27407dc7-5536-4242-9797-21c37323e07b" providerId="ADAL" clId="{D8575A44-2937-4B42-B9AB-1BDE15AE9A57}" dt="2019-11-13T00:58:37.961" v="622" actId="478"/>
          <ac:picMkLst>
            <pc:docMk/>
            <pc:sldMk cId="4289534150" sldId="294"/>
            <ac:picMk id="7" creationId="{00000000-0000-0000-0000-000000000000}"/>
          </ac:picMkLst>
        </pc:picChg>
        <pc:picChg chg="add mod">
          <ac:chgData name="Christine Jarka" userId="27407dc7-5536-4242-9797-21c37323e07b" providerId="ADAL" clId="{D8575A44-2937-4B42-B9AB-1BDE15AE9A57}" dt="2019-11-13T00:58:54.122" v="623" actId="931"/>
          <ac:picMkLst>
            <pc:docMk/>
            <pc:sldMk cId="4289534150" sldId="294"/>
            <ac:picMk id="10" creationId="{50C17501-1846-4E89-A68F-2F654C4725AC}"/>
          </ac:picMkLst>
        </pc:picChg>
      </pc:sldChg>
      <pc:sldChg chg="addSp delSp modSp modTransition">
        <pc:chgData name="Christine Jarka" userId="27407dc7-5536-4242-9797-21c37323e07b" providerId="ADAL" clId="{D8575A44-2937-4B42-B9AB-1BDE15AE9A57}" dt="2019-11-13T01:03:16.269" v="694" actId="1076"/>
        <pc:sldMkLst>
          <pc:docMk/>
          <pc:sldMk cId="2721272813" sldId="295"/>
        </pc:sldMkLst>
        <pc:spChg chg="del">
          <ac:chgData name="Christine Jarka" userId="27407dc7-5536-4242-9797-21c37323e07b" providerId="ADAL" clId="{D8575A44-2937-4B42-B9AB-1BDE15AE9A57}" dt="2019-11-13T01:02:37.228" v="651" actId="478"/>
          <ac:spMkLst>
            <pc:docMk/>
            <pc:sldMk cId="2721272813" sldId="295"/>
            <ac:spMk id="3" creationId="{00000000-0000-0000-0000-000000000000}"/>
          </ac:spMkLst>
        </pc:spChg>
        <pc:spChg chg="add del mod">
          <ac:chgData name="Christine Jarka" userId="27407dc7-5536-4242-9797-21c37323e07b" providerId="ADAL" clId="{D8575A44-2937-4B42-B9AB-1BDE15AE9A57}" dt="2019-11-13T01:02:39.985" v="652" actId="478"/>
          <ac:spMkLst>
            <pc:docMk/>
            <pc:sldMk cId="2721272813" sldId="295"/>
            <ac:spMk id="4" creationId="{5493427A-5F10-4CB4-8551-D201EE32FFF7}"/>
          </ac:spMkLst>
        </pc:spChg>
        <pc:spChg chg="add mod">
          <ac:chgData name="Christine Jarka" userId="27407dc7-5536-4242-9797-21c37323e07b" providerId="ADAL" clId="{D8575A44-2937-4B42-B9AB-1BDE15AE9A57}" dt="2019-11-13T01:02:50.490" v="668" actId="20577"/>
          <ac:spMkLst>
            <pc:docMk/>
            <pc:sldMk cId="2721272813" sldId="295"/>
            <ac:spMk id="5" creationId="{AFA8CE22-76C2-48B7-86B3-B4FE8A55CB36}"/>
          </ac:spMkLst>
        </pc:spChg>
        <pc:spChg chg="add mod">
          <ac:chgData name="Christine Jarka" userId="27407dc7-5536-4242-9797-21c37323e07b" providerId="ADAL" clId="{D8575A44-2937-4B42-B9AB-1BDE15AE9A57}" dt="2019-11-13T01:03:06.694" v="691" actId="1076"/>
          <ac:spMkLst>
            <pc:docMk/>
            <pc:sldMk cId="2721272813" sldId="295"/>
            <ac:spMk id="6" creationId="{BBEFE2B0-BB6C-4C0B-BB8B-BF9AE3CE7546}"/>
          </ac:spMkLst>
        </pc:spChg>
        <pc:picChg chg="mod">
          <ac:chgData name="Christine Jarka" userId="27407dc7-5536-4242-9797-21c37323e07b" providerId="ADAL" clId="{D8575A44-2937-4B42-B9AB-1BDE15AE9A57}" dt="2019-11-13T01:03:16.269" v="694" actId="1076"/>
          <ac:picMkLst>
            <pc:docMk/>
            <pc:sldMk cId="2721272813" sldId="295"/>
            <ac:picMk id="7" creationId="{00000000-0000-0000-0000-000000000000}"/>
          </ac:picMkLst>
        </pc:picChg>
      </pc:sldChg>
      <pc:sldChg chg="addSp delSp modSp modTransition">
        <pc:chgData name="Christine Jarka" userId="27407dc7-5536-4242-9797-21c37323e07b" providerId="ADAL" clId="{D8575A44-2937-4B42-B9AB-1BDE15AE9A57}" dt="2019-11-13T01:02:08.450" v="649" actId="20577"/>
        <pc:sldMkLst>
          <pc:docMk/>
          <pc:sldMk cId="3534245462" sldId="296"/>
        </pc:sldMkLst>
        <pc:spChg chg="add mod">
          <ac:chgData name="Christine Jarka" userId="27407dc7-5536-4242-9797-21c37323e07b" providerId="ADAL" clId="{D8575A44-2937-4B42-B9AB-1BDE15AE9A57}" dt="2019-11-13T01:02:08.450" v="649" actId="20577"/>
          <ac:spMkLst>
            <pc:docMk/>
            <pc:sldMk cId="3534245462" sldId="296"/>
            <ac:spMk id="2" creationId="{76567D15-A2DC-4ABE-AC71-EFF5EBEBBD58}"/>
          </ac:spMkLst>
        </pc:spChg>
        <pc:spChg chg="mod">
          <ac:chgData name="Christine Jarka" userId="27407dc7-5536-4242-9797-21c37323e07b" providerId="ADAL" clId="{D8575A44-2937-4B42-B9AB-1BDE15AE9A57}" dt="2019-11-13T01:02:03.009" v="634" actId="113"/>
          <ac:spMkLst>
            <pc:docMk/>
            <pc:sldMk cId="3534245462" sldId="296"/>
            <ac:spMk id="3" creationId="{00000000-0000-0000-0000-000000000000}"/>
          </ac:spMkLst>
        </pc:spChg>
        <pc:spChg chg="add del mod">
          <ac:chgData name="Christine Jarka" userId="27407dc7-5536-4242-9797-21c37323e07b" providerId="ADAL" clId="{D8575A44-2937-4B42-B9AB-1BDE15AE9A57}" dt="2019-11-13T01:01:48.853" v="630" actId="931"/>
          <ac:spMkLst>
            <pc:docMk/>
            <pc:sldMk cId="3534245462" sldId="296"/>
            <ac:spMk id="4" creationId="{30AAFBE6-E4EE-4BC3-A481-65FAE42A0921}"/>
          </ac:spMkLst>
        </pc:spChg>
        <pc:spChg chg="mod">
          <ac:chgData name="Christine Jarka" userId="27407dc7-5536-4242-9797-21c37323e07b" providerId="ADAL" clId="{D8575A44-2937-4B42-B9AB-1BDE15AE9A57}" dt="2019-11-13T01:01:59.049" v="633" actId="1076"/>
          <ac:spMkLst>
            <pc:docMk/>
            <pc:sldMk cId="3534245462" sldId="296"/>
            <ac:spMk id="8" creationId="{00000000-0000-0000-0000-000000000000}"/>
          </ac:spMkLst>
        </pc:spChg>
        <pc:picChg chg="add mod">
          <ac:chgData name="Christine Jarka" userId="27407dc7-5536-4242-9797-21c37323e07b" providerId="ADAL" clId="{D8575A44-2937-4B42-B9AB-1BDE15AE9A57}" dt="2019-11-13T01:01:48.853" v="630" actId="931"/>
          <ac:picMkLst>
            <pc:docMk/>
            <pc:sldMk cId="3534245462" sldId="296"/>
            <ac:picMk id="6" creationId="{ED3AADA1-44A9-4DEE-88A5-CB64518FD7B4}"/>
          </ac:picMkLst>
        </pc:picChg>
        <pc:picChg chg="del">
          <ac:chgData name="Christine Jarka" userId="27407dc7-5536-4242-9797-21c37323e07b" providerId="ADAL" clId="{D8575A44-2937-4B42-B9AB-1BDE15AE9A57}" dt="2019-11-13T00:59:30.961" v="629" actId="478"/>
          <ac:picMkLst>
            <pc:docMk/>
            <pc:sldMk cId="3534245462" sldId="296"/>
            <ac:picMk id="7" creationId="{00000000-0000-0000-0000-000000000000}"/>
          </ac:picMkLst>
        </pc:picChg>
      </pc:sldChg>
      <pc:sldChg chg="addSp delSp modSp modTransition">
        <pc:chgData name="Christine Jarka" userId="27407dc7-5536-4242-9797-21c37323e07b" providerId="ADAL" clId="{D8575A44-2937-4B42-B9AB-1BDE15AE9A57}" dt="2019-11-12T21:20:23.910" v="67" actId="478"/>
        <pc:sldMkLst>
          <pc:docMk/>
          <pc:sldMk cId="3635355011" sldId="297"/>
        </pc:sldMkLst>
        <pc:spChg chg="del">
          <ac:chgData name="Christine Jarka" userId="27407dc7-5536-4242-9797-21c37323e07b" providerId="ADAL" clId="{D8575A44-2937-4B42-B9AB-1BDE15AE9A57}" dt="2019-11-12T14:53:51.547" v="2" actId="478"/>
          <ac:spMkLst>
            <pc:docMk/>
            <pc:sldMk cId="3635355011" sldId="297"/>
            <ac:spMk id="2" creationId="{00000000-0000-0000-0000-000000000000}"/>
          </ac:spMkLst>
        </pc:spChg>
        <pc:spChg chg="del mod">
          <ac:chgData name="Christine Jarka" userId="27407dc7-5536-4242-9797-21c37323e07b" providerId="ADAL" clId="{D8575A44-2937-4B42-B9AB-1BDE15AE9A57}" dt="2019-11-12T14:54:09.589" v="6" actId="478"/>
          <ac:spMkLst>
            <pc:docMk/>
            <pc:sldMk cId="3635355011" sldId="297"/>
            <ac:spMk id="3" creationId="{00000000-0000-0000-0000-000000000000}"/>
          </ac:spMkLst>
        </pc:spChg>
        <pc:spChg chg="add del mod">
          <ac:chgData name="Christine Jarka" userId="27407dc7-5536-4242-9797-21c37323e07b" providerId="ADAL" clId="{D8575A44-2937-4B42-B9AB-1BDE15AE9A57}" dt="2019-11-12T21:19:57.333" v="60" actId="478"/>
          <ac:spMkLst>
            <pc:docMk/>
            <pc:sldMk cId="3635355011" sldId="297"/>
            <ac:spMk id="4" creationId="{21E0B82B-3BB4-4E71-B671-281B32B642AB}"/>
          </ac:spMkLst>
        </pc:spChg>
        <pc:spChg chg="add del mod">
          <ac:chgData name="Christine Jarka" userId="27407dc7-5536-4242-9797-21c37323e07b" providerId="ADAL" clId="{D8575A44-2937-4B42-B9AB-1BDE15AE9A57}" dt="2019-11-12T21:20:23.910" v="67" actId="478"/>
          <ac:spMkLst>
            <pc:docMk/>
            <pc:sldMk cId="3635355011" sldId="297"/>
            <ac:spMk id="5" creationId="{211A1CEB-5A80-47D6-B849-99B06179D2A6}"/>
          </ac:spMkLst>
        </pc:spChg>
        <pc:spChg chg="add del mod">
          <ac:chgData name="Christine Jarka" userId="27407dc7-5536-4242-9797-21c37323e07b" providerId="ADAL" clId="{D8575A44-2937-4B42-B9AB-1BDE15AE9A57}" dt="2019-11-12T14:54:00.238" v="3" actId="478"/>
          <ac:spMkLst>
            <pc:docMk/>
            <pc:sldMk cId="3635355011" sldId="297"/>
            <ac:spMk id="7" creationId="{EF253E0E-6A4B-4B5D-A9A7-5E9808FE85D8}"/>
          </ac:spMkLst>
        </pc:spChg>
        <pc:spChg chg="add del mod">
          <ac:chgData name="Christine Jarka" userId="27407dc7-5536-4242-9797-21c37323e07b" providerId="ADAL" clId="{D8575A44-2937-4B42-B9AB-1BDE15AE9A57}" dt="2019-11-12T14:57:03.217" v="20" actId="767"/>
          <ac:spMkLst>
            <pc:docMk/>
            <pc:sldMk cId="3635355011" sldId="297"/>
            <ac:spMk id="8" creationId="{CA34C32C-B2D4-4672-8AC1-4EF41282C0BF}"/>
          </ac:spMkLst>
        </pc:spChg>
        <pc:spChg chg="add del mod">
          <ac:chgData name="Christine Jarka" userId="27407dc7-5536-4242-9797-21c37323e07b" providerId="ADAL" clId="{D8575A44-2937-4B42-B9AB-1BDE15AE9A57}" dt="2019-11-12T21:19:36" v="56"/>
          <ac:spMkLst>
            <pc:docMk/>
            <pc:sldMk cId="3635355011" sldId="297"/>
            <ac:spMk id="9" creationId="{DF069427-9866-48F8-A6B9-09A0005AE96C}"/>
          </ac:spMkLst>
        </pc:spChg>
        <pc:spChg chg="add del mod">
          <ac:chgData name="Christine Jarka" userId="27407dc7-5536-4242-9797-21c37323e07b" providerId="ADAL" clId="{D8575A44-2937-4B42-B9AB-1BDE15AE9A57}" dt="2019-11-12T21:19:36" v="56"/>
          <ac:spMkLst>
            <pc:docMk/>
            <pc:sldMk cId="3635355011" sldId="297"/>
            <ac:spMk id="10" creationId="{D867B39E-E6F8-4E98-A2F4-9895A418A4EC}"/>
          </ac:spMkLst>
        </pc:spChg>
        <pc:spChg chg="add mod">
          <ac:chgData name="Christine Jarka" userId="27407dc7-5536-4242-9797-21c37323e07b" providerId="ADAL" clId="{D8575A44-2937-4B42-B9AB-1BDE15AE9A57}" dt="2019-11-12T21:20:00.833" v="61" actId="1076"/>
          <ac:spMkLst>
            <pc:docMk/>
            <pc:sldMk cId="3635355011" sldId="297"/>
            <ac:spMk id="11" creationId="{AAEEB55F-B571-42D4-810A-69F480F91572}"/>
          </ac:spMkLst>
        </pc:spChg>
        <pc:spChg chg="add del mod">
          <ac:chgData name="Christine Jarka" userId="27407dc7-5536-4242-9797-21c37323e07b" providerId="ADAL" clId="{D8575A44-2937-4B42-B9AB-1BDE15AE9A57}" dt="2019-11-12T21:20:04.623" v="62"/>
          <ac:spMkLst>
            <pc:docMk/>
            <pc:sldMk cId="3635355011" sldId="297"/>
            <ac:spMk id="12" creationId="{3A3977B5-D273-4A2C-B1C0-8129A39AD4DA}"/>
          </ac:spMkLst>
        </pc:spChg>
        <pc:spChg chg="add del mod">
          <ac:chgData name="Christine Jarka" userId="27407dc7-5536-4242-9797-21c37323e07b" providerId="ADAL" clId="{D8575A44-2937-4B42-B9AB-1BDE15AE9A57}" dt="2019-11-12T21:20:21.699" v="66" actId="1076"/>
          <ac:spMkLst>
            <pc:docMk/>
            <pc:sldMk cId="3635355011" sldId="297"/>
            <ac:spMk id="13" creationId="{7B444499-95B1-445F-A1D5-94E8BEF309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9882-EB45-4CFB-B3F6-9455FC8957E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1721D-F19C-431F-BB30-6E8A6C60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30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6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use navigation icons on this slide. Click anywhere on the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4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8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9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not using source audio skip to slide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50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74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53885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3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6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2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8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8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AEEB55F-B571-42D4-810A-69F480F91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BTT Recorder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v1.4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7B444499-95B1-445F-A1D5-94E8BEF30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Starting a new project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82" y="3613978"/>
            <a:ext cx="4934372" cy="3083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42F461-6904-4060-9D33-CDD15270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Search for the desired language by either:</a:t>
            </a:r>
          </a:p>
          <a:p>
            <a:pPr lvl="1"/>
            <a:r>
              <a:rPr lang="en-US" sz="2200" dirty="0"/>
              <a:t>Scrolling to the language name.</a:t>
            </a:r>
          </a:p>
          <a:p>
            <a:pPr lvl="1"/>
            <a:r>
              <a:rPr lang="en-US" sz="2200" dirty="0"/>
              <a:t>Clicking the magnifying glass and typing in the language name or language code. </a:t>
            </a:r>
          </a:p>
        </p:txBody>
      </p:sp>
      <p:sp>
        <p:nvSpPr>
          <p:cNvPr id="5" name="Right Arrow 19"/>
          <p:cNvSpPr/>
          <p:nvPr/>
        </p:nvSpPr>
        <p:spPr>
          <a:xfrm rot="19280842">
            <a:off x="7356910" y="403670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82" y="2227340"/>
            <a:ext cx="6089904" cy="1258894"/>
          </a:xfrm>
          <a:prstGeom prst="rect">
            <a:avLst/>
          </a:prstGeom>
        </p:spPr>
      </p:pic>
      <p:sp>
        <p:nvSpPr>
          <p:cNvPr id="6" name="Right Arrow 19"/>
          <p:cNvSpPr/>
          <p:nvPr/>
        </p:nvSpPr>
        <p:spPr>
          <a:xfrm rot="20499349">
            <a:off x="9127160" y="232505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14B0D-DCA5-488B-9BA4-249BA6E604E4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123314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01D340-7C31-4381-8D95-CBEC2BB7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The language code now shows on the Source Language green bar.</a:t>
            </a:r>
          </a:p>
          <a:p>
            <a:r>
              <a:rPr lang="en-US" sz="2400" dirty="0"/>
              <a:t>Tap on the bottom green bar (Select Source Location).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7A4073-C5DC-4D51-AC30-559C73707F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49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9616046" y="280825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A89F9-6D3A-4613-810F-2F5B0A2385DD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11252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5D4D-4491-4DB5-9C90-1321968F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Use the File Manager to find and select the appropriate source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(The facilitator will help with this.)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7A8B2A-D411-4410-8740-8EFDB4C74F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263684">
            <a:off x="4662678" y="257388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61D73-0C40-4B03-84E2-724C7EE519DB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411148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3D19-3E3D-462C-A347-21477F7A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The source language file name now shows on the Source Location green bar.</a:t>
            </a:r>
          </a:p>
          <a:p>
            <a:r>
              <a:rPr lang="en-US" sz="2400" dirty="0"/>
              <a:t>Close the keyboard.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2B505F5-479E-4794-9C23-E36008035E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9503108" y="310425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63AFA-9625-43F7-8C66-F1B118F0A8C0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256397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9FB04-E9B8-4183-8CD6-FF2B3D53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Tap on the CONTINUE link at the bottom right.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C17501-1846-4E89-A68F-2F654C4725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219738">
            <a:off x="8285599" y="537073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87604-2B56-4DCB-B25C-2414A4D2D8B6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42895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7D15-A2DC-4ABE-AC71-EFF5EBEB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Skip this step if there is no source audio.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AADA1-44A9-4DEE-88A5-CB64518FD7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664178">
            <a:off x="8439463" y="513621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601382"/>
            <a:ext cx="6086241" cy="38039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FA8CE22-76C2-48B7-86B3-B4FE8A55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FE2B0-BB6C-4C0B-BB8B-BF9AE3CE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5208"/>
            <a:ext cx="8946541" cy="4195481"/>
          </a:xfrm>
        </p:spPr>
        <p:txBody>
          <a:bodyPr/>
          <a:lstStyle/>
          <a:p>
            <a:r>
              <a:rPr lang="en-US" dirty="0"/>
              <a:t>The new project starts</a:t>
            </a:r>
          </a:p>
        </p:txBody>
      </p:sp>
    </p:spTree>
    <p:extLst>
      <p:ext uri="{BB962C8B-B14F-4D97-AF65-F5344CB8AC3E}">
        <p14:creationId xmlns:p14="http://schemas.microsoft.com/office/powerpoint/2010/main" val="272127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the home screen, tap in the green area to open the Project Manager.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9596D7-9A7F-47B7-A762-95A6B3BB1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20" name="Right Arrow 19"/>
          <p:cNvSpPr/>
          <p:nvPr/>
        </p:nvSpPr>
        <p:spPr>
          <a:xfrm rot="10998950">
            <a:off x="6728020" y="372754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BE55-6BFD-437C-88A1-3FB09CC8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 new project:</a:t>
            </a:r>
          </a:p>
          <a:p>
            <a:r>
              <a:rPr lang="en-US" sz="2400" dirty="0"/>
              <a:t>Tap on the ‘NEW PROJECT’ blue button</a:t>
            </a:r>
            <a:r>
              <a:rPr lang="en-US" sz="2400" b="1" dirty="0"/>
              <a:t>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83F2BC-9387-41B2-8790-34ABF0540E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746251">
            <a:off x="5301253" y="355857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8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973" y="3585455"/>
            <a:ext cx="5478104" cy="311090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4918DC9-AD5E-4D55-8451-618D9476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Select the Target Language: </a:t>
            </a:r>
          </a:p>
          <a:p>
            <a:r>
              <a:rPr lang="en-US" sz="2400" dirty="0"/>
              <a:t>The Target Language is the language </a:t>
            </a:r>
            <a:r>
              <a:rPr lang="en-US" sz="2400" i="1" u="sng" dirty="0"/>
              <a:t>into</a:t>
            </a:r>
            <a:r>
              <a:rPr lang="en-US" sz="2400" dirty="0"/>
              <a:t> which you will translate.</a:t>
            </a:r>
          </a:p>
          <a:p>
            <a:r>
              <a:rPr lang="en-US" sz="2400" dirty="0"/>
              <a:t>Search for the desired language by either:</a:t>
            </a:r>
          </a:p>
          <a:p>
            <a:pPr lvl="1"/>
            <a:r>
              <a:rPr lang="en-US" sz="2200" dirty="0"/>
              <a:t>Scrolling to the language name.</a:t>
            </a:r>
          </a:p>
          <a:p>
            <a:pPr marL="457200" lvl="1" indent="0">
              <a:buNone/>
            </a:pPr>
            <a:r>
              <a:rPr lang="en-US" sz="2200" dirty="0"/>
              <a:t>OR</a:t>
            </a:r>
          </a:p>
          <a:p>
            <a:pPr lvl="1"/>
            <a:r>
              <a:rPr lang="en-US" sz="2200" dirty="0"/>
              <a:t>Clicking the magnifying glass and typing in the language name or language code.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E2BBDA2-F9A8-400C-B926-29584BD10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51870" y="2270906"/>
            <a:ext cx="6089650" cy="1457110"/>
          </a:xfrm>
        </p:spPr>
      </p:pic>
      <p:sp>
        <p:nvSpPr>
          <p:cNvPr id="5" name="Right Arrow 19"/>
          <p:cNvSpPr/>
          <p:nvPr/>
        </p:nvSpPr>
        <p:spPr>
          <a:xfrm rot="19801979">
            <a:off x="8194781" y="376659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19"/>
          <p:cNvSpPr/>
          <p:nvPr/>
        </p:nvSpPr>
        <p:spPr>
          <a:xfrm rot="20499349">
            <a:off x="8614320" y="242424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 descr="hand &lt;strong&gt;tap&lt;/strong&gt; icon in flat style...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9369" y="5238443"/>
            <a:ext cx="509016" cy="457200"/>
          </a:xfrm>
          <a:prstGeom prst="rect">
            <a:avLst/>
          </a:prstGeom>
        </p:spPr>
      </p:pic>
      <p:pic>
        <p:nvPicPr>
          <p:cNvPr id="8" name="Picture 7" descr="hand &lt;strong&gt;tap&lt;/strong&gt; icon in flat style...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3963" y="5602734"/>
            <a:ext cx="509016" cy="457200"/>
          </a:xfrm>
          <a:prstGeom prst="rect">
            <a:avLst/>
          </a:prstGeom>
        </p:spPr>
      </p:pic>
      <p:pic>
        <p:nvPicPr>
          <p:cNvPr id="9" name="Picture 8" descr="hand &lt;strong&gt;tap&lt;/strong&gt; icon in flat style...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3949" y="5937605"/>
            <a:ext cx="50901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516E-FD75-40E5-B461-BCE07829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Project:</a:t>
            </a:r>
          </a:p>
          <a:p>
            <a:r>
              <a:rPr lang="en-US" sz="2400" dirty="0"/>
              <a:t>Tap on the words to choose to start an Old Testament, New Testament or Open Bible Stories project.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B6AB35-2CF3-44A5-AD1E-A2A39D01F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49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7275057" y="295366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2509-7FBE-4A56-937C-0BC53B98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Book:</a:t>
            </a:r>
          </a:p>
          <a:p>
            <a:r>
              <a:rPr lang="en-US" sz="2400" dirty="0"/>
              <a:t>Tap on the book title to choose a book for the project.</a:t>
            </a:r>
          </a:p>
          <a:p>
            <a:pPr lvl="1"/>
            <a:r>
              <a:rPr lang="en-US" sz="2200" dirty="0"/>
              <a:t>Scroll down for more book names.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F9A52C-D11D-4EF3-99F6-487BBF4BCC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6314477" y="307023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EF3C-79A2-4037-B60B-4196898F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Translation Type:</a:t>
            </a:r>
          </a:p>
          <a:p>
            <a:r>
              <a:rPr lang="en-US" sz="2400" dirty="0"/>
              <a:t>The translation type is the type of translation of the final project work.</a:t>
            </a:r>
          </a:p>
          <a:p>
            <a:r>
              <a:rPr lang="en-US" sz="2400" dirty="0"/>
              <a:t>Tap on the words to choose a translation type.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AF98ED-387C-42D2-A356-72083CC540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7688174" y="295366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99418-66A0-4A6D-9FB7-C9EA349195A6}"/>
              </a:ext>
            </a:extLst>
          </p:cNvPr>
          <p:cNvSpPr txBox="1"/>
          <p:nvPr/>
        </p:nvSpPr>
        <p:spPr>
          <a:xfrm flipH="1">
            <a:off x="5541817" y="4221019"/>
            <a:ext cx="2299855" cy="1200329"/>
          </a:xfrm>
          <a:prstGeom prst="rect">
            <a:avLst/>
          </a:prstGeom>
          <a:noFill/>
          <a:ln w="57150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Choose ULB if you will be importing English source audio.</a:t>
            </a:r>
          </a:p>
        </p:txBody>
      </p:sp>
    </p:spTree>
    <p:extLst>
      <p:ext uri="{BB962C8B-B14F-4D97-AF65-F5344CB8AC3E}">
        <p14:creationId xmlns:p14="http://schemas.microsoft.com/office/powerpoint/2010/main" val="158197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BDD2-C3E1-4F9E-91E5-90713FF0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Mode:</a:t>
            </a:r>
          </a:p>
          <a:p>
            <a:r>
              <a:rPr lang="en-US" sz="2400" dirty="0"/>
              <a:t>Tap to choose either Verse or Chunk mode. This is how the information will be divided.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B4691A-8C5A-449D-B21C-DD8041DD60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6130374" y="276133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A516C-696A-4489-B496-CFC8E4EAB40B}"/>
              </a:ext>
            </a:extLst>
          </p:cNvPr>
          <p:cNvSpPr txBox="1"/>
          <p:nvPr/>
        </p:nvSpPr>
        <p:spPr>
          <a:xfrm flipH="1">
            <a:off x="5541817" y="4221019"/>
            <a:ext cx="2299855" cy="1200329"/>
          </a:xfrm>
          <a:prstGeom prst="rect">
            <a:avLst/>
          </a:prstGeom>
          <a:noFill/>
          <a:ln w="57150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Choose Verse if you will be importing English source audio.</a:t>
            </a:r>
          </a:p>
        </p:txBody>
      </p:sp>
    </p:spTree>
    <p:extLst>
      <p:ext uri="{BB962C8B-B14F-4D97-AF65-F5344CB8AC3E}">
        <p14:creationId xmlns:p14="http://schemas.microsoft.com/office/powerpoint/2010/main" val="17594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7C5884-AC25-4BB4-A3D1-7426D926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The Source Language is the language </a:t>
            </a:r>
            <a:r>
              <a:rPr lang="en-US" sz="2400" i="1" u="sng" dirty="0"/>
              <a:t>from</a:t>
            </a:r>
            <a:r>
              <a:rPr lang="en-US" sz="2400" dirty="0"/>
              <a:t> which you will translate.</a:t>
            </a:r>
          </a:p>
          <a:p>
            <a:r>
              <a:rPr lang="en-US" sz="2400" dirty="0"/>
              <a:t>Tap on the top green bar (Select Source Language).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F3ACC7-A689-4371-A2EC-86BE0593BC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8848266" y="268103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BB7C5-EA95-47C2-81D7-B8ABA4058C5F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  <p:sp>
        <p:nvSpPr>
          <p:cNvPr id="4" name="Action Button: Blank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C6FA66F-9D58-426E-8D55-509B5DA30C08}"/>
              </a:ext>
            </a:extLst>
          </p:cNvPr>
          <p:cNvSpPr/>
          <p:nvPr/>
        </p:nvSpPr>
        <p:spPr>
          <a:xfrm>
            <a:off x="9107055" y="6316825"/>
            <a:ext cx="2752010" cy="35126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Click here to skip the steps for source audio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9883B594-ADFE-4B03-9EB5-F54485B6F866}" vid="{20D5159E-E3FE-475F-9740-A40BF1FDB0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1325</TotalTime>
  <Words>519</Words>
  <Application>Microsoft Office PowerPoint</Application>
  <PresentationFormat>Widescreen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BTTRecorder</vt:lpstr>
      <vt:lpstr>BTT Recorder  v1.4 </vt:lpstr>
      <vt:lpstr>Start a Project:</vt:lpstr>
      <vt:lpstr>Start a Project: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52</cp:revision>
  <dcterms:created xsi:type="dcterms:W3CDTF">2016-06-27T19:09:04Z</dcterms:created>
  <dcterms:modified xsi:type="dcterms:W3CDTF">2019-11-13T01:03:16Z</dcterms:modified>
</cp:coreProperties>
</file>