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entury Gothic" panose="020B0502020202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hnla7KutJAjV88ukKNc+xxLbHY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ne Jarka" userId="27407dc7-5536-4242-9797-21c37323e07b" providerId="ADAL" clId="{99D6D697-C2E6-4BA1-B96D-4169DE2D2E6F}"/>
    <pc:docChg chg="custSel modSld">
      <pc:chgData name="Christine Jarka" userId="27407dc7-5536-4242-9797-21c37323e07b" providerId="ADAL" clId="{99D6D697-C2E6-4BA1-B96D-4169DE2D2E6F}" dt="2021-06-08T09:45:26.431" v="18" actId="12"/>
      <pc:docMkLst>
        <pc:docMk/>
      </pc:docMkLst>
      <pc:sldChg chg="modSp mod">
        <pc:chgData name="Christine Jarka" userId="27407dc7-5536-4242-9797-21c37323e07b" providerId="ADAL" clId="{99D6D697-C2E6-4BA1-B96D-4169DE2D2E6F}" dt="2021-06-08T09:43:46.842" v="0" actId="20577"/>
        <pc:sldMkLst>
          <pc:docMk/>
          <pc:sldMk cId="0" sldId="256"/>
        </pc:sldMkLst>
        <pc:spChg chg="mod">
          <ac:chgData name="Christine Jarka" userId="27407dc7-5536-4242-9797-21c37323e07b" providerId="ADAL" clId="{99D6D697-C2E6-4BA1-B96D-4169DE2D2E6F}" dt="2021-06-08T09:43:46.842" v="0" actId="20577"/>
          <ac:spMkLst>
            <pc:docMk/>
            <pc:sldMk cId="0" sldId="256"/>
            <ac:spMk id="110" creationId="{00000000-0000-0000-0000-000000000000}"/>
          </ac:spMkLst>
        </pc:spChg>
      </pc:sldChg>
      <pc:sldChg chg="modSp mod">
        <pc:chgData name="Christine Jarka" userId="27407dc7-5536-4242-9797-21c37323e07b" providerId="ADAL" clId="{99D6D697-C2E6-4BA1-B96D-4169DE2D2E6F}" dt="2021-06-08T09:43:53.871" v="2" actId="27636"/>
        <pc:sldMkLst>
          <pc:docMk/>
          <pc:sldMk cId="0" sldId="257"/>
        </pc:sldMkLst>
        <pc:spChg chg="mod">
          <ac:chgData name="Christine Jarka" userId="27407dc7-5536-4242-9797-21c37323e07b" providerId="ADAL" clId="{99D6D697-C2E6-4BA1-B96D-4169DE2D2E6F}" dt="2021-06-08T09:43:53.871" v="2" actId="27636"/>
          <ac:spMkLst>
            <pc:docMk/>
            <pc:sldMk cId="0" sldId="257"/>
            <ac:spMk id="116" creationId="{00000000-0000-0000-0000-000000000000}"/>
          </ac:spMkLst>
        </pc:spChg>
      </pc:sldChg>
      <pc:sldChg chg="modSp mod">
        <pc:chgData name="Christine Jarka" userId="27407dc7-5536-4242-9797-21c37323e07b" providerId="ADAL" clId="{99D6D697-C2E6-4BA1-B96D-4169DE2D2E6F}" dt="2021-06-08T09:44:22.454" v="9" actId="14100"/>
        <pc:sldMkLst>
          <pc:docMk/>
          <pc:sldMk cId="0" sldId="260"/>
        </pc:sldMkLst>
        <pc:spChg chg="mod">
          <ac:chgData name="Christine Jarka" userId="27407dc7-5536-4242-9797-21c37323e07b" providerId="ADAL" clId="{99D6D697-C2E6-4BA1-B96D-4169DE2D2E6F}" dt="2021-06-08T09:44:22.454" v="9" actId="14100"/>
          <ac:spMkLst>
            <pc:docMk/>
            <pc:sldMk cId="0" sldId="260"/>
            <ac:spMk id="136" creationId="{00000000-0000-0000-0000-000000000000}"/>
          </ac:spMkLst>
        </pc:spChg>
      </pc:sldChg>
      <pc:sldChg chg="modSp mod">
        <pc:chgData name="Christine Jarka" userId="27407dc7-5536-4242-9797-21c37323e07b" providerId="ADAL" clId="{99D6D697-C2E6-4BA1-B96D-4169DE2D2E6F}" dt="2021-06-08T09:44:54.945" v="12" actId="27636"/>
        <pc:sldMkLst>
          <pc:docMk/>
          <pc:sldMk cId="0" sldId="272"/>
        </pc:sldMkLst>
        <pc:spChg chg="mod">
          <ac:chgData name="Christine Jarka" userId="27407dc7-5536-4242-9797-21c37323e07b" providerId="ADAL" clId="{99D6D697-C2E6-4BA1-B96D-4169DE2D2E6F}" dt="2021-06-08T09:44:54.945" v="12" actId="27636"/>
          <ac:spMkLst>
            <pc:docMk/>
            <pc:sldMk cId="0" sldId="272"/>
            <ac:spMk id="234" creationId="{00000000-0000-0000-0000-000000000000}"/>
          </ac:spMkLst>
        </pc:spChg>
      </pc:sldChg>
      <pc:sldChg chg="modSp mod">
        <pc:chgData name="Christine Jarka" userId="27407dc7-5536-4242-9797-21c37323e07b" providerId="ADAL" clId="{99D6D697-C2E6-4BA1-B96D-4169DE2D2E6F}" dt="2021-06-08T09:45:03.991" v="13" actId="1076"/>
        <pc:sldMkLst>
          <pc:docMk/>
          <pc:sldMk cId="0" sldId="273"/>
        </pc:sldMkLst>
        <pc:picChg chg="mod">
          <ac:chgData name="Christine Jarka" userId="27407dc7-5536-4242-9797-21c37323e07b" providerId="ADAL" clId="{99D6D697-C2E6-4BA1-B96D-4169DE2D2E6F}" dt="2021-06-08T09:45:03.991" v="13" actId="1076"/>
          <ac:picMkLst>
            <pc:docMk/>
            <pc:sldMk cId="0" sldId="273"/>
            <ac:picMk id="245" creationId="{00000000-0000-0000-0000-000000000000}"/>
          </ac:picMkLst>
        </pc:picChg>
      </pc:sldChg>
      <pc:sldChg chg="modSp mod">
        <pc:chgData name="Christine Jarka" userId="27407dc7-5536-4242-9797-21c37323e07b" providerId="ADAL" clId="{99D6D697-C2E6-4BA1-B96D-4169DE2D2E6F}" dt="2021-06-08T09:45:16.671" v="15" actId="404"/>
        <pc:sldMkLst>
          <pc:docMk/>
          <pc:sldMk cId="0" sldId="274"/>
        </pc:sldMkLst>
        <pc:spChg chg="mod">
          <ac:chgData name="Christine Jarka" userId="27407dc7-5536-4242-9797-21c37323e07b" providerId="ADAL" clId="{99D6D697-C2E6-4BA1-B96D-4169DE2D2E6F}" dt="2021-06-08T09:45:16.671" v="15" actId="404"/>
          <ac:spMkLst>
            <pc:docMk/>
            <pc:sldMk cId="0" sldId="274"/>
            <ac:spMk id="251" creationId="{00000000-0000-0000-0000-000000000000}"/>
          </ac:spMkLst>
        </pc:spChg>
      </pc:sldChg>
      <pc:sldChg chg="modSp mod">
        <pc:chgData name="Christine Jarka" userId="27407dc7-5536-4242-9797-21c37323e07b" providerId="ADAL" clId="{99D6D697-C2E6-4BA1-B96D-4169DE2D2E6F}" dt="2021-06-08T09:45:26.431" v="18" actId="12"/>
        <pc:sldMkLst>
          <pc:docMk/>
          <pc:sldMk cId="0" sldId="275"/>
        </pc:sldMkLst>
        <pc:spChg chg="mod">
          <ac:chgData name="Christine Jarka" userId="27407dc7-5536-4242-9797-21c37323e07b" providerId="ADAL" clId="{99D6D697-C2E6-4BA1-B96D-4169DE2D2E6F}" dt="2021-06-08T09:45:26.431" v="18" actId="12"/>
          <ac:spMkLst>
            <pc:docMk/>
            <pc:sldMk cId="0" sldId="275"/>
            <ac:spMk id="25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1" cap="none">
                <a:solidFill>
                  <a:srgbClr val="28C28C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8" name="Google Shape;18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9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9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6" name="Google Shape;56;p39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57" name="Google Shape;57;p39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0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40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1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41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41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4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68" name="Google Shape;68;p41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2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42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3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43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0" name="Google Shape;80;p43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81" name="Google Shape;81;p43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43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4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4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7" name="Google Shape;87;p44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8" name="Google Shape;88;p44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44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44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Google Shape;91;p44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44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44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4" name="Google Shape;94;p44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95" name="Google Shape;95;p44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44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Google Shape;97;p4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45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1" name="Google Shape;101;p4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6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6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22" name="Google Shape;2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1pPr>
            <a:lvl2pPr marL="914400" lvl="1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2pPr>
            <a:lvl3pPr marL="1371600" lvl="2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body" idx="2"/>
          </p:nvPr>
        </p:nvSpPr>
        <p:spPr>
          <a:xfrm>
            <a:off x="5120640" y="2194560"/>
            <a:ext cx="6089904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27" name="Google Shape;27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3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 cap="none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1" name="Google Shape;31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38" name="Google Shape;38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6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7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7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46" name="Google Shape;46;p37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8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8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Google Shape;51;p38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38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664"/>
            </a:gs>
            <a:gs pos="10000">
              <a:srgbClr val="002664"/>
            </a:gs>
            <a:gs pos="100000">
              <a:srgbClr val="004C7A"/>
            </a:gs>
          </a:gsLst>
          <a:lin ang="612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9"/>
          <p:cNvPicPr preferRelativeResize="0"/>
          <p:nvPr/>
        </p:nvPicPr>
        <p:blipFill rotWithShape="1">
          <a:blip r:embed="rId19">
            <a:alphaModFix/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4" name="Google Shape;14;p29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n-US" dirty="0"/>
              <a:t>BTT Recorder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n-US" dirty="0"/>
              <a:t>V1.4</a:t>
            </a:r>
            <a:endParaRPr dirty="0"/>
          </a:p>
        </p:txBody>
      </p:sp>
      <p:sp>
        <p:nvSpPr>
          <p:cNvPr id="110" name="Google Shape;110;p1"/>
          <p:cNvSpPr txBox="1">
            <a:spLocks noGrp="1"/>
          </p:cNvSpPr>
          <p:nvPr>
            <p:ph type="subTitle" idx="1"/>
          </p:nvPr>
        </p:nvSpPr>
        <p:spPr>
          <a:xfrm>
            <a:off x="914400" y="2468880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dirty="0"/>
              <a:t>ÉDITION D'ENREGISTREMENTS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dirty="0"/>
              <a:t>CRÉER UN ENREGISTREMENT DE CHAPITRE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dirty="0" err="1"/>
              <a:t>Enregistrement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du </a:t>
            </a:r>
            <a:r>
              <a:rPr lang="en-US" dirty="0" err="1"/>
              <a:t>chapitre</a:t>
            </a:r>
            <a:endParaRPr dirty="0"/>
          </a:p>
        </p:txBody>
      </p:sp>
      <p:pic>
        <p:nvPicPr>
          <p:cNvPr id="176" name="Google Shape;176;p1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188565"/>
            <a:ext cx="6089648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0"/>
          <p:cNvSpPr/>
          <p:nvPr/>
        </p:nvSpPr>
        <p:spPr>
          <a:xfrm rot="-5787895">
            <a:off x="8749915" y="3995247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8" name="Google Shape;17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78961" y="3784872"/>
            <a:ext cx="647619" cy="68571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0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fr-FR" dirty="0"/>
              <a:t>Appuyez sur l'icône de pile de papier noire pour assembler le chapitre en un seul fichier.</a:t>
            </a:r>
            <a:endParaRPr dirty="0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760"/>
              <a:buNone/>
            </a:pPr>
            <a:endParaRPr sz="2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dirty="0" err="1"/>
              <a:t>Enregistrement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du </a:t>
            </a:r>
            <a:r>
              <a:rPr lang="en-US" dirty="0" err="1"/>
              <a:t>chapitre</a:t>
            </a:r>
            <a:endParaRPr dirty="0"/>
          </a:p>
        </p:txBody>
      </p:sp>
      <p:pic>
        <p:nvPicPr>
          <p:cNvPr id="185" name="Google Shape;185;p11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188565"/>
            <a:ext cx="6089648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1"/>
          <p:cNvSpPr/>
          <p:nvPr/>
        </p:nvSpPr>
        <p:spPr>
          <a:xfrm rot="-9394011">
            <a:off x="8789617" y="4377386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11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fr-FR" dirty="0"/>
              <a:t>Appuyez sur OK pour accepter l'action de transformer le chapitre en un seul fichier.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760"/>
              <a:buNone/>
            </a:pPr>
            <a:endParaRPr sz="2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dirty="0" err="1"/>
              <a:t>Enregistrement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du </a:t>
            </a:r>
            <a:r>
              <a:rPr lang="en-US" dirty="0" err="1"/>
              <a:t>chapitre</a:t>
            </a:r>
            <a:endParaRPr dirty="0"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Écoutez</a:t>
            </a:r>
            <a:r>
              <a:rPr lang="en-US" dirty="0"/>
              <a:t> le </a:t>
            </a:r>
            <a:r>
              <a:rPr lang="en-US" dirty="0" err="1"/>
              <a:t>chapitre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fr-FR" dirty="0"/>
              <a:t>Appuyez sur &gt; à la fin de la barre de chapitre.</a:t>
            </a:r>
            <a:endParaRPr dirty="0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None/>
            </a:pP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fr-FR" i="0" dirty="0">
                <a:effectLst/>
                <a:latin typeface="Century Gothic" panose="020B0502020202020204" pitchFamily="34" charset="0"/>
              </a:rPr>
              <a:t>REMARQUE : les chapitres compilés ont une case numérique et l'icône &gt; sur la barre.</a:t>
            </a:r>
            <a:endParaRPr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760"/>
              <a:buNone/>
            </a:pPr>
            <a:endParaRPr sz="2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b="1" dirty="0"/>
          </a:p>
        </p:txBody>
      </p:sp>
      <p:pic>
        <p:nvPicPr>
          <p:cNvPr id="194" name="Google Shape;194;p12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188565"/>
            <a:ext cx="6089648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2"/>
          <p:cNvSpPr/>
          <p:nvPr/>
        </p:nvSpPr>
        <p:spPr>
          <a:xfrm rot="3630019">
            <a:off x="8700435" y="1545568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6" name="Google Shape;19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2723" y="4698900"/>
            <a:ext cx="48577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dirty="0" err="1"/>
              <a:t>Enregistrement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du </a:t>
            </a:r>
            <a:r>
              <a:rPr lang="en-US" dirty="0" err="1"/>
              <a:t>chapitre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 err="1"/>
              <a:t>Écoutez</a:t>
            </a:r>
            <a:r>
              <a:rPr lang="en-US" sz="3200" dirty="0"/>
              <a:t> </a:t>
            </a:r>
            <a:r>
              <a:rPr lang="en-US" sz="3200" dirty="0" err="1"/>
              <a:t>l'enregistrement</a:t>
            </a:r>
            <a:r>
              <a:rPr lang="en-US" sz="3200" dirty="0"/>
              <a:t> du </a:t>
            </a:r>
            <a:r>
              <a:rPr lang="en-US" sz="3200" dirty="0" err="1"/>
              <a:t>chapitre</a:t>
            </a:r>
            <a:endParaRPr sz="3200" dirty="0"/>
          </a:p>
        </p:txBody>
      </p:sp>
      <p:sp>
        <p:nvSpPr>
          <p:cNvPr id="202" name="Google Shape;202;p13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dirty="0" err="1"/>
              <a:t>Écoutez</a:t>
            </a:r>
            <a:r>
              <a:rPr lang="en-US" dirty="0"/>
              <a:t> le </a:t>
            </a:r>
            <a:r>
              <a:rPr lang="en-US" dirty="0" err="1"/>
              <a:t>chapitre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fr-FR" dirty="0"/>
              <a:t>Appuyez sur &gt; à la fin de la barre de chapitre.</a:t>
            </a:r>
            <a:endParaRPr dirty="0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None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fr-FR" dirty="0"/>
              <a:t>Appuyez sur l'icône de lecture pour écouter le chapitre.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760"/>
              <a:buNone/>
            </a:pPr>
            <a:endParaRPr sz="2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b="1" dirty="0"/>
          </a:p>
        </p:txBody>
      </p:sp>
      <p:pic>
        <p:nvPicPr>
          <p:cNvPr id="203" name="Google Shape;203;p13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188565"/>
            <a:ext cx="6089648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3"/>
          <p:cNvSpPr/>
          <p:nvPr/>
        </p:nvSpPr>
        <p:spPr>
          <a:xfrm rot="-5787895">
            <a:off x="7125831" y="4709204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761081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dirty="0" err="1"/>
              <a:t>Enregistrement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du </a:t>
            </a:r>
            <a:r>
              <a:rPr lang="en-US" dirty="0" err="1"/>
              <a:t>chapitre</a:t>
            </a:r>
            <a:br>
              <a:rPr lang="en-US" dirty="0"/>
            </a:br>
            <a:r>
              <a:rPr lang="en-US" dirty="0"/>
              <a:t>	</a:t>
            </a:r>
            <a:r>
              <a:rPr lang="en-US" sz="3600" dirty="0" err="1"/>
              <a:t>Écoutez</a:t>
            </a:r>
            <a:r>
              <a:rPr lang="en-US" sz="3600" dirty="0"/>
              <a:t> </a:t>
            </a:r>
            <a:r>
              <a:rPr lang="en-US" sz="3600" dirty="0" err="1"/>
              <a:t>l'enregistrement</a:t>
            </a:r>
            <a:r>
              <a:rPr lang="en-US" sz="3600" dirty="0"/>
              <a:t> du </a:t>
            </a:r>
            <a:r>
              <a:rPr lang="en-US" sz="3600" dirty="0" err="1"/>
              <a:t>chapitre</a:t>
            </a:r>
            <a:endParaRPr dirty="0"/>
          </a:p>
        </p:txBody>
      </p:sp>
      <p:sp>
        <p:nvSpPr>
          <p:cNvPr id="210" name="Google Shape;210;p14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387802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fr-FR" sz="8000" dirty="0"/>
              <a:t>L'enregistrement a-t-il besoin d'être modifié ?</a:t>
            </a:r>
            <a:endParaRPr sz="80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r>
              <a:rPr lang="fr-FR" sz="8000" b="1" dirty="0"/>
              <a:t>Y a-t-il de longues pauses ?</a:t>
            </a:r>
            <a:endParaRPr sz="8000" b="1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r>
              <a:rPr lang="fr-FR" sz="8000" b="1" dirty="0"/>
              <a:t>Y a-t-il des mots qui doivent être corrigés ?</a:t>
            </a:r>
            <a:endParaRPr sz="8000" b="1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r>
              <a:rPr lang="fr-FR" sz="8000" b="1" dirty="0"/>
              <a:t>Y a-t-il des mots manquants ?</a:t>
            </a:r>
            <a:endParaRPr sz="8000" b="1"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fr-FR" sz="8000" dirty="0"/>
              <a:t>Appuyez sur la barre de chapitre pour accéder au verset ou au morceau et effectuer un nouvel enregistrement ou modifier l'enregistrement existant.</a:t>
            </a:r>
            <a:endParaRPr sz="8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sz="2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sz="2400" b="1" dirty="0"/>
          </a:p>
        </p:txBody>
      </p:sp>
      <p:pic>
        <p:nvPicPr>
          <p:cNvPr id="211" name="Google Shape;211;p14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188565"/>
            <a:ext cx="6089648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4"/>
          <p:cNvSpPr/>
          <p:nvPr/>
        </p:nvSpPr>
        <p:spPr>
          <a:xfrm rot="-5787895">
            <a:off x="9082215" y="4000545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67624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dirty="0" err="1"/>
              <a:t>Enregistrement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du </a:t>
            </a:r>
            <a:r>
              <a:rPr lang="en-US" dirty="0" err="1"/>
              <a:t>chapitre</a:t>
            </a:r>
            <a:br>
              <a:rPr lang="en-US" dirty="0"/>
            </a:br>
            <a:r>
              <a:rPr lang="en-US" dirty="0"/>
              <a:t>	</a:t>
            </a:r>
            <a:r>
              <a:rPr lang="en-US" sz="4000" dirty="0"/>
              <a:t> </a:t>
            </a:r>
            <a:r>
              <a:rPr lang="en-US" sz="3600" dirty="0" err="1"/>
              <a:t>Écoutez</a:t>
            </a:r>
            <a:r>
              <a:rPr lang="en-US" sz="3600" dirty="0"/>
              <a:t> </a:t>
            </a:r>
            <a:r>
              <a:rPr lang="en-US" sz="3600" dirty="0" err="1"/>
              <a:t>l'enregistrement</a:t>
            </a:r>
            <a:r>
              <a:rPr lang="en-US" sz="3600" dirty="0"/>
              <a:t> du </a:t>
            </a:r>
            <a:r>
              <a:rPr lang="en-US" sz="3600" dirty="0" err="1"/>
              <a:t>chapitre</a:t>
            </a:r>
            <a:endParaRPr dirty="0"/>
          </a:p>
        </p:txBody>
      </p:sp>
      <p:sp>
        <p:nvSpPr>
          <p:cNvPr id="218" name="Google Shape;218;p15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fr-FR" dirty="0"/>
              <a:t>Appuyez sur la barre de chapitre.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fr-FR" dirty="0"/>
              <a:t>Choisissez le verset ou le morceau qui nécessite le nouvel enregistrement ou l'édition. 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dirty="0" err="1"/>
              <a:t>Évaluez</a:t>
            </a:r>
            <a:r>
              <a:rPr lang="en-US" dirty="0"/>
              <a:t> le </a:t>
            </a:r>
            <a:r>
              <a:rPr lang="en-US" dirty="0" err="1"/>
              <a:t>meilleur</a:t>
            </a:r>
            <a:r>
              <a:rPr lang="en-US" dirty="0"/>
              <a:t> </a:t>
            </a:r>
            <a:r>
              <a:rPr lang="en-US" dirty="0" err="1"/>
              <a:t>enregistrement</a:t>
            </a:r>
            <a:r>
              <a:rPr lang="en-US" dirty="0"/>
              <a:t>. 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fr-FR" dirty="0"/>
              <a:t>Utilisez la flèche de retour pour revenir à la liste des chapitres.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760"/>
              <a:buNone/>
            </a:pPr>
            <a:endParaRPr sz="2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b="1" dirty="0"/>
          </a:p>
        </p:txBody>
      </p:sp>
      <p:pic>
        <p:nvPicPr>
          <p:cNvPr id="219" name="Google Shape;219;p15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188565"/>
            <a:ext cx="6089648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5"/>
          <p:cNvSpPr/>
          <p:nvPr/>
        </p:nvSpPr>
        <p:spPr>
          <a:xfrm rot="-5787895">
            <a:off x="9080360" y="3989114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dirty="0" err="1"/>
              <a:t>Enregistrement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du </a:t>
            </a:r>
            <a:r>
              <a:rPr lang="en-US" dirty="0" err="1"/>
              <a:t>chapitre</a:t>
            </a:r>
            <a:br>
              <a:rPr lang="en-US" dirty="0"/>
            </a:br>
            <a:r>
              <a:rPr lang="en-US" dirty="0"/>
              <a:t>	</a:t>
            </a:r>
            <a:r>
              <a:rPr lang="en-US" sz="4000" dirty="0"/>
              <a:t> </a:t>
            </a:r>
            <a:r>
              <a:rPr lang="en-US" sz="3600" dirty="0" err="1"/>
              <a:t>Écoutez</a:t>
            </a:r>
            <a:r>
              <a:rPr lang="en-US" sz="3600" dirty="0"/>
              <a:t> </a:t>
            </a:r>
            <a:r>
              <a:rPr lang="en-US" sz="3600" dirty="0" err="1"/>
              <a:t>l'enregistrement</a:t>
            </a:r>
            <a:r>
              <a:rPr lang="en-US" sz="3600" dirty="0"/>
              <a:t> du </a:t>
            </a:r>
            <a:r>
              <a:rPr lang="en-US" sz="3600" dirty="0" err="1"/>
              <a:t>chapitre</a:t>
            </a:r>
            <a:endParaRPr dirty="0"/>
          </a:p>
        </p:txBody>
      </p:sp>
      <p:sp>
        <p:nvSpPr>
          <p:cNvPr id="226" name="Google Shape;226;p16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fr-FR" dirty="0"/>
              <a:t>Appuyez sur l'icône de pile de papier noire pour rassembler le chapitre.</a:t>
            </a:r>
            <a:endParaRPr dirty="0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fr-FR" b="1" dirty="0"/>
              <a:t>REMARQUE</a:t>
            </a:r>
            <a:r>
              <a:rPr lang="fr-FR" dirty="0"/>
              <a:t> : chaque fois qu'un chapitre est assemblé, le nouvel enregistrement remplace l'ancien enregistrement de chapitre.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760"/>
              <a:buNone/>
            </a:pPr>
            <a:endParaRPr sz="2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b="1" dirty="0"/>
          </a:p>
        </p:txBody>
      </p:sp>
      <p:pic>
        <p:nvPicPr>
          <p:cNvPr id="227" name="Google Shape;227;p16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188565"/>
            <a:ext cx="6089648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6"/>
          <p:cNvSpPr/>
          <p:nvPr/>
        </p:nvSpPr>
        <p:spPr>
          <a:xfrm rot="-3708693">
            <a:off x="8071785" y="3900148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dirty="0" err="1"/>
              <a:t>Enregistrement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du </a:t>
            </a:r>
            <a:r>
              <a:rPr lang="en-US" dirty="0" err="1"/>
              <a:t>chapitre</a:t>
            </a:r>
            <a:br>
              <a:rPr lang="en-US" dirty="0"/>
            </a:br>
            <a:r>
              <a:rPr lang="en-US" dirty="0"/>
              <a:t>	Rate the Chapter Recording</a:t>
            </a:r>
            <a:endParaRPr dirty="0"/>
          </a:p>
        </p:txBody>
      </p:sp>
      <p:sp>
        <p:nvSpPr>
          <p:cNvPr id="234" name="Google Shape;234;p17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fr-FR" dirty="0"/>
              <a:t>Appuyez sur la case de numéro.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fr-FR" dirty="0"/>
              <a:t>Choisissez une note en appuyant sur l'un des nombres.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0 = </a:t>
            </a:r>
            <a:r>
              <a:rPr lang="en-US" sz="2000" dirty="0" err="1"/>
              <a:t>aucune</a:t>
            </a:r>
            <a:r>
              <a:rPr lang="en-US" sz="2000" dirty="0"/>
              <a:t> note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3 = </a:t>
            </a:r>
            <a:r>
              <a:rPr lang="en-US" sz="2000" dirty="0" err="1"/>
              <a:t>meilleure</a:t>
            </a:r>
            <a:r>
              <a:rPr lang="en-US" sz="2000" dirty="0"/>
              <a:t> note</a:t>
            </a:r>
            <a:endParaRPr sz="20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fr-FR" dirty="0"/>
              <a:t>Appuyez sur le lien OK pour enregistrer la note et fermer la fenêtre.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760"/>
              <a:buNone/>
            </a:pPr>
            <a:endParaRPr sz="2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b="1" dirty="0"/>
          </a:p>
        </p:txBody>
      </p:sp>
      <p:pic>
        <p:nvPicPr>
          <p:cNvPr id="235" name="Google Shape;235;p17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188565"/>
            <a:ext cx="6089648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7"/>
          <p:cNvSpPr/>
          <p:nvPr/>
        </p:nvSpPr>
        <p:spPr>
          <a:xfrm rot="-5787895">
            <a:off x="7835515" y="5340347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dirty="0" err="1"/>
              <a:t>Enregistrement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du </a:t>
            </a:r>
            <a:r>
              <a:rPr lang="en-US" dirty="0" err="1"/>
              <a:t>chapitre</a:t>
            </a:r>
            <a:endParaRPr dirty="0"/>
          </a:p>
        </p:txBody>
      </p:sp>
      <p:sp>
        <p:nvSpPr>
          <p:cNvPr id="242" name="Google Shape;242;p18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fr-FR" dirty="0"/>
              <a:t>Répétez ces étapes jusqu'à ce que chaque chapitre ait été assemblé dans un fichier audio.</a:t>
            </a:r>
            <a:endParaRPr dirty="0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None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fr-FR" dirty="0"/>
              <a:t>Les chapitres avec une pile de papier de couleur grise ne sont prêts à être assemblés.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760"/>
              <a:buNone/>
            </a:pPr>
            <a:endParaRPr sz="2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b="1" dirty="0"/>
          </a:p>
        </p:txBody>
      </p:sp>
      <p:pic>
        <p:nvPicPr>
          <p:cNvPr id="243" name="Google Shape;243;p18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188565"/>
            <a:ext cx="6089648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8"/>
          <p:cNvSpPr/>
          <p:nvPr/>
        </p:nvSpPr>
        <p:spPr>
          <a:xfrm rot="-5787895">
            <a:off x="8777209" y="4404682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5" name="Google Shape;24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40275" y="5586962"/>
            <a:ext cx="76200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dirty="0" err="1"/>
              <a:t>Enregistrement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du </a:t>
            </a:r>
            <a:r>
              <a:rPr lang="en-US" dirty="0" err="1"/>
              <a:t>chapitre</a:t>
            </a:r>
            <a:endParaRPr dirty="0"/>
          </a:p>
        </p:txBody>
      </p:sp>
      <p:sp>
        <p:nvSpPr>
          <p:cNvPr id="251" name="Google Shape;251;p19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</a:pPr>
            <a:r>
              <a:rPr lang="fr-FR" dirty="0"/>
              <a:t>Avez-vous remarqué le cercle bleu partiel ?</a:t>
            </a:r>
            <a:endParaRPr dirty="0"/>
          </a:p>
          <a:p>
            <a:pPr marL="800100" lvl="1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Arial" panose="020B0604020202020204" pitchFamily="34" charset="0"/>
              <a:buChar char="•"/>
            </a:pPr>
            <a:r>
              <a:rPr lang="fr-FR" sz="2000" dirty="0"/>
              <a:t>Cela indique un chapitre partiel.</a:t>
            </a:r>
            <a:endParaRPr sz="2000" dirty="0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None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fr-FR" dirty="0"/>
              <a:t>Appuyez sur la barre de chapitre avec la pile de papier de couleur grise.</a:t>
            </a:r>
            <a:endParaRPr dirty="0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760"/>
              <a:buNone/>
            </a:pPr>
            <a:endParaRPr sz="2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b="1" dirty="0"/>
          </a:p>
        </p:txBody>
      </p:sp>
      <p:pic>
        <p:nvPicPr>
          <p:cNvPr id="252" name="Google Shape;252;p19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188565"/>
            <a:ext cx="6089648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9"/>
          <p:cNvSpPr/>
          <p:nvPr/>
        </p:nvSpPr>
        <p:spPr>
          <a:xfrm rot="-5787895">
            <a:off x="8149412" y="4445626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Mots à connaitre:</a:t>
            </a:r>
            <a:endParaRPr/>
          </a:p>
        </p:txBody>
      </p:sp>
      <p:sp>
        <p:nvSpPr>
          <p:cNvPr id="116" name="Google Shape;116;p2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365125" algn="l" rtl="0">
              <a:spcBef>
                <a:spcPts val="0"/>
              </a:spcBef>
              <a:spcAft>
                <a:spcPts val="0"/>
              </a:spcAft>
              <a:buSzPct val="100000"/>
              <a:buChar char="►"/>
            </a:pPr>
            <a:r>
              <a:rPr lang="en-US" sz="2800" dirty="0"/>
              <a:t>Compiler - pour </a:t>
            </a:r>
            <a:r>
              <a:rPr lang="en-US" sz="2800" dirty="0" err="1"/>
              <a:t>mettre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un </a:t>
            </a:r>
            <a:r>
              <a:rPr lang="en-US" sz="2800" dirty="0" err="1"/>
              <a:t>seul</a:t>
            </a:r>
            <a:r>
              <a:rPr lang="en-US" sz="2800" dirty="0"/>
              <a:t> morceau, </a:t>
            </a:r>
            <a:r>
              <a:rPr lang="en-US" sz="2800" dirty="0" err="1"/>
              <a:t>combinez</a:t>
            </a:r>
            <a:r>
              <a:rPr lang="en-US" sz="2800" dirty="0"/>
              <a:t>.</a:t>
            </a:r>
            <a:endParaRPr sz="2800" dirty="0"/>
          </a:p>
          <a:p>
            <a:pPr marL="342900" lvl="0" indent="-20066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None/>
            </a:pPr>
            <a:endParaRPr sz="2800" dirty="0"/>
          </a:p>
          <a:p>
            <a:pPr marL="342900" lvl="0" indent="-365125" algn="l" rtl="0">
              <a:spcBef>
                <a:spcPts val="1000"/>
              </a:spcBef>
              <a:spcAft>
                <a:spcPts val="0"/>
              </a:spcAft>
              <a:buSzPct val="100000"/>
              <a:buChar char="►"/>
            </a:pPr>
            <a:r>
              <a:rPr lang="en-US" sz="2800" dirty="0" err="1"/>
              <a:t>Optique</a:t>
            </a:r>
            <a:r>
              <a:rPr lang="en-US" sz="2800" dirty="0"/>
              <a:t> - pour compiler les </a:t>
            </a:r>
            <a:r>
              <a:rPr lang="en-US" sz="2800" dirty="0" err="1"/>
              <a:t>différents</a:t>
            </a:r>
            <a:r>
              <a:rPr lang="en-US" sz="2800" dirty="0"/>
              <a:t> </a:t>
            </a:r>
            <a:r>
              <a:rPr lang="en-US" sz="2800" dirty="0" err="1"/>
              <a:t>enregistrements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un </a:t>
            </a:r>
            <a:r>
              <a:rPr lang="en-US" sz="2800" dirty="0" err="1"/>
              <a:t>seul</a:t>
            </a:r>
            <a:r>
              <a:rPr lang="en-US" sz="2800" dirty="0"/>
              <a:t> </a:t>
            </a:r>
            <a:r>
              <a:rPr lang="en-US" sz="2800" dirty="0" err="1"/>
              <a:t>enregistrement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0066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None/>
            </a:pPr>
            <a:endParaRPr sz="2800" dirty="0"/>
          </a:p>
          <a:p>
            <a:pPr marL="342900" lvl="0" indent="-365125" algn="l" rtl="0">
              <a:spcBef>
                <a:spcPts val="1000"/>
              </a:spcBef>
              <a:spcAft>
                <a:spcPts val="0"/>
              </a:spcAft>
              <a:buSzPct val="100000"/>
              <a:buChar char="►"/>
            </a:pPr>
            <a:r>
              <a:rPr lang="en-US" sz="2800" dirty="0" err="1"/>
              <a:t>Emballage</a:t>
            </a:r>
            <a:r>
              <a:rPr lang="en-US" sz="2800" dirty="0"/>
              <a:t> - pour </a:t>
            </a:r>
            <a:r>
              <a:rPr lang="en-US" sz="2800" dirty="0" err="1"/>
              <a:t>préparer</a:t>
            </a:r>
            <a:r>
              <a:rPr lang="en-US" sz="2800" dirty="0"/>
              <a:t> les </a:t>
            </a:r>
            <a:r>
              <a:rPr lang="en-US" sz="2800" dirty="0" err="1"/>
              <a:t>enregistrements</a:t>
            </a:r>
            <a:r>
              <a:rPr lang="en-US" sz="2800" dirty="0"/>
              <a:t> à </a:t>
            </a:r>
            <a:r>
              <a:rPr lang="en-US" sz="2800" dirty="0" err="1"/>
              <a:t>compresser</a:t>
            </a:r>
            <a:r>
              <a:rPr lang="en-US" sz="2800" dirty="0"/>
              <a:t> dans un </a:t>
            </a:r>
            <a:r>
              <a:rPr lang="en-US" sz="2800" dirty="0" err="1"/>
              <a:t>fichier</a:t>
            </a:r>
            <a:r>
              <a:rPr lang="en-US" sz="2800" dirty="0"/>
              <a:t> plus petit. Ce </a:t>
            </a:r>
            <a:r>
              <a:rPr lang="en-US" sz="2800" dirty="0" err="1"/>
              <a:t>processus</a:t>
            </a:r>
            <a:r>
              <a:rPr lang="en-US" sz="2800" dirty="0"/>
              <a:t> </a:t>
            </a:r>
            <a:r>
              <a:rPr lang="en-US" sz="2800" dirty="0" err="1"/>
              <a:t>est</a:t>
            </a:r>
            <a:r>
              <a:rPr lang="en-US" sz="2800" dirty="0"/>
              <a:t> </a:t>
            </a:r>
            <a:r>
              <a:rPr lang="en-US" sz="2800" dirty="0" err="1"/>
              <a:t>effectué</a:t>
            </a:r>
            <a:r>
              <a:rPr lang="en-US" sz="2800" dirty="0"/>
              <a:t> </a:t>
            </a:r>
            <a:r>
              <a:rPr lang="en-US" sz="2800" dirty="0" err="1"/>
              <a:t>automatiquement</a:t>
            </a:r>
            <a:r>
              <a:rPr lang="en-US" sz="2800" dirty="0"/>
              <a:t> par le </a:t>
            </a:r>
            <a:r>
              <a:rPr lang="en-US" sz="2800" dirty="0" err="1"/>
              <a:t>logiciel</a:t>
            </a:r>
            <a:r>
              <a:rPr lang="en-US" sz="2800" dirty="0"/>
              <a:t>.</a:t>
            </a:r>
            <a:endParaRPr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dirty="0" err="1"/>
              <a:t>Enregistrement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du </a:t>
            </a:r>
            <a:r>
              <a:rPr lang="en-US" dirty="0" err="1"/>
              <a:t>chapitre</a:t>
            </a:r>
            <a:endParaRPr dirty="0"/>
          </a:p>
        </p:txBody>
      </p:sp>
      <p:sp>
        <p:nvSpPr>
          <p:cNvPr id="259" name="Google Shape;259;p20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fr-FR" sz="2600" i="0" dirty="0">
                <a:effectLst/>
                <a:latin typeface="Century Gothic" panose="020B0502020202020204" pitchFamily="34" charset="0"/>
              </a:rPr>
              <a:t>Trouvez le verset ou le morceau qui n'a pas d'enregistrement.</a:t>
            </a:r>
            <a:endParaRPr sz="2600" dirty="0">
              <a:latin typeface="Century Gothic" panose="020B0502020202020204" pitchFamily="34" charset="0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None/>
            </a:pPr>
            <a:endParaRPr sz="2600" dirty="0">
              <a:latin typeface="Century Gothic" panose="020B0502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600" b="1" i="0" dirty="0">
                <a:effectLst/>
                <a:latin typeface="Century Gothic" panose="020B0502020202020204" pitchFamily="34" charset="0"/>
              </a:rPr>
              <a:t>CONSEILS</a:t>
            </a:r>
            <a:r>
              <a:rPr lang="en-US" sz="2600" i="0" dirty="0">
                <a:effectLst/>
                <a:latin typeface="Century Gothic" panose="020B0502020202020204" pitchFamily="34" charset="0"/>
              </a:rPr>
              <a:t> :</a:t>
            </a:r>
            <a:r>
              <a:rPr lang="en-US" sz="2600" dirty="0">
                <a:latin typeface="Century Gothic" panose="020B0502020202020204" pitchFamily="34" charset="0"/>
              </a:rPr>
              <a:t> </a:t>
            </a:r>
            <a:endParaRPr sz="2600" dirty="0">
              <a:latin typeface="Century Gothic" panose="020B0502020202020204" pitchFamily="34" charset="0"/>
            </a:endParaRPr>
          </a:p>
          <a:p>
            <a:pPr marL="800100" lvl="1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Arial" panose="020B0604020202020204" pitchFamily="34" charset="0"/>
              <a:buChar char="•"/>
            </a:pPr>
            <a:r>
              <a:rPr lang="fr-FR" sz="2200" i="0" dirty="0">
                <a:effectLst/>
                <a:latin typeface="Century Gothic" panose="020B0502020202020204" pitchFamily="34" charset="0"/>
              </a:rPr>
              <a:t>Il n'y a pas de flèche à côté du microphone.</a:t>
            </a:r>
            <a:endParaRPr sz="2200" dirty="0">
              <a:latin typeface="Century Gothic" panose="020B0502020202020204" pitchFamily="34" charset="0"/>
            </a:endParaRPr>
          </a:p>
          <a:p>
            <a:pPr marL="800100" lvl="1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Arial" panose="020B0604020202020204" pitchFamily="34" charset="0"/>
              <a:buChar char="•"/>
            </a:pPr>
            <a:r>
              <a:rPr lang="fr-FR" sz="2200" i="0" dirty="0">
                <a:effectLst/>
                <a:latin typeface="Century Gothic" panose="020B0502020202020204" pitchFamily="34" charset="0"/>
              </a:rPr>
              <a:t>Le numéro de verset / morceau est en caractères gris.</a:t>
            </a:r>
            <a:endParaRPr sz="2200"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760"/>
              <a:buNone/>
            </a:pPr>
            <a:endParaRPr sz="2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b="1" dirty="0"/>
          </a:p>
        </p:txBody>
      </p:sp>
      <p:pic>
        <p:nvPicPr>
          <p:cNvPr id="260" name="Google Shape;260;p2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188565"/>
            <a:ext cx="6089648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0"/>
          <p:cNvSpPr/>
          <p:nvPr/>
        </p:nvSpPr>
        <p:spPr>
          <a:xfrm rot="2612014">
            <a:off x="8173330" y="4016354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p20"/>
          <p:cNvSpPr/>
          <p:nvPr/>
        </p:nvSpPr>
        <p:spPr>
          <a:xfrm rot="7651295">
            <a:off x="5880430" y="3949978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dirty="0" err="1"/>
              <a:t>Enregistrement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du </a:t>
            </a:r>
            <a:r>
              <a:rPr lang="en-US" dirty="0" err="1"/>
              <a:t>chapitre</a:t>
            </a:r>
            <a:endParaRPr dirty="0"/>
          </a:p>
        </p:txBody>
      </p:sp>
      <p:sp>
        <p:nvSpPr>
          <p:cNvPr id="268" name="Google Shape;268;p21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fr-FR" i="0" dirty="0">
                <a:effectLst/>
                <a:latin typeface="Century Gothic" panose="020B0502020202020204" pitchFamily="34" charset="0"/>
              </a:rPr>
              <a:t>Appuyez sur l'icône du microphone et enregistrez le verset manquant.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dirty="0">
              <a:latin typeface="Century Gothic" panose="020B0502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fr-FR" i="0" dirty="0">
                <a:effectLst/>
                <a:latin typeface="Century Gothic" panose="020B0502020202020204" pitchFamily="34" charset="0"/>
              </a:rPr>
              <a:t>Une fois terminé, tous les versets / morceaux ont des enregistrements ; appuyez sur la flèche de retour pour revenir à la liste des chapitres.</a:t>
            </a:r>
            <a:endParaRPr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b="1" dirty="0"/>
          </a:p>
        </p:txBody>
      </p:sp>
      <p:pic>
        <p:nvPicPr>
          <p:cNvPr id="269" name="Google Shape;269;p21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188565"/>
            <a:ext cx="6089648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1"/>
          <p:cNvSpPr/>
          <p:nvPr/>
        </p:nvSpPr>
        <p:spPr>
          <a:xfrm rot="-5787895">
            <a:off x="4300746" y="3319152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dirty="0" err="1"/>
              <a:t>Enregistrement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du </a:t>
            </a:r>
            <a:r>
              <a:rPr lang="en-US" dirty="0" err="1"/>
              <a:t>chapitre</a:t>
            </a:r>
            <a:endParaRPr dirty="0"/>
          </a:p>
        </p:txBody>
      </p:sp>
      <p:sp>
        <p:nvSpPr>
          <p:cNvPr id="276" name="Google Shape;276;p22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fr-FR" i="0" dirty="0">
                <a:effectLst/>
                <a:latin typeface="Century Gothic" panose="020B0502020202020204" pitchFamily="34" charset="0"/>
              </a:rPr>
              <a:t>Appuyez sur la pile de papier de couleur noire.</a:t>
            </a:r>
            <a:endParaRPr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fr-FR" b="1" i="0" dirty="0">
                <a:effectLst/>
                <a:latin typeface="Century Gothic" panose="020B0502020202020204" pitchFamily="34" charset="0"/>
              </a:rPr>
              <a:t>Rappelez-vous</a:t>
            </a:r>
            <a:r>
              <a:rPr lang="fr-FR" i="0" dirty="0">
                <a:effectLst/>
                <a:latin typeface="Century Gothic" panose="020B0502020202020204" pitchFamily="34" charset="0"/>
              </a:rPr>
              <a:t>: les chapitres avec un numéro sur la boîte d'icône sont ceux qui ont été assemblés.</a:t>
            </a:r>
            <a:endParaRPr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760"/>
              <a:buNone/>
            </a:pPr>
            <a:endParaRPr sz="2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b="1" dirty="0"/>
          </a:p>
        </p:txBody>
      </p:sp>
      <p:pic>
        <p:nvPicPr>
          <p:cNvPr id="277" name="Google Shape;277;p22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080331" y="2188565"/>
            <a:ext cx="6089648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2"/>
          <p:cNvSpPr/>
          <p:nvPr/>
        </p:nvSpPr>
        <p:spPr>
          <a:xfrm rot="-5787895">
            <a:off x="8681676" y="4504487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dirty="0" err="1"/>
              <a:t>Enregistrement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du </a:t>
            </a:r>
            <a:r>
              <a:rPr lang="en-US" dirty="0" err="1"/>
              <a:t>chapitre</a:t>
            </a:r>
            <a:endParaRPr dirty="0"/>
          </a:p>
        </p:txBody>
      </p:sp>
      <p:sp>
        <p:nvSpPr>
          <p:cNvPr id="284" name="Google Shape;284;p23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fr-FR" dirty="0"/>
              <a:t>Tous les chapitres de ce livre ont été assemblés.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endParaRPr lang="fr-FR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fr-FR" dirty="0"/>
              <a:t>Les enregistrements sont maintenant disponibles en chapitres complets.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fr-FR" dirty="0"/>
              <a:t>Appuyez sur la flèche de retour pour accéder à l'écran d'accueil de Gestion de projet.</a:t>
            </a:r>
            <a:endParaRPr dirty="0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760"/>
              <a:buNone/>
            </a:pPr>
            <a:endParaRPr sz="2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b="1" dirty="0"/>
          </a:p>
        </p:txBody>
      </p:sp>
      <p:pic>
        <p:nvPicPr>
          <p:cNvPr id="285" name="Google Shape;285;p23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080331" y="2188565"/>
            <a:ext cx="6089648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3"/>
          <p:cNvSpPr/>
          <p:nvPr/>
        </p:nvSpPr>
        <p:spPr>
          <a:xfrm>
            <a:off x="8707272" y="2515265"/>
            <a:ext cx="1979778" cy="1551768"/>
          </a:xfrm>
          <a:prstGeom prst="rect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713947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dirty="0" err="1"/>
              <a:t>Enregistrement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du </a:t>
            </a:r>
            <a:r>
              <a:rPr lang="en-US" dirty="0" err="1"/>
              <a:t>chapitre</a:t>
            </a:r>
            <a:br>
              <a:rPr lang="en-US" dirty="0"/>
            </a:br>
            <a:r>
              <a:rPr lang="en-US" dirty="0"/>
              <a:t>	</a:t>
            </a:r>
            <a:r>
              <a:rPr lang="en-US" sz="3600" dirty="0"/>
              <a:t> </a:t>
            </a:r>
            <a:r>
              <a:rPr lang="en-US" sz="3600" dirty="0" err="1"/>
              <a:t>Partager</a:t>
            </a:r>
            <a:r>
              <a:rPr lang="en-US" sz="3600" dirty="0"/>
              <a:t> </a:t>
            </a:r>
            <a:r>
              <a:rPr lang="en-US" sz="3600" dirty="0" err="1"/>
              <a:t>l'enregistrement</a:t>
            </a:r>
            <a:r>
              <a:rPr lang="en-US" sz="3600" dirty="0"/>
              <a:t> du </a:t>
            </a:r>
            <a:r>
              <a:rPr lang="en-US" sz="3600" dirty="0" err="1"/>
              <a:t>chapitre</a:t>
            </a:r>
            <a:endParaRPr dirty="0"/>
          </a:p>
        </p:txBody>
      </p:sp>
      <p:sp>
        <p:nvSpPr>
          <p:cNvPr id="292" name="Google Shape;292;p24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fr-FR" dirty="0"/>
              <a:t>Créez un fichier compressé de * .</a:t>
            </a:r>
            <a:r>
              <a:rPr lang="fr-FR" dirty="0" err="1"/>
              <a:t>wav</a:t>
            </a:r>
            <a:r>
              <a:rPr lang="fr-FR" dirty="0"/>
              <a:t> avec des fichiers de chapitre unique et des dossiers pour chaque chapitre contenant les fichiers audio individuels du verset / morceau.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fr-FR" dirty="0"/>
              <a:t>Appuyez sur l'icône d'informations sur la barre du livre terminé.</a:t>
            </a:r>
            <a:endParaRPr dirty="0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760"/>
              <a:buNone/>
            </a:pPr>
            <a:endParaRPr sz="2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b="1" dirty="0"/>
          </a:p>
        </p:txBody>
      </p:sp>
      <p:pic>
        <p:nvPicPr>
          <p:cNvPr id="293" name="Google Shape;293;p24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080331" y="2188565"/>
            <a:ext cx="6089648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4"/>
          <p:cNvSpPr/>
          <p:nvPr/>
        </p:nvSpPr>
        <p:spPr>
          <a:xfrm rot="-5787895">
            <a:off x="8504254" y="5104159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761081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dirty="0" err="1"/>
              <a:t>Enregistrement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du </a:t>
            </a:r>
            <a:r>
              <a:rPr lang="en-US" dirty="0" err="1"/>
              <a:t>chapitre</a:t>
            </a:r>
            <a:br>
              <a:rPr lang="en-US" dirty="0"/>
            </a:br>
            <a:r>
              <a:rPr lang="en-US" dirty="0"/>
              <a:t>	</a:t>
            </a:r>
            <a:r>
              <a:rPr lang="en-US" sz="3600" dirty="0"/>
              <a:t> </a:t>
            </a:r>
            <a:r>
              <a:rPr lang="en-US" sz="3600" dirty="0" err="1"/>
              <a:t>Partager</a:t>
            </a:r>
            <a:r>
              <a:rPr lang="en-US" sz="3600" dirty="0"/>
              <a:t> </a:t>
            </a:r>
            <a:r>
              <a:rPr lang="en-US" sz="3600" dirty="0" err="1"/>
              <a:t>l'enregistrement</a:t>
            </a:r>
            <a:r>
              <a:rPr lang="en-US" sz="3600" dirty="0"/>
              <a:t> du </a:t>
            </a:r>
            <a:r>
              <a:rPr lang="en-US" sz="3600" dirty="0" err="1"/>
              <a:t>chapitre</a:t>
            </a:r>
            <a:endParaRPr dirty="0"/>
          </a:p>
        </p:txBody>
      </p:sp>
      <p:sp>
        <p:nvSpPr>
          <p:cNvPr id="300" name="Google Shape;300;p25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fr-FR" dirty="0"/>
              <a:t>La fenêtre Informations sur le projet s'ouvre.</a:t>
            </a:r>
            <a:endParaRPr dirty="0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fr-FR" dirty="0"/>
              <a:t>Appuyez sur l'icône de la carte SD.</a:t>
            </a:r>
            <a:endParaRPr dirty="0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760"/>
              <a:buNone/>
            </a:pPr>
            <a:endParaRPr sz="2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b="1" dirty="0"/>
          </a:p>
        </p:txBody>
      </p:sp>
      <p:pic>
        <p:nvPicPr>
          <p:cNvPr id="301" name="Google Shape;301;p25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080331" y="2188565"/>
            <a:ext cx="6089648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5"/>
          <p:cNvSpPr/>
          <p:nvPr/>
        </p:nvSpPr>
        <p:spPr>
          <a:xfrm rot="8817376">
            <a:off x="8545197" y="3616240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69509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dirty="0" err="1"/>
              <a:t>Enregistrement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du </a:t>
            </a:r>
            <a:r>
              <a:rPr lang="en-US" dirty="0" err="1"/>
              <a:t>chapitre</a:t>
            </a:r>
            <a:br>
              <a:rPr lang="en-US" dirty="0"/>
            </a:br>
            <a:r>
              <a:rPr lang="en-US" dirty="0"/>
              <a:t>	</a:t>
            </a:r>
            <a:r>
              <a:rPr lang="en-US" sz="3600" dirty="0"/>
              <a:t> </a:t>
            </a:r>
            <a:r>
              <a:rPr lang="en-US" sz="3600" dirty="0" err="1"/>
              <a:t>Partager</a:t>
            </a:r>
            <a:r>
              <a:rPr lang="en-US" sz="3600" dirty="0"/>
              <a:t> </a:t>
            </a:r>
            <a:r>
              <a:rPr lang="en-US" sz="3600" dirty="0" err="1"/>
              <a:t>l'enregistrement</a:t>
            </a:r>
            <a:r>
              <a:rPr lang="en-US" sz="3600" dirty="0"/>
              <a:t> du </a:t>
            </a:r>
            <a:r>
              <a:rPr lang="en-US" sz="3600" dirty="0" err="1"/>
              <a:t>chapitre</a:t>
            </a:r>
            <a:endParaRPr dirty="0"/>
          </a:p>
        </p:txBody>
      </p:sp>
      <p:sp>
        <p:nvSpPr>
          <p:cNvPr id="308" name="Google Shape;308;p26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/>
              <a:t>Le </a:t>
            </a:r>
            <a:r>
              <a:rPr lang="en-US" dirty="0" err="1"/>
              <a:t>processus</a:t>
            </a:r>
            <a:r>
              <a:rPr lang="en-US" dirty="0"/>
              <a:t> </a:t>
            </a:r>
            <a:r>
              <a:rPr lang="en-US" dirty="0" err="1"/>
              <a:t>d'emballage</a:t>
            </a:r>
            <a:r>
              <a:rPr lang="en-US" dirty="0"/>
              <a:t> commence.</a:t>
            </a:r>
            <a:endParaRPr dirty="0"/>
          </a:p>
          <a:p>
            <a:pPr marL="342900" indent="-342900">
              <a:spcBef>
                <a:spcPts val="0"/>
              </a:spcBef>
            </a:pPr>
            <a:endParaRPr dirty="0"/>
          </a:p>
          <a:p>
            <a:pPr marL="342900" indent="-342900">
              <a:spcBef>
                <a:spcPts val="0"/>
              </a:spcBef>
            </a:pPr>
            <a:r>
              <a:rPr lang="fr-FR" b="1" dirty="0"/>
              <a:t>REMARQUE</a:t>
            </a:r>
            <a:r>
              <a:rPr lang="fr-FR" dirty="0"/>
              <a:t> : ces fichiers de chapitre sont inclus. (_c01.wav)</a:t>
            </a:r>
            <a:endParaRPr dirty="0"/>
          </a:p>
          <a:p>
            <a:pPr marL="342900" indent="-342900">
              <a:spcBef>
                <a:spcPts val="0"/>
              </a:spcBef>
            </a:pPr>
            <a:endParaRPr dirty="0"/>
          </a:p>
          <a:p>
            <a:pPr marL="342900" indent="-342900">
              <a:spcBef>
                <a:spcPts val="0"/>
              </a:spcBef>
            </a:pPr>
            <a:r>
              <a:rPr lang="fr-FR" dirty="0"/>
              <a:t>La fenêtre de l'indicateur de processus se fermera une fois l'emballage terminé.</a:t>
            </a:r>
            <a:endParaRPr lang="en-US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endParaRPr dirty="0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760"/>
              <a:buNone/>
            </a:pPr>
            <a:endParaRPr sz="2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b="1" dirty="0"/>
          </a:p>
        </p:txBody>
      </p:sp>
      <p:pic>
        <p:nvPicPr>
          <p:cNvPr id="309" name="Google Shape;309;p26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080331" y="2188565"/>
            <a:ext cx="6089648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6"/>
          <p:cNvSpPr/>
          <p:nvPr/>
        </p:nvSpPr>
        <p:spPr>
          <a:xfrm rot="-6145814">
            <a:off x="6785605" y="4828116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70452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dirty="0" err="1"/>
              <a:t>Enregistrement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du </a:t>
            </a:r>
            <a:r>
              <a:rPr lang="en-US" dirty="0" err="1"/>
              <a:t>chapitre</a:t>
            </a:r>
            <a:br>
              <a:rPr lang="en-US" dirty="0"/>
            </a:br>
            <a:r>
              <a:rPr lang="en-US" dirty="0"/>
              <a:t>	</a:t>
            </a:r>
            <a:r>
              <a:rPr lang="en-US" sz="3600" dirty="0"/>
              <a:t> </a:t>
            </a:r>
            <a:r>
              <a:rPr lang="en-US" sz="3600" dirty="0" err="1"/>
              <a:t>Partager</a:t>
            </a:r>
            <a:r>
              <a:rPr lang="en-US" sz="3600" dirty="0"/>
              <a:t> </a:t>
            </a:r>
            <a:r>
              <a:rPr lang="en-US" sz="3600" dirty="0" err="1"/>
              <a:t>l'enregistrement</a:t>
            </a:r>
            <a:r>
              <a:rPr lang="en-US" sz="3600" dirty="0"/>
              <a:t> du </a:t>
            </a:r>
            <a:r>
              <a:rPr lang="en-US" sz="3600" dirty="0" err="1"/>
              <a:t>chapitre</a:t>
            </a:r>
            <a:endParaRPr dirty="0"/>
          </a:p>
        </p:txBody>
      </p:sp>
      <p:sp>
        <p:nvSpPr>
          <p:cNvPr id="316" name="Google Shape;316;p27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fr-FR" dirty="0"/>
              <a:t>Le fichier est enregistré dans le dossier Téléchargements.</a:t>
            </a:r>
            <a:endParaRPr dirty="0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fr-FR" b="1" dirty="0"/>
              <a:t>Facultatif</a:t>
            </a:r>
            <a:r>
              <a:rPr lang="fr-FR" dirty="0"/>
              <a:t> : Modifiez le nom du fichier.</a:t>
            </a:r>
            <a:endParaRPr dirty="0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fr-FR" dirty="0"/>
              <a:t>Appuyez sur ENREGISTRER pour terminer le processus.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760"/>
              <a:buNone/>
            </a:pPr>
            <a:endParaRPr sz="2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b="1" dirty="0"/>
          </a:p>
        </p:txBody>
      </p:sp>
      <p:pic>
        <p:nvPicPr>
          <p:cNvPr id="317" name="Google Shape;317;p27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080331" y="2188565"/>
            <a:ext cx="6089648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7"/>
          <p:cNvSpPr/>
          <p:nvPr/>
        </p:nvSpPr>
        <p:spPr>
          <a:xfrm>
            <a:off x="5445456" y="3889611"/>
            <a:ext cx="1569493" cy="804553"/>
          </a:xfrm>
          <a:prstGeom prst="rect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9" name="Google Shape;319;p27"/>
          <p:cNvSpPr/>
          <p:nvPr/>
        </p:nvSpPr>
        <p:spPr>
          <a:xfrm>
            <a:off x="6781592" y="5199796"/>
            <a:ext cx="1802849" cy="457199"/>
          </a:xfrm>
          <a:prstGeom prst="rect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0" name="Google Shape;320;p27"/>
          <p:cNvSpPr/>
          <p:nvPr/>
        </p:nvSpPr>
        <p:spPr>
          <a:xfrm rot="2612014">
            <a:off x="8364400" y="4100106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dirty="0" err="1"/>
              <a:t>Enregistrement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du </a:t>
            </a:r>
            <a:r>
              <a:rPr lang="en-US" dirty="0" err="1"/>
              <a:t>chapitre</a:t>
            </a:r>
            <a:br>
              <a:rPr lang="en-US" dirty="0"/>
            </a:br>
            <a:r>
              <a:rPr lang="en-US" dirty="0"/>
              <a:t>	</a:t>
            </a:r>
            <a:r>
              <a:rPr lang="en-US" sz="3600" dirty="0" err="1"/>
              <a:t>Partager</a:t>
            </a:r>
            <a:r>
              <a:rPr lang="en-US" sz="3600" dirty="0"/>
              <a:t> </a:t>
            </a:r>
            <a:r>
              <a:rPr lang="en-US" sz="3600" dirty="0" err="1"/>
              <a:t>l'enregistrement</a:t>
            </a:r>
            <a:r>
              <a:rPr lang="en-US" sz="3600" dirty="0"/>
              <a:t> du </a:t>
            </a:r>
            <a:r>
              <a:rPr lang="en-US" sz="3600" dirty="0" err="1"/>
              <a:t>chapitre</a:t>
            </a:r>
            <a:endParaRPr sz="3600" dirty="0"/>
          </a:p>
        </p:txBody>
      </p:sp>
      <p:sp>
        <p:nvSpPr>
          <p:cNvPr id="326" name="Google Shape;326;p28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fr-FR" dirty="0"/>
              <a:t>L'enregistreur BTT revient à l'écran d'accueil de Gestion de projet.</a:t>
            </a:r>
            <a:endParaRPr dirty="0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fr-FR" dirty="0"/>
              <a:t>Le projet est maintenant prêt à être partagé avec d’autres à l’aide du gestionnaire de fichiers de la tablette.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760"/>
              <a:buNone/>
            </a:pPr>
            <a:endParaRPr sz="2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b="1" dirty="0"/>
          </a:p>
        </p:txBody>
      </p:sp>
      <p:pic>
        <p:nvPicPr>
          <p:cNvPr id="327" name="Google Shape;327;p28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080331" y="2188565"/>
            <a:ext cx="6089648" cy="3806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Pourquoi faire un enregistrement de chapitre?</a:t>
            </a:r>
            <a:endParaRPr/>
          </a:p>
        </p:txBody>
      </p:sp>
      <p:sp>
        <p:nvSpPr>
          <p:cNvPr id="122" name="Google Shape;122;p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800" dirty="0"/>
              <a:t>Une </a:t>
            </a:r>
            <a:r>
              <a:rPr lang="en-US" sz="2800" dirty="0" err="1"/>
              <a:t>fois</a:t>
            </a:r>
            <a:r>
              <a:rPr lang="en-US" sz="2800" dirty="0"/>
              <a:t> que les </a:t>
            </a:r>
            <a:r>
              <a:rPr lang="en-US" sz="2800" dirty="0" err="1"/>
              <a:t>enregistrements</a:t>
            </a:r>
            <a:r>
              <a:rPr lang="en-US" sz="2800" dirty="0"/>
              <a:t> des versets </a:t>
            </a:r>
            <a:r>
              <a:rPr lang="en-US" sz="2800" dirty="0" err="1"/>
              <a:t>ou</a:t>
            </a:r>
            <a:r>
              <a:rPr lang="en-US" sz="2800" dirty="0"/>
              <a:t> des morceaux </a:t>
            </a:r>
            <a:r>
              <a:rPr lang="en-US" sz="2800" dirty="0" err="1"/>
              <a:t>ont</a:t>
            </a:r>
            <a:r>
              <a:rPr lang="en-US" sz="2800" dirty="0"/>
              <a:t> </a:t>
            </a:r>
            <a:r>
              <a:rPr lang="en-US" sz="2800" dirty="0" err="1"/>
              <a:t>été</a:t>
            </a:r>
            <a:r>
              <a:rPr lang="en-US" sz="2800" dirty="0"/>
              <a:t> </a:t>
            </a:r>
            <a:r>
              <a:rPr lang="en-US" sz="2800" dirty="0" err="1"/>
              <a:t>créés</a:t>
            </a:r>
            <a:r>
              <a:rPr lang="en-US" sz="2800" dirty="0"/>
              <a:t> pour un </a:t>
            </a:r>
            <a:r>
              <a:rPr lang="en-US" sz="2800" dirty="0" err="1"/>
              <a:t>chapitre</a:t>
            </a:r>
            <a:r>
              <a:rPr lang="en-US" sz="2800" dirty="0"/>
              <a:t>, il </a:t>
            </a:r>
            <a:r>
              <a:rPr lang="en-US" sz="2800" dirty="0" err="1"/>
              <a:t>est</a:t>
            </a:r>
            <a:r>
              <a:rPr lang="en-US" sz="2800" dirty="0"/>
              <a:t> </a:t>
            </a:r>
            <a:r>
              <a:rPr lang="en-US" sz="2800" dirty="0" err="1"/>
              <a:t>alors</a:t>
            </a:r>
            <a:r>
              <a:rPr lang="en-US" sz="2800" dirty="0"/>
              <a:t> possible de compiler </a:t>
            </a:r>
            <a:r>
              <a:rPr lang="en-US" sz="2800" dirty="0" err="1"/>
              <a:t>l'enregistrement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un </a:t>
            </a:r>
            <a:r>
              <a:rPr lang="en-US" sz="2800" dirty="0" err="1"/>
              <a:t>chapitre</a:t>
            </a:r>
            <a:r>
              <a:rPr lang="en-US" sz="2800" dirty="0"/>
              <a:t> </a:t>
            </a:r>
            <a:r>
              <a:rPr lang="en-US" sz="2800" dirty="0" err="1"/>
              <a:t>complet</a:t>
            </a:r>
            <a:r>
              <a:rPr lang="en-US" sz="2800" dirty="0"/>
              <a:t>.</a:t>
            </a:r>
            <a:endParaRPr sz="2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n-US" sz="2800" dirty="0"/>
              <a:t>Le </a:t>
            </a:r>
            <a:r>
              <a:rPr lang="en-US" sz="2800" dirty="0" err="1"/>
              <a:t>traducteur</a:t>
            </a:r>
            <a:r>
              <a:rPr lang="en-US" sz="2800" dirty="0"/>
              <a:t> </a:t>
            </a:r>
            <a:r>
              <a:rPr lang="en-US" sz="2800" dirty="0" err="1"/>
              <a:t>peut</a:t>
            </a:r>
            <a:r>
              <a:rPr lang="en-US" sz="2800" dirty="0"/>
              <a:t> </a:t>
            </a:r>
            <a:r>
              <a:rPr lang="en-US" sz="2800" dirty="0" err="1"/>
              <a:t>écouter</a:t>
            </a:r>
            <a:r>
              <a:rPr lang="en-US" sz="2800" dirty="0"/>
              <a:t> </a:t>
            </a:r>
            <a:r>
              <a:rPr lang="en-US" sz="2800" dirty="0" err="1"/>
              <a:t>l'intégralité</a:t>
            </a:r>
            <a:r>
              <a:rPr lang="en-US" sz="2800" dirty="0"/>
              <a:t> du </a:t>
            </a:r>
            <a:r>
              <a:rPr lang="en-US" sz="2800" dirty="0" err="1"/>
              <a:t>chapitre</a:t>
            </a:r>
            <a:r>
              <a:rPr lang="en-US" sz="2800" dirty="0"/>
              <a:t> et </a:t>
            </a:r>
            <a:r>
              <a:rPr lang="en-US" sz="2800" dirty="0" err="1"/>
              <a:t>apporter</a:t>
            </a:r>
            <a:r>
              <a:rPr lang="en-US" sz="2800" dirty="0"/>
              <a:t> des modifications </a:t>
            </a:r>
            <a:r>
              <a:rPr lang="en-US" sz="2800" dirty="0" err="1"/>
              <a:t>supplémentaires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nécessaire</a:t>
            </a:r>
            <a:r>
              <a:rPr lang="en-US" sz="2800" dirty="0"/>
              <a:t>.</a:t>
            </a:r>
            <a:endParaRPr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dirty="0" err="1"/>
              <a:t>Enregistrement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du </a:t>
            </a:r>
            <a:r>
              <a:rPr lang="en-US" dirty="0" err="1"/>
              <a:t>chapitre</a:t>
            </a:r>
            <a:endParaRPr dirty="0"/>
          </a:p>
        </p:txBody>
      </p:sp>
      <p:sp>
        <p:nvSpPr>
          <p:cNvPr id="128" name="Google Shape;128;p4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fr-FR" dirty="0"/>
              <a:t>Démarrez dans l'écran d'accueil de Gestion de projet et appuyez sur le livre pour terminer.</a:t>
            </a:r>
            <a:endParaRPr dirty="0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None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fr-FR" dirty="0"/>
              <a:t>Notez que le cercle doit être plein ou presque plein.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760"/>
              <a:buNone/>
            </a:pPr>
            <a:endParaRPr sz="2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b="1" dirty="0"/>
          </a:p>
        </p:txBody>
      </p:sp>
      <p:pic>
        <p:nvPicPr>
          <p:cNvPr id="129" name="Google Shape;129;p4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188565"/>
            <a:ext cx="6089649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/>
          <p:nvPr/>
        </p:nvSpPr>
        <p:spPr>
          <a:xfrm rot="-2596694">
            <a:off x="7001956" y="3464971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dirty="0" err="1"/>
              <a:t>Enregistrement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du </a:t>
            </a:r>
            <a:r>
              <a:rPr lang="en-US" dirty="0" err="1"/>
              <a:t>chapitre</a:t>
            </a:r>
            <a:endParaRPr dirty="0"/>
          </a:p>
        </p:txBody>
      </p:sp>
      <p:sp>
        <p:nvSpPr>
          <p:cNvPr id="136" name="Google Shape;136;p5"/>
          <p:cNvSpPr txBox="1">
            <a:spLocks noGrp="1"/>
          </p:cNvSpPr>
          <p:nvPr>
            <p:ph type="body" idx="1"/>
          </p:nvPr>
        </p:nvSpPr>
        <p:spPr>
          <a:xfrm>
            <a:off x="646111" y="2188564"/>
            <a:ext cx="4215384" cy="4443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fr-FR" sz="2500" dirty="0"/>
              <a:t>Les chapitres sont répertoriés - chacun sur une barre distincte.</a:t>
            </a:r>
            <a:endParaRPr sz="25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fr-FR" sz="2500" dirty="0"/>
              <a:t>Notez la couleur de l'icône de </a:t>
            </a:r>
            <a:r>
              <a:rPr lang="fr-FR" sz="2600" dirty="0"/>
              <a:t>pile</a:t>
            </a:r>
            <a:r>
              <a:rPr lang="fr-FR" sz="2500" dirty="0"/>
              <a:t> de papier.</a:t>
            </a:r>
            <a:endParaRPr sz="2500" dirty="0"/>
          </a:p>
          <a:p>
            <a:pPr marL="800100" lvl="1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Arial" panose="020B0604020202020204" pitchFamily="34" charset="0"/>
              <a:buChar char="•"/>
            </a:pPr>
            <a:r>
              <a:rPr lang="fr-FR" sz="2200" dirty="0"/>
              <a:t>Noir - le chapitre contient tous les enregistrements requis.</a:t>
            </a:r>
            <a:endParaRPr sz="2200" dirty="0"/>
          </a:p>
          <a:p>
            <a:pPr marL="800100" lvl="1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Arial" panose="020B0604020202020204" pitchFamily="34" charset="0"/>
              <a:buChar char="•"/>
            </a:pPr>
            <a:r>
              <a:rPr lang="fr-FR" sz="2200" dirty="0"/>
              <a:t>Gris - il manque certains enregistrements dans le chapitre.</a:t>
            </a:r>
            <a:endParaRPr sz="2400" b="1" dirty="0"/>
          </a:p>
        </p:txBody>
      </p:sp>
      <p:pic>
        <p:nvPicPr>
          <p:cNvPr id="137" name="Google Shape;137;p5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188565"/>
            <a:ext cx="6089648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"/>
          <p:cNvSpPr/>
          <p:nvPr/>
        </p:nvSpPr>
        <p:spPr>
          <a:xfrm>
            <a:off x="9485194" y="2511188"/>
            <a:ext cx="565640" cy="1310185"/>
          </a:xfrm>
          <a:prstGeom prst="rect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dirty="0" err="1"/>
              <a:t>Enregistrement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du </a:t>
            </a:r>
            <a:r>
              <a:rPr lang="en-US" dirty="0" err="1"/>
              <a:t>chapitre</a:t>
            </a:r>
            <a:endParaRPr dirty="0"/>
          </a:p>
        </p:txBody>
      </p:sp>
      <p:sp>
        <p:nvSpPr>
          <p:cNvPr id="144" name="Google Shape;144;p6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fr-FR" dirty="0"/>
              <a:t>Appuyez sur une barre de chapitre pour ouvrir un chapitre terminé.</a:t>
            </a:r>
            <a:endParaRPr dirty="0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None/>
            </a:pPr>
            <a:endParaRPr dirty="0"/>
          </a:p>
          <a:p>
            <a:pPr marL="342900" indent="-342900">
              <a:spcBef>
                <a:spcPts val="0"/>
              </a:spcBef>
            </a:pPr>
            <a:r>
              <a:rPr lang="fr-FR" dirty="0"/>
              <a:t>Notez le cercle bleu complet.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760"/>
              <a:buNone/>
            </a:pPr>
            <a:endParaRPr sz="2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b="1" dirty="0"/>
          </a:p>
        </p:txBody>
      </p:sp>
      <p:pic>
        <p:nvPicPr>
          <p:cNvPr id="145" name="Google Shape;145;p6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188565"/>
            <a:ext cx="6089648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/>
          <p:nvPr/>
        </p:nvSpPr>
        <p:spPr>
          <a:xfrm>
            <a:off x="9485194" y="2511188"/>
            <a:ext cx="565640" cy="1310185"/>
          </a:xfrm>
          <a:prstGeom prst="rect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p6"/>
          <p:cNvSpPr/>
          <p:nvPr/>
        </p:nvSpPr>
        <p:spPr>
          <a:xfrm rot="-5787895">
            <a:off x="8191161" y="3681350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dirty="0" err="1"/>
              <a:t>Enregistrement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du </a:t>
            </a:r>
            <a:r>
              <a:rPr lang="en-US" dirty="0" err="1"/>
              <a:t>chapitre</a:t>
            </a:r>
            <a:endParaRPr dirty="0"/>
          </a:p>
        </p:txBody>
      </p:sp>
      <p:sp>
        <p:nvSpPr>
          <p:cNvPr id="153" name="Google Shape;153;p7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fr-FR" dirty="0"/>
              <a:t>Assurez-vous qu'il n'y a qu'un seul enregistrement pour chaque morceau ou verset.</a:t>
            </a:r>
            <a:endParaRPr dirty="0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None/>
            </a:pPr>
            <a:endParaRPr dirty="0"/>
          </a:p>
          <a:p>
            <a:pPr marL="342900" indent="-342900">
              <a:spcBef>
                <a:spcPts val="0"/>
              </a:spcBef>
            </a:pPr>
            <a:r>
              <a:rPr lang="fr-FR" b="1" dirty="0"/>
              <a:t>REMARQUE </a:t>
            </a:r>
            <a:r>
              <a:rPr lang="fr-FR" dirty="0"/>
              <a:t>: s'il n'y a pas de numéro à côté du microphone, il n'y a qu'une seule prise par verset / morceau.</a:t>
            </a: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760"/>
              <a:buNone/>
            </a:pPr>
            <a:endParaRPr sz="2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b="1" dirty="0"/>
          </a:p>
        </p:txBody>
      </p:sp>
      <p:pic>
        <p:nvPicPr>
          <p:cNvPr id="154" name="Google Shape;154;p7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188565"/>
            <a:ext cx="6089648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7"/>
          <p:cNvSpPr/>
          <p:nvPr/>
        </p:nvSpPr>
        <p:spPr>
          <a:xfrm>
            <a:off x="9768014" y="2538484"/>
            <a:ext cx="836296" cy="3152632"/>
          </a:xfrm>
          <a:prstGeom prst="rect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3600" dirty="0" err="1"/>
              <a:t>Enregistrement</a:t>
            </a:r>
            <a:r>
              <a:rPr lang="en-US" sz="3600" dirty="0"/>
              <a:t> </a:t>
            </a:r>
            <a:r>
              <a:rPr lang="en-US" sz="3600" dirty="0" err="1"/>
              <a:t>complet</a:t>
            </a:r>
            <a:r>
              <a:rPr lang="en-US" sz="3600" dirty="0"/>
              <a:t> du </a:t>
            </a:r>
            <a:r>
              <a:rPr lang="en-US" sz="3600" dirty="0" err="1"/>
              <a:t>chapitre</a:t>
            </a:r>
            <a:endParaRPr dirty="0"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1"/>
          </p:nvPr>
        </p:nvSpPr>
        <p:spPr>
          <a:xfrm>
            <a:off x="645130" y="1920240"/>
            <a:ext cx="10122954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fr-FR" sz="2400" dirty="0"/>
              <a:t>Lorsqu'il y a plusieurs prises par verset ou morceau, il existe des règles pour savoir quelle prise est incluse dans l'enregistrement du chapitre.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fr-FR" sz="2400" dirty="0"/>
              <a:t>Voici les règles suivies lors du regroupement d'un chapitre en un seul fichier audio :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fr-FR" sz="2400" dirty="0"/>
              <a:t>S'il y a un enregistrement avec un nombre d'étoiles, ils sont inclus en fonction du nombre d'étoiles.</a:t>
            </a:r>
            <a:endParaRPr sz="2400"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fr-FR" sz="2400" dirty="0"/>
              <a:t>3 étoiles vertes = premier choix ; 2 étoiles jaunes = deuxième choix ; 1 étoile rouge = troisième choix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fr-FR" sz="2700" dirty="0"/>
              <a:t>S'il n'y a pas de classement par étoiles, une coche verte est utilisée.</a:t>
            </a:r>
            <a:endParaRPr sz="27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fr-FR" sz="2700" dirty="0"/>
              <a:t>S'il n'y a pas de classement par étoiles et que le chèque n'est pas vert, la prise la plus récente est utilisée.</a:t>
            </a:r>
            <a:endParaRPr sz="27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dirty="0" err="1"/>
              <a:t>Enregistrement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du </a:t>
            </a:r>
            <a:r>
              <a:rPr lang="en-US" dirty="0" err="1"/>
              <a:t>chapitre</a:t>
            </a:r>
            <a:endParaRPr dirty="0"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fr-FR" dirty="0"/>
              <a:t>Appuyez sur la flèche de retour sur la barre bleue supérieure pour revenir à la liste des chapitres.</a:t>
            </a:r>
            <a:endParaRPr dirty="0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None/>
            </a:pPr>
            <a:endParaRPr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dirty="0"/>
              <a:t>←</a:t>
            </a:r>
            <a:endParaRPr dirty="0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None/>
            </a:pPr>
            <a:endParaRPr dirty="0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760"/>
              <a:buNone/>
            </a:pPr>
            <a:endParaRPr sz="2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b="1" dirty="0"/>
          </a:p>
        </p:txBody>
      </p:sp>
      <p:pic>
        <p:nvPicPr>
          <p:cNvPr id="168" name="Google Shape;168;p9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188565"/>
            <a:ext cx="6089648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9"/>
          <p:cNvSpPr/>
          <p:nvPr/>
        </p:nvSpPr>
        <p:spPr>
          <a:xfrm rot="-5787895">
            <a:off x="4265891" y="3299212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9"/>
          <p:cNvSpPr/>
          <p:nvPr/>
        </p:nvSpPr>
        <p:spPr>
          <a:xfrm>
            <a:off x="2388358" y="4230806"/>
            <a:ext cx="696036" cy="617530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TTRecorder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1127</Words>
  <Application>Microsoft Office PowerPoint</Application>
  <PresentationFormat>Widescreen</PresentationFormat>
  <Paragraphs>162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Noto Sans Symbols</vt:lpstr>
      <vt:lpstr>Century Gothic</vt:lpstr>
      <vt:lpstr>Calibri</vt:lpstr>
      <vt:lpstr>Arial</vt:lpstr>
      <vt:lpstr>BTTRecorder</vt:lpstr>
      <vt:lpstr>BTT Recorder V1.4</vt:lpstr>
      <vt:lpstr>Mots à connaitre:</vt:lpstr>
      <vt:lpstr>Pourquoi faire un enregistrement de chapitre?</vt:lpstr>
      <vt:lpstr>Enregistrement complet du chapitre</vt:lpstr>
      <vt:lpstr>Enregistrement complet du chapitre</vt:lpstr>
      <vt:lpstr>Enregistrement complet du chapitre</vt:lpstr>
      <vt:lpstr>Enregistrement complet du chapitre</vt:lpstr>
      <vt:lpstr>Enregistrement complet du chapitre</vt:lpstr>
      <vt:lpstr>Enregistrement complet du chapitre</vt:lpstr>
      <vt:lpstr>Enregistrement complet du chapitre</vt:lpstr>
      <vt:lpstr>Enregistrement complet du chapitre</vt:lpstr>
      <vt:lpstr>Enregistrement complet du chapitre</vt:lpstr>
      <vt:lpstr>Enregistrement complet du chapitre  Écoutez l'enregistrement du chapitre</vt:lpstr>
      <vt:lpstr>Enregistrement complet du chapitre  Écoutez l'enregistrement du chapitre</vt:lpstr>
      <vt:lpstr>Enregistrement complet du chapitre   Écoutez l'enregistrement du chapitre</vt:lpstr>
      <vt:lpstr>Enregistrement complet du chapitre   Écoutez l'enregistrement du chapitre</vt:lpstr>
      <vt:lpstr>Enregistrement complet du chapitre  Rate the Chapter Recording</vt:lpstr>
      <vt:lpstr>Enregistrement complet du chapitre</vt:lpstr>
      <vt:lpstr>Enregistrement complet du chapitre</vt:lpstr>
      <vt:lpstr>Enregistrement complet du chapitre</vt:lpstr>
      <vt:lpstr>Enregistrement complet du chapitre</vt:lpstr>
      <vt:lpstr>Enregistrement complet du chapitre</vt:lpstr>
      <vt:lpstr>Enregistrement complet du chapitre</vt:lpstr>
      <vt:lpstr>Enregistrement complet du chapitre   Partager l'enregistrement du chapitre</vt:lpstr>
      <vt:lpstr>Enregistrement complet du chapitre   Partager l'enregistrement du chapitre</vt:lpstr>
      <vt:lpstr>Enregistrement complet du chapitre   Partager l'enregistrement du chapitre</vt:lpstr>
      <vt:lpstr>Enregistrement complet du chapitre   Partager l'enregistrement du chapitre</vt:lpstr>
      <vt:lpstr>Enregistrement complet du chapitre  Partager l'enregistrement du chapitre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Enregistreur BTT V1.4</dc:title>
  <dc:creator>Erika Herman</dc:creator>
  <cp:lastModifiedBy>Christine Jarka</cp:lastModifiedBy>
  <cp:revision>2</cp:revision>
  <dcterms:created xsi:type="dcterms:W3CDTF">2016-06-27T19:09:04Z</dcterms:created>
  <dcterms:modified xsi:type="dcterms:W3CDTF">2021-06-08T09:46:04Z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