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1S9DK+AQ1BSmwKL+VR/xrFWTT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50C2F-4CF6-40F0-A529-B955A9121A30}" v="12" dt="2021-06-08T09:39:0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64050C2F-4CF6-40F0-A529-B955A9121A30}"/>
    <pc:docChg chg="undo custSel addSld delSld modSld sldOrd">
      <pc:chgData name="Christine Jarka" userId="27407dc7-5536-4242-9797-21c37323e07b" providerId="ADAL" clId="{64050C2F-4CF6-40F0-A529-B955A9121A30}" dt="2021-06-08T09:39:02.424" v="121" actId="14826"/>
      <pc:docMkLst>
        <pc:docMk/>
      </pc:docMkLst>
      <pc:sldChg chg="modSp mod">
        <pc:chgData name="Christine Jarka" userId="27407dc7-5536-4242-9797-21c37323e07b" providerId="ADAL" clId="{64050C2F-4CF6-40F0-A529-B955A9121A30}" dt="2021-06-07T18:52:39.358" v="60" actId="27636"/>
        <pc:sldMkLst>
          <pc:docMk/>
          <pc:sldMk cId="0" sldId="257"/>
        </pc:sldMkLst>
        <pc:spChg chg="mod">
          <ac:chgData name="Christine Jarka" userId="27407dc7-5536-4242-9797-21c37323e07b" providerId="ADAL" clId="{64050C2F-4CF6-40F0-A529-B955A9121A30}" dt="2021-06-07T18:52:39.358" v="60" actId="27636"/>
          <ac:spMkLst>
            <pc:docMk/>
            <pc:sldMk cId="0" sldId="257"/>
            <ac:spMk id="123" creationId="{00000000-0000-0000-0000-000000000000}"/>
          </ac:spMkLst>
        </pc:spChg>
      </pc:sldChg>
      <pc:sldChg chg="modSp mod">
        <pc:chgData name="Christine Jarka" userId="27407dc7-5536-4242-9797-21c37323e07b" providerId="ADAL" clId="{64050C2F-4CF6-40F0-A529-B955A9121A30}" dt="2021-06-07T18:52:39.370" v="61" actId="27636"/>
        <pc:sldMkLst>
          <pc:docMk/>
          <pc:sldMk cId="0" sldId="258"/>
        </pc:sldMkLst>
        <pc:spChg chg="mod">
          <ac:chgData name="Christine Jarka" userId="27407dc7-5536-4242-9797-21c37323e07b" providerId="ADAL" clId="{64050C2F-4CF6-40F0-A529-B955A9121A30}" dt="2021-06-07T18:52:39.370" v="61" actId="27636"/>
          <ac:spMkLst>
            <pc:docMk/>
            <pc:sldMk cId="0" sldId="258"/>
            <ac:spMk id="135" creationId="{00000000-0000-0000-0000-000000000000}"/>
          </ac:spMkLst>
        </pc:spChg>
      </pc:sldChg>
      <pc:sldChg chg="modSp mod">
        <pc:chgData name="Christine Jarka" userId="27407dc7-5536-4242-9797-21c37323e07b" providerId="ADAL" clId="{64050C2F-4CF6-40F0-A529-B955A9121A30}" dt="2021-06-07T18:52:39.380" v="62" actId="27636"/>
        <pc:sldMkLst>
          <pc:docMk/>
          <pc:sldMk cId="0" sldId="259"/>
        </pc:sldMkLst>
        <pc:spChg chg="mod">
          <ac:chgData name="Christine Jarka" userId="27407dc7-5536-4242-9797-21c37323e07b" providerId="ADAL" clId="{64050C2F-4CF6-40F0-A529-B955A9121A30}" dt="2021-06-07T18:52:39.380" v="62" actId="27636"/>
          <ac:spMkLst>
            <pc:docMk/>
            <pc:sldMk cId="0" sldId="259"/>
            <ac:spMk id="141" creationId="{00000000-0000-0000-0000-000000000000}"/>
          </ac:spMkLst>
        </pc:spChg>
      </pc:sldChg>
      <pc:sldChg chg="addSp delSp modSp mod">
        <pc:chgData name="Christine Jarka" userId="27407dc7-5536-4242-9797-21c37323e07b" providerId="ADAL" clId="{64050C2F-4CF6-40F0-A529-B955A9121A30}" dt="2021-06-07T18:55:20.036" v="68" actId="1076"/>
        <pc:sldMkLst>
          <pc:docMk/>
          <pc:sldMk cId="0" sldId="260"/>
        </pc:sldMkLst>
        <pc:spChg chg="mod">
          <ac:chgData name="Christine Jarka" userId="27407dc7-5536-4242-9797-21c37323e07b" providerId="ADAL" clId="{64050C2F-4CF6-40F0-A529-B955A9121A30}" dt="2021-06-07T18:52:39.209" v="55" actId="27636"/>
          <ac:spMkLst>
            <pc:docMk/>
            <pc:sldMk cId="0" sldId="260"/>
            <ac:spMk id="152" creationId="{00000000-0000-0000-0000-000000000000}"/>
          </ac:spMkLst>
        </pc:spChg>
        <pc:spChg chg="del">
          <ac:chgData name="Christine Jarka" userId="27407dc7-5536-4242-9797-21c37323e07b" providerId="ADAL" clId="{64050C2F-4CF6-40F0-A529-B955A9121A30}" dt="2021-06-07T18:52:46.328" v="63" actId="478"/>
          <ac:spMkLst>
            <pc:docMk/>
            <pc:sldMk cId="0" sldId="260"/>
            <ac:spMk id="153" creationId="{00000000-0000-0000-0000-000000000000}"/>
          </ac:spMkLst>
        </pc:spChg>
        <pc:picChg chg="add del mod">
          <ac:chgData name="Christine Jarka" userId="27407dc7-5536-4242-9797-21c37323e07b" providerId="ADAL" clId="{64050C2F-4CF6-40F0-A529-B955A9121A30}" dt="2021-06-07T18:52:39.195" v="54"/>
          <ac:picMkLst>
            <pc:docMk/>
            <pc:sldMk cId="0" sldId="260"/>
            <ac:picMk id="3" creationId="{611DA954-FD5C-4C1D-8064-71A31E0AEB75}"/>
          </ac:picMkLst>
        </pc:picChg>
        <pc:picChg chg="mod">
          <ac:chgData name="Christine Jarka" userId="27407dc7-5536-4242-9797-21c37323e07b" providerId="ADAL" clId="{64050C2F-4CF6-40F0-A529-B955A9121A30}" dt="2021-06-07T18:55:20.036" v="68" actId="1076"/>
          <ac:picMkLst>
            <pc:docMk/>
            <pc:sldMk cId="0" sldId="260"/>
            <ac:picMk id="155" creationId="{00000000-0000-0000-0000-000000000000}"/>
          </ac:picMkLst>
        </pc:picChg>
      </pc:sldChg>
      <pc:sldChg chg="delSp modSp mod">
        <pc:chgData name="Christine Jarka" userId="27407dc7-5536-4242-9797-21c37323e07b" providerId="ADAL" clId="{64050C2F-4CF6-40F0-A529-B955A9121A30}" dt="2021-06-07T18:55:51.045" v="72" actId="1076"/>
        <pc:sldMkLst>
          <pc:docMk/>
          <pc:sldMk cId="0" sldId="261"/>
        </pc:sldMkLst>
        <pc:spChg chg="mod">
          <ac:chgData name="Christine Jarka" userId="27407dc7-5536-4242-9797-21c37323e07b" providerId="ADAL" clId="{64050C2F-4CF6-40F0-A529-B955A9121A30}" dt="2021-06-07T18:52:39.319" v="56" actId="27636"/>
          <ac:spMkLst>
            <pc:docMk/>
            <pc:sldMk cId="0" sldId="261"/>
            <ac:spMk id="162" creationId="{00000000-0000-0000-0000-000000000000}"/>
          </ac:spMkLst>
        </pc:spChg>
        <pc:spChg chg="del">
          <ac:chgData name="Christine Jarka" userId="27407dc7-5536-4242-9797-21c37323e07b" providerId="ADAL" clId="{64050C2F-4CF6-40F0-A529-B955A9121A30}" dt="2021-06-07T18:55:34.211" v="69" actId="478"/>
          <ac:spMkLst>
            <pc:docMk/>
            <pc:sldMk cId="0" sldId="261"/>
            <ac:spMk id="163" creationId="{00000000-0000-0000-0000-000000000000}"/>
          </ac:spMkLst>
        </pc:spChg>
        <pc:spChg chg="mod">
          <ac:chgData name="Christine Jarka" userId="27407dc7-5536-4242-9797-21c37323e07b" providerId="ADAL" clId="{64050C2F-4CF6-40F0-A529-B955A9121A30}" dt="2021-06-07T18:55:48.981" v="71" actId="1076"/>
          <ac:spMkLst>
            <pc:docMk/>
            <pc:sldMk cId="0" sldId="261"/>
            <ac:spMk id="166" creationId="{00000000-0000-0000-0000-000000000000}"/>
          </ac:spMkLst>
        </pc:spChg>
        <pc:picChg chg="mod">
          <ac:chgData name="Christine Jarka" userId="27407dc7-5536-4242-9797-21c37323e07b" providerId="ADAL" clId="{64050C2F-4CF6-40F0-A529-B955A9121A30}" dt="2021-06-07T18:55:45.305" v="70" actId="14826"/>
          <ac:picMkLst>
            <pc:docMk/>
            <pc:sldMk cId="0" sldId="261"/>
            <ac:picMk id="165" creationId="{00000000-0000-0000-0000-000000000000}"/>
          </ac:picMkLst>
        </pc:picChg>
        <pc:picChg chg="mod">
          <ac:chgData name="Christine Jarka" userId="27407dc7-5536-4242-9797-21c37323e07b" providerId="ADAL" clId="{64050C2F-4CF6-40F0-A529-B955A9121A30}" dt="2021-06-07T18:55:51.045" v="72" actId="1076"/>
          <ac:picMkLst>
            <pc:docMk/>
            <pc:sldMk cId="0" sldId="261"/>
            <ac:picMk id="167" creationId="{00000000-0000-0000-0000-000000000000}"/>
          </ac:picMkLst>
        </pc:picChg>
      </pc:sldChg>
      <pc:sldChg chg="delSp modSp mod">
        <pc:chgData name="Christine Jarka" userId="27407dc7-5536-4242-9797-21c37323e07b" providerId="ADAL" clId="{64050C2F-4CF6-40F0-A529-B955A9121A30}" dt="2021-06-07T18:58:26.503" v="97" actId="1076"/>
        <pc:sldMkLst>
          <pc:docMk/>
          <pc:sldMk cId="0" sldId="263"/>
        </pc:sldMkLst>
        <pc:spChg chg="mod">
          <ac:chgData name="Christine Jarka" userId="27407dc7-5536-4242-9797-21c37323e07b" providerId="ADAL" clId="{64050C2F-4CF6-40F0-A529-B955A9121A30}" dt="2021-06-07T18:57:31.983" v="93" actId="20577"/>
          <ac:spMkLst>
            <pc:docMk/>
            <pc:sldMk cId="0" sldId="263"/>
            <ac:spMk id="179" creationId="{00000000-0000-0000-0000-000000000000}"/>
          </ac:spMkLst>
        </pc:spChg>
        <pc:spChg chg="del">
          <ac:chgData name="Christine Jarka" userId="27407dc7-5536-4242-9797-21c37323e07b" providerId="ADAL" clId="{64050C2F-4CF6-40F0-A529-B955A9121A30}" dt="2021-06-07T18:58:18.246" v="95" actId="478"/>
          <ac:spMkLst>
            <pc:docMk/>
            <pc:sldMk cId="0" sldId="263"/>
            <ac:spMk id="180" creationId="{00000000-0000-0000-0000-000000000000}"/>
          </ac:spMkLst>
        </pc:spChg>
        <pc:spChg chg="mod">
          <ac:chgData name="Christine Jarka" userId="27407dc7-5536-4242-9797-21c37323e07b" providerId="ADAL" clId="{64050C2F-4CF6-40F0-A529-B955A9121A30}" dt="2021-06-07T18:58:26.503" v="97" actId="1076"/>
          <ac:spMkLst>
            <pc:docMk/>
            <pc:sldMk cId="0" sldId="263"/>
            <ac:spMk id="182" creationId="{00000000-0000-0000-0000-000000000000}"/>
          </ac:spMkLst>
        </pc:spChg>
        <pc:picChg chg="mod">
          <ac:chgData name="Christine Jarka" userId="27407dc7-5536-4242-9797-21c37323e07b" providerId="ADAL" clId="{64050C2F-4CF6-40F0-A529-B955A9121A30}" dt="2021-06-07T18:58:24.298" v="96" actId="14100"/>
          <ac:picMkLst>
            <pc:docMk/>
            <pc:sldMk cId="0" sldId="263"/>
            <ac:picMk id="181" creationId="{00000000-0000-0000-0000-000000000000}"/>
          </ac:picMkLst>
        </pc:picChg>
      </pc:sldChg>
      <pc:sldChg chg="modSp del mod">
        <pc:chgData name="Christine Jarka" userId="27407dc7-5536-4242-9797-21c37323e07b" providerId="ADAL" clId="{64050C2F-4CF6-40F0-A529-B955A9121A30}" dt="2021-06-07T18:58:55.004" v="98" actId="47"/>
        <pc:sldMkLst>
          <pc:docMk/>
          <pc:sldMk cId="0" sldId="264"/>
        </pc:sldMkLst>
        <pc:spChg chg="mod">
          <ac:chgData name="Christine Jarka" userId="27407dc7-5536-4242-9797-21c37323e07b" providerId="ADAL" clId="{64050C2F-4CF6-40F0-A529-B955A9121A30}" dt="2021-06-07T18:52:39.336" v="58" actId="27636"/>
          <ac:spMkLst>
            <pc:docMk/>
            <pc:sldMk cId="0" sldId="264"/>
            <ac:spMk id="188" creationId="{00000000-0000-0000-0000-000000000000}"/>
          </ac:spMkLst>
        </pc:spChg>
      </pc:sldChg>
      <pc:sldChg chg="modSp del mod">
        <pc:chgData name="Christine Jarka" userId="27407dc7-5536-4242-9797-21c37323e07b" providerId="ADAL" clId="{64050C2F-4CF6-40F0-A529-B955A9121A30}" dt="2021-06-07T18:58:56.326" v="99" actId="47"/>
        <pc:sldMkLst>
          <pc:docMk/>
          <pc:sldMk cId="0" sldId="265"/>
        </pc:sldMkLst>
        <pc:spChg chg="mod">
          <ac:chgData name="Christine Jarka" userId="27407dc7-5536-4242-9797-21c37323e07b" providerId="ADAL" clId="{64050C2F-4CF6-40F0-A529-B955A9121A30}" dt="2021-06-07T18:52:39.343" v="59" actId="27636"/>
          <ac:spMkLst>
            <pc:docMk/>
            <pc:sldMk cId="0" sldId="265"/>
            <ac:spMk id="197" creationId="{00000000-0000-0000-0000-000000000000}"/>
          </ac:spMkLst>
        </pc:spChg>
      </pc:sldChg>
      <pc:sldChg chg="delSp modSp mod">
        <pc:chgData name="Christine Jarka" userId="27407dc7-5536-4242-9797-21c37323e07b" providerId="ADAL" clId="{64050C2F-4CF6-40F0-A529-B955A9121A30}" dt="2021-06-07T19:00:21.823" v="108" actId="1076"/>
        <pc:sldMkLst>
          <pc:docMk/>
          <pc:sldMk cId="0" sldId="266"/>
        </pc:sldMkLst>
        <pc:spChg chg="del">
          <ac:chgData name="Christine Jarka" userId="27407dc7-5536-4242-9797-21c37323e07b" providerId="ADAL" clId="{64050C2F-4CF6-40F0-A529-B955A9121A30}" dt="2021-06-07T18:59:54.805" v="100" actId="478"/>
          <ac:spMkLst>
            <pc:docMk/>
            <pc:sldMk cId="0" sldId="266"/>
            <ac:spMk id="208" creationId="{00000000-0000-0000-0000-000000000000}"/>
          </ac:spMkLst>
        </pc:spChg>
        <pc:spChg chg="mod">
          <ac:chgData name="Christine Jarka" userId="27407dc7-5536-4242-9797-21c37323e07b" providerId="ADAL" clId="{64050C2F-4CF6-40F0-A529-B955A9121A30}" dt="2021-06-07T19:00:17.600" v="107" actId="1076"/>
          <ac:spMkLst>
            <pc:docMk/>
            <pc:sldMk cId="0" sldId="266"/>
            <ac:spMk id="211" creationId="{00000000-0000-0000-0000-000000000000}"/>
          </ac:spMkLst>
        </pc:spChg>
        <pc:picChg chg="mod">
          <ac:chgData name="Christine Jarka" userId="27407dc7-5536-4242-9797-21c37323e07b" providerId="ADAL" clId="{64050C2F-4CF6-40F0-A529-B955A9121A30}" dt="2021-06-07T19:00:04.790" v="103" actId="1076"/>
          <ac:picMkLst>
            <pc:docMk/>
            <pc:sldMk cId="0" sldId="266"/>
            <ac:picMk id="209" creationId="{00000000-0000-0000-0000-000000000000}"/>
          </ac:picMkLst>
        </pc:picChg>
        <pc:picChg chg="mod">
          <ac:chgData name="Christine Jarka" userId="27407dc7-5536-4242-9797-21c37323e07b" providerId="ADAL" clId="{64050C2F-4CF6-40F0-A529-B955A9121A30}" dt="2021-06-07T19:00:21.823" v="108" actId="1076"/>
          <ac:picMkLst>
            <pc:docMk/>
            <pc:sldMk cId="0" sldId="266"/>
            <ac:picMk id="210" creationId="{00000000-0000-0000-0000-000000000000}"/>
          </ac:picMkLst>
        </pc:picChg>
      </pc:sldChg>
      <pc:sldChg chg="delSp modSp mod">
        <pc:chgData name="Christine Jarka" userId="27407dc7-5536-4242-9797-21c37323e07b" providerId="ADAL" clId="{64050C2F-4CF6-40F0-A529-B955A9121A30}" dt="2021-06-08T09:38:04.719" v="115" actId="1076"/>
        <pc:sldMkLst>
          <pc:docMk/>
          <pc:sldMk cId="0" sldId="267"/>
        </pc:sldMkLst>
        <pc:spChg chg="del">
          <ac:chgData name="Christine Jarka" userId="27407dc7-5536-4242-9797-21c37323e07b" providerId="ADAL" clId="{64050C2F-4CF6-40F0-A529-B955A9121A30}" dt="2021-06-07T20:50:16.513" v="110" actId="478"/>
          <ac:spMkLst>
            <pc:docMk/>
            <pc:sldMk cId="0" sldId="267"/>
            <ac:spMk id="218" creationId="{00000000-0000-0000-0000-000000000000}"/>
          </ac:spMkLst>
        </pc:spChg>
        <pc:picChg chg="mod">
          <ac:chgData name="Christine Jarka" userId="27407dc7-5536-4242-9797-21c37323e07b" providerId="ADAL" clId="{64050C2F-4CF6-40F0-A529-B955A9121A30}" dt="2021-06-08T09:36:19.638" v="111" actId="14826"/>
          <ac:picMkLst>
            <pc:docMk/>
            <pc:sldMk cId="0" sldId="267"/>
            <ac:picMk id="219" creationId="{00000000-0000-0000-0000-000000000000}"/>
          </ac:picMkLst>
        </pc:picChg>
        <pc:picChg chg="mod">
          <ac:chgData name="Christine Jarka" userId="27407dc7-5536-4242-9797-21c37323e07b" providerId="ADAL" clId="{64050C2F-4CF6-40F0-A529-B955A9121A30}" dt="2021-06-08T09:38:04.719" v="115" actId="1076"/>
          <ac:picMkLst>
            <pc:docMk/>
            <pc:sldMk cId="0" sldId="267"/>
            <ac:picMk id="220" creationId="{00000000-0000-0000-0000-000000000000}"/>
          </ac:picMkLst>
        </pc:picChg>
      </pc:sldChg>
      <pc:sldChg chg="delSp modSp mod">
        <pc:chgData name="Christine Jarka" userId="27407dc7-5536-4242-9797-21c37323e07b" providerId="ADAL" clId="{64050C2F-4CF6-40F0-A529-B955A9121A30}" dt="2021-06-08T09:37:57.851" v="114" actId="1076"/>
        <pc:sldMkLst>
          <pc:docMk/>
          <pc:sldMk cId="0" sldId="268"/>
        </pc:sldMkLst>
        <pc:spChg chg="del">
          <ac:chgData name="Christine Jarka" userId="27407dc7-5536-4242-9797-21c37323e07b" providerId="ADAL" clId="{64050C2F-4CF6-40F0-A529-B955A9121A30}" dt="2021-06-08T09:37:46.276" v="112" actId="478"/>
          <ac:spMkLst>
            <pc:docMk/>
            <pc:sldMk cId="0" sldId="268"/>
            <ac:spMk id="228" creationId="{00000000-0000-0000-0000-000000000000}"/>
          </ac:spMkLst>
        </pc:spChg>
        <pc:spChg chg="mod">
          <ac:chgData name="Christine Jarka" userId="27407dc7-5536-4242-9797-21c37323e07b" providerId="ADAL" clId="{64050C2F-4CF6-40F0-A529-B955A9121A30}" dt="2021-06-08T09:37:57.851" v="114" actId="1076"/>
          <ac:spMkLst>
            <pc:docMk/>
            <pc:sldMk cId="0" sldId="268"/>
            <ac:spMk id="230" creationId="{00000000-0000-0000-0000-000000000000}"/>
          </ac:spMkLst>
        </pc:spChg>
        <pc:picChg chg="mod">
          <ac:chgData name="Christine Jarka" userId="27407dc7-5536-4242-9797-21c37323e07b" providerId="ADAL" clId="{64050C2F-4CF6-40F0-A529-B955A9121A30}" dt="2021-06-08T09:37:52.943" v="113" actId="14826"/>
          <ac:picMkLst>
            <pc:docMk/>
            <pc:sldMk cId="0" sldId="268"/>
            <ac:picMk id="229" creationId="{00000000-0000-0000-0000-000000000000}"/>
          </ac:picMkLst>
        </pc:picChg>
      </pc:sldChg>
      <pc:sldChg chg="delSp modSp mod">
        <pc:chgData name="Christine Jarka" userId="27407dc7-5536-4242-9797-21c37323e07b" providerId="ADAL" clId="{64050C2F-4CF6-40F0-A529-B955A9121A30}" dt="2021-06-08T09:38:29.402" v="119" actId="1076"/>
        <pc:sldMkLst>
          <pc:docMk/>
          <pc:sldMk cId="0" sldId="269"/>
        </pc:sldMkLst>
        <pc:spChg chg="del">
          <ac:chgData name="Christine Jarka" userId="27407dc7-5536-4242-9797-21c37323e07b" providerId="ADAL" clId="{64050C2F-4CF6-40F0-A529-B955A9121A30}" dt="2021-06-08T09:38:18.501" v="116" actId="478"/>
          <ac:spMkLst>
            <pc:docMk/>
            <pc:sldMk cId="0" sldId="269"/>
            <ac:spMk id="237" creationId="{00000000-0000-0000-0000-000000000000}"/>
          </ac:spMkLst>
        </pc:spChg>
        <pc:spChg chg="mod">
          <ac:chgData name="Christine Jarka" userId="27407dc7-5536-4242-9797-21c37323e07b" providerId="ADAL" clId="{64050C2F-4CF6-40F0-A529-B955A9121A30}" dt="2021-06-08T09:38:27.315" v="118" actId="1076"/>
          <ac:spMkLst>
            <pc:docMk/>
            <pc:sldMk cId="0" sldId="269"/>
            <ac:spMk id="240" creationId="{00000000-0000-0000-0000-000000000000}"/>
          </ac:spMkLst>
        </pc:spChg>
        <pc:picChg chg="mod">
          <ac:chgData name="Christine Jarka" userId="27407dc7-5536-4242-9797-21c37323e07b" providerId="ADAL" clId="{64050C2F-4CF6-40F0-A529-B955A9121A30}" dt="2021-06-08T09:38:24.138" v="117" actId="14826"/>
          <ac:picMkLst>
            <pc:docMk/>
            <pc:sldMk cId="0" sldId="269"/>
            <ac:picMk id="238" creationId="{00000000-0000-0000-0000-000000000000}"/>
          </ac:picMkLst>
        </pc:picChg>
        <pc:picChg chg="mod">
          <ac:chgData name="Christine Jarka" userId="27407dc7-5536-4242-9797-21c37323e07b" providerId="ADAL" clId="{64050C2F-4CF6-40F0-A529-B955A9121A30}" dt="2021-06-08T09:38:29.402" v="119" actId="1076"/>
          <ac:picMkLst>
            <pc:docMk/>
            <pc:sldMk cId="0" sldId="269"/>
            <ac:picMk id="239" creationId="{00000000-0000-0000-0000-000000000000}"/>
          </ac:picMkLst>
        </pc:picChg>
      </pc:sldChg>
      <pc:sldChg chg="delSp modSp mod">
        <pc:chgData name="Christine Jarka" userId="27407dc7-5536-4242-9797-21c37323e07b" providerId="ADAL" clId="{64050C2F-4CF6-40F0-A529-B955A9121A30}" dt="2021-06-08T09:39:02.424" v="121" actId="14826"/>
        <pc:sldMkLst>
          <pc:docMk/>
          <pc:sldMk cId="0" sldId="270"/>
        </pc:sldMkLst>
        <pc:spChg chg="del">
          <ac:chgData name="Christine Jarka" userId="27407dc7-5536-4242-9797-21c37323e07b" providerId="ADAL" clId="{64050C2F-4CF6-40F0-A529-B955A9121A30}" dt="2021-06-07T19:01:58.086" v="109" actId="478"/>
          <ac:spMkLst>
            <pc:docMk/>
            <pc:sldMk cId="0" sldId="270"/>
            <ac:spMk id="247" creationId="{00000000-0000-0000-0000-000000000000}"/>
          </ac:spMkLst>
        </pc:spChg>
        <pc:picChg chg="mod">
          <ac:chgData name="Christine Jarka" userId="27407dc7-5536-4242-9797-21c37323e07b" providerId="ADAL" clId="{64050C2F-4CF6-40F0-A529-B955A9121A30}" dt="2021-06-08T09:39:02.424" v="121" actId="14826"/>
          <ac:picMkLst>
            <pc:docMk/>
            <pc:sldMk cId="0" sldId="270"/>
            <ac:picMk id="248" creationId="{00000000-0000-0000-0000-000000000000}"/>
          </ac:picMkLst>
        </pc:picChg>
      </pc:sldChg>
      <pc:sldChg chg="delSp modSp new del mod ord">
        <pc:chgData name="Christine Jarka" userId="27407dc7-5536-4242-9797-21c37323e07b" providerId="ADAL" clId="{64050C2F-4CF6-40F0-A529-B955A9121A30}" dt="2021-06-07T18:51:44.468" v="43" actId="47"/>
        <pc:sldMkLst>
          <pc:docMk/>
          <pc:sldMk cId="1226406969" sldId="271"/>
        </pc:sldMkLst>
        <pc:spChg chg="mod">
          <ac:chgData name="Christine Jarka" userId="27407dc7-5536-4242-9797-21c37323e07b" providerId="ADAL" clId="{64050C2F-4CF6-40F0-A529-B955A9121A30}" dt="2021-06-07T18:45:37.432" v="42" actId="20577"/>
          <ac:spMkLst>
            <pc:docMk/>
            <pc:sldMk cId="1226406969" sldId="271"/>
            <ac:spMk id="2" creationId="{AE8328D1-FBBF-4E5F-AFF2-FA27D8903D37}"/>
          </ac:spMkLst>
        </pc:spChg>
        <pc:spChg chg="del">
          <ac:chgData name="Christine Jarka" userId="27407dc7-5536-4242-9797-21c37323e07b" providerId="ADAL" clId="{64050C2F-4CF6-40F0-A529-B955A9121A30}" dt="2021-06-07T18:44:40.236" v="39" actId="478"/>
          <ac:spMkLst>
            <pc:docMk/>
            <pc:sldMk cId="1226406969" sldId="271"/>
            <ac:spMk id="4" creationId="{88406901-687D-490D-AB2E-5280A8247C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5" name="Google Shape;75;p2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88" name="Google Shape;88;p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3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31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31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2" name="Google Shape;102;p3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5" name="Google Shape;2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31" name="Google Shape;3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6" name="Google Shape;3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4" name="Google Shape;4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corder.bibletranslationtools.org/download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ble-Translation-Tools/BTT-Recorder/relea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5303520" y="2103120"/>
            <a:ext cx="6172069" cy="331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rPr lang="en-US" sz="4500" dirty="0">
                <a:solidFill>
                  <a:schemeClr val="lt1"/>
                </a:solidFill>
              </a:rPr>
              <a:t>BTT Recorder</a:t>
            </a:r>
            <a:br>
              <a:rPr lang="en-US" sz="4500" dirty="0">
                <a:solidFill>
                  <a:schemeClr val="lt1"/>
                </a:solidFill>
              </a:rPr>
            </a:br>
            <a:r>
              <a:rPr lang="en-US" sz="4500" dirty="0">
                <a:solidFill>
                  <a:schemeClr val="lt1"/>
                </a:solidFill>
              </a:rPr>
              <a:t> v1.4</a:t>
            </a:r>
            <a:endParaRPr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865239" y="2103120"/>
            <a:ext cx="3202507" cy="331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dirty="0"/>
              <a:t>Installation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/>
              <a:t>À </a:t>
            </a:r>
            <a:r>
              <a:rPr lang="en-US" dirty="0" err="1"/>
              <a:t>partir</a:t>
            </a:r>
            <a:r>
              <a:rPr lang="en-US" dirty="0"/>
              <a:t> de Google Play Store</a:t>
            </a:r>
            <a:endParaRPr dirty="0"/>
          </a:p>
        </p:txBody>
      </p:sp>
      <p:sp>
        <p:nvSpPr>
          <p:cNvPr id="217" name="Google Shape;217;p1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/>
              <a:t>Installation du </a:t>
            </a:r>
            <a:r>
              <a:rPr lang="en-US" dirty="0" err="1"/>
              <a:t>logiciel</a:t>
            </a:r>
            <a:r>
              <a:rPr lang="en-US" dirty="0"/>
              <a:t>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 err="1"/>
              <a:t>Acceptez</a:t>
            </a:r>
            <a:r>
              <a:rPr lang="en-US" dirty="0"/>
              <a:t> la permission du </a:t>
            </a:r>
            <a:r>
              <a:rPr lang="en-US" dirty="0" err="1"/>
              <a:t>logiciel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 microphone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tapant</a:t>
            </a:r>
            <a:r>
              <a:rPr lang="en-US" dirty="0"/>
              <a:t> sur le bouton vert Accepter.</a:t>
            </a:r>
            <a:endParaRPr sz="2200" dirty="0"/>
          </a:p>
          <a:p>
            <a:pPr marL="342900" lvl="0" indent="-23114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760"/>
              <a:buNone/>
            </a:pPr>
            <a:endParaRPr sz="22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19" name="Google Shape;219;p12"/>
          <p:cNvPicPr preferRelativeResize="0"/>
          <p:nvPr/>
        </p:nvPicPr>
        <p:blipFill>
          <a:blip r:embed="rId3"/>
          <a:srcRect/>
          <a:stretch/>
        </p:blipFill>
        <p:spPr>
          <a:xfrm>
            <a:off x="5120640" y="2257996"/>
            <a:ext cx="6089904" cy="367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0506" y="4418842"/>
            <a:ext cx="952381" cy="9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"/>
          <p:cNvSpPr/>
          <p:nvPr/>
        </p:nvSpPr>
        <p:spPr>
          <a:xfrm rot="9951025">
            <a:off x="9136722" y="367419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À partir de Google Play Store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Installation du logiciel: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Attendre que le logiciel se télécharge et s'installe.</a:t>
            </a:r>
            <a:endParaRPr sz="2200"/>
          </a:p>
          <a:p>
            <a:pPr marL="342900" lvl="0" indent="-23114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760"/>
              <a:buNone/>
            </a:pPr>
            <a:endParaRPr sz="2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</p:txBody>
      </p:sp>
      <p:pic>
        <p:nvPicPr>
          <p:cNvPr id="229" name="Google Shape;229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5120640" y="2259544"/>
            <a:ext cx="6086239" cy="367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"/>
          <p:cNvSpPr/>
          <p:nvPr/>
        </p:nvSpPr>
        <p:spPr>
          <a:xfrm rot="10252477">
            <a:off x="7661894" y="216496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À partir de Google Play Store</a:t>
            </a:r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Installation du logiciel: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Clicquez sur le bouton vert «Open» (ouvrir) pour lancer le program.</a:t>
            </a:r>
            <a:endParaRPr sz="2200"/>
          </a:p>
          <a:p>
            <a:pPr marL="342900" lvl="0" indent="-23114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760"/>
              <a:buNone/>
            </a:pPr>
            <a:endParaRPr sz="2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</p:txBody>
      </p:sp>
      <p:pic>
        <p:nvPicPr>
          <p:cNvPr id="238" name="Google Shape;238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5120640" y="2257958"/>
            <a:ext cx="6086239" cy="367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5716" y="3089670"/>
            <a:ext cx="952381" cy="9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4"/>
          <p:cNvSpPr/>
          <p:nvPr/>
        </p:nvSpPr>
        <p:spPr>
          <a:xfrm rot="10252477">
            <a:off x="9803060" y="243657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Le logiciel BTT Recorder est installé</a:t>
            </a: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L'outil de traduction de la Bible va s'ouvre.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</p:txBody>
      </p:sp>
      <p:pic>
        <p:nvPicPr>
          <p:cNvPr id="248" name="Google Shape;248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5120640" y="2257958"/>
            <a:ext cx="6086240" cy="367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/>
              <a:t>Il y a trois options pour installer ce logiciel:</a:t>
            </a:r>
            <a:br>
              <a:rPr lang="en-US" sz="4400" b="1"/>
            </a:b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0066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800"/>
          </a:p>
          <a:p>
            <a:pPr marL="342900" lvl="0" indent="-321564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800"/>
              <a:t>Première option - télécharger depuis le site web des outils de traduction de la Bible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800"/>
          </a:p>
          <a:p>
            <a:pPr marL="342900" lvl="0" indent="-321564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800"/>
              <a:t>Deuxième option - télécharger depuis le catalogue ou banque de logiciels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800"/>
          </a:p>
          <a:p>
            <a:pPr marL="342900" lvl="0" indent="-321564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800"/>
              <a:t>Troisième option - télécharger depuis Google Play Store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b="1"/>
          </a:p>
        </p:txBody>
      </p:sp>
      <p:sp>
        <p:nvSpPr>
          <p:cNvPr id="124" name="Google Shape;124;p2"/>
          <p:cNvSpPr txBox="1"/>
          <p:nvPr/>
        </p:nvSpPr>
        <p:spPr>
          <a:xfrm>
            <a:off x="4593962" y="6248407"/>
            <a:ext cx="72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 trois options sont citées par ordre de facilité d'accès et du processus d'installation.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À partir du site web BBT: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440"/>
              <a:buNone/>
            </a:pP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40" y="2194560"/>
            <a:ext cx="5059318" cy="34428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 rot="-10107286">
            <a:off x="7108026" y="387359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0640" y="2194560"/>
            <a:ext cx="6089904" cy="385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 rot="8225725">
            <a:off x="9224751" y="400290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Téléchargement du logiciel: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Allez au lien:</a:t>
            </a:r>
            <a:r>
              <a:rPr lang="en-US" sz="2400"/>
              <a:t>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https://recorder.bibletranslationtools.org/download/</a:t>
            </a:r>
            <a:r>
              <a:rPr lang="en-US" sz="1600"/>
              <a:t>.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Cliquez sur le lien «Download APK» (Télécharger APK)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Attendez que le fichier soit téléchargé sur votre appareil Android</a:t>
            </a:r>
            <a:endParaRPr/>
          </a:p>
          <a:p>
            <a:pPr marL="342900" lvl="0" indent="-23114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A partir du site web BBT: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Installation du logiciel: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Retrouvez le dossier de téléchargement.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7272"/>
              <a:buChar char="►"/>
            </a:pPr>
            <a:r>
              <a:rPr lang="en-US"/>
              <a:t>Sélectionez le fichier bttRecorder.apk et laissez le logiciel s'installer. (Vous pourrez avoir à donner la permission pour l'installation de fichier de type apk sur votre appareil.)</a:t>
            </a:r>
            <a:endParaRPr sz="2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b="1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440"/>
              <a:buNone/>
            </a:pPr>
            <a:endParaRPr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40" y="2194560"/>
            <a:ext cx="5059318" cy="3442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 rot="-10107286">
            <a:off x="7108026" y="387359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0640" y="2194560"/>
            <a:ext cx="6089904" cy="385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 rot="8225725">
            <a:off x="9224751" y="400290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À partir du catalogue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Téléchargement du logiciel: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Allez au lien: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8C28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https://github.com/Bible-Translation-Tools/BTT-Recorder/releases</a:t>
            </a:r>
            <a:r>
              <a:rPr lang="en-US" sz="2400"/>
              <a:t>.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Cliquez sur la première version qui s'affiche (en gros caractères bleus). La liste des fichiers qui peuvent être téléchargés s'affiche.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b="1"/>
          </a:p>
        </p:txBody>
      </p:sp>
      <p:sp>
        <p:nvSpPr>
          <p:cNvPr id="154" name="Google Shape;154;p5"/>
          <p:cNvSpPr/>
          <p:nvPr/>
        </p:nvSpPr>
        <p:spPr>
          <a:xfrm rot="-10107286">
            <a:off x="7108026" y="387359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>
          <a:blip r:embed="rId4"/>
          <a:srcRect/>
          <a:stretch/>
        </p:blipFill>
        <p:spPr>
          <a:xfrm>
            <a:off x="5348472" y="2126581"/>
            <a:ext cx="6089904" cy="320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 rot="10400772">
            <a:off x="8319405" y="264807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À partir du catalogue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Téléchargement du logiciel: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Vous pourrez avoir besoin de parcourir une série de liens.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Sélectionez le lien bttRecorder.apk.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Le fichier APK va se télécharger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</p:txBody>
      </p:sp>
      <p:sp>
        <p:nvSpPr>
          <p:cNvPr id="164" name="Google Shape;164;p6"/>
          <p:cNvSpPr/>
          <p:nvPr/>
        </p:nvSpPr>
        <p:spPr>
          <a:xfrm rot="-10107286">
            <a:off x="7108026" y="387359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>
          <a:blip r:embed="rId3"/>
          <a:srcRect/>
          <a:stretch/>
        </p:blipFill>
        <p:spPr>
          <a:xfrm>
            <a:off x="5120640" y="2437564"/>
            <a:ext cx="6089904" cy="320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/>
          <p:nvPr/>
        </p:nvSpPr>
        <p:spPr>
          <a:xfrm rot="9181501">
            <a:off x="7211180" y="3620633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122162">
            <a:off x="5848090" y="4541111"/>
            <a:ext cx="952381" cy="9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À partir du catalogue:</a:t>
            </a: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646110" y="1960555"/>
            <a:ext cx="9404723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Installation du logiciel: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Naviguez jusqu'au dossier de téléchargement.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Tapez sur le fichier bttRecorder.apk et permettez au logiciel de s'installer. (Vous pourrez avoir besoin d'accorder la permission pour l'installation de fichier APK sur votre appareil.)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/>
              <a:t>À </a:t>
            </a:r>
            <a:r>
              <a:rPr lang="en-US" dirty="0" err="1"/>
              <a:t>partir</a:t>
            </a:r>
            <a:r>
              <a:rPr lang="en-US" dirty="0"/>
              <a:t> de Google Play Store</a:t>
            </a:r>
            <a:endParaRPr dirty="0"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dirty="0" err="1"/>
              <a:t>Télécharger</a:t>
            </a:r>
            <a:r>
              <a:rPr lang="en-US" dirty="0"/>
              <a:t> le </a:t>
            </a:r>
            <a:r>
              <a:rPr lang="en-US" dirty="0" err="1"/>
              <a:t>logiciel</a:t>
            </a:r>
            <a:r>
              <a:rPr lang="en-US" dirty="0"/>
              <a:t>:</a:t>
            </a:r>
            <a:endParaRPr dirty="0"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dirty="0" err="1"/>
              <a:t>Ouvrez</a:t>
            </a:r>
            <a:r>
              <a:rPr lang="en-US" dirty="0"/>
              <a:t> Google Play Store sur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appareil</a:t>
            </a:r>
            <a:r>
              <a:rPr lang="en-US" dirty="0"/>
              <a:t> Android.</a:t>
            </a:r>
            <a:endParaRPr dirty="0"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dirty="0" err="1"/>
              <a:t>Ecrivez</a:t>
            </a:r>
            <a:r>
              <a:rPr lang="en-US" dirty="0"/>
              <a:t> « </a:t>
            </a:r>
            <a:r>
              <a:rPr lang="en-US" dirty="0" err="1"/>
              <a:t>enregistremment</a:t>
            </a:r>
            <a:r>
              <a:rPr lang="en-US" dirty="0"/>
              <a:t> de </a:t>
            </a:r>
            <a:r>
              <a:rPr lang="en-US" dirty="0" err="1"/>
              <a:t>traduction</a:t>
            </a:r>
            <a:r>
              <a:rPr lang="en-US" dirty="0"/>
              <a:t> » dans la barre de recherche</a:t>
            </a:r>
            <a:endParaRPr dirty="0"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dirty="0" err="1"/>
              <a:t>Cliquez</a:t>
            </a:r>
            <a:r>
              <a:rPr lang="en-US" dirty="0"/>
              <a:t> sur </a:t>
            </a:r>
            <a:r>
              <a:rPr lang="en-US" dirty="0" err="1"/>
              <a:t>l'icône</a:t>
            </a:r>
            <a:r>
              <a:rPr lang="en-US" dirty="0"/>
              <a:t> «</a:t>
            </a:r>
            <a:r>
              <a:rPr lang="en-US" dirty="0" err="1"/>
              <a:t>bttrecorder</a:t>
            </a:r>
            <a:r>
              <a:rPr lang="en-US" dirty="0"/>
              <a:t>»</a:t>
            </a:r>
            <a:endParaRPr dirty="0"/>
          </a:p>
          <a:p>
            <a:pPr marL="342900" lvl="0" indent="-23114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2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b="1" dirty="0"/>
          </a:p>
        </p:txBody>
      </p:sp>
      <p:pic>
        <p:nvPicPr>
          <p:cNvPr id="181" name="Google Shape;181;p8"/>
          <p:cNvPicPr preferRelativeResize="0"/>
          <p:nvPr/>
        </p:nvPicPr>
        <p:blipFill>
          <a:blip r:embed="rId3"/>
          <a:srcRect/>
          <a:stretch/>
        </p:blipFill>
        <p:spPr>
          <a:xfrm>
            <a:off x="5475251" y="2194560"/>
            <a:ext cx="5365347" cy="421072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/>
          <p:nvPr/>
        </p:nvSpPr>
        <p:spPr>
          <a:xfrm rot="-10107286">
            <a:off x="7802089" y="3824581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À partir de Google Play Store</a:t>
            </a:r>
            <a:endParaRPr/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Installation du logiciel: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Tapez sur le bouton vert "installer" pour lancer l'installation du logiciel.</a:t>
            </a:r>
            <a:endParaRPr sz="2200"/>
          </a:p>
          <a:p>
            <a:pPr marL="342900" lvl="0" indent="-23114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760"/>
              <a:buNone/>
            </a:pPr>
            <a:endParaRPr sz="2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</p:txBody>
      </p:sp>
      <p:pic>
        <p:nvPicPr>
          <p:cNvPr id="209" name="Google Shape;209;p11"/>
          <p:cNvPicPr preferRelativeResize="0"/>
          <p:nvPr/>
        </p:nvPicPr>
        <p:blipFill>
          <a:blip r:embed="rId3"/>
          <a:srcRect/>
          <a:stretch/>
        </p:blipFill>
        <p:spPr>
          <a:xfrm>
            <a:off x="5516872" y="2188565"/>
            <a:ext cx="5464197" cy="414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7514" y="3784980"/>
            <a:ext cx="952381" cy="9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/>
          <p:nvPr/>
        </p:nvSpPr>
        <p:spPr>
          <a:xfrm rot="20048022">
            <a:off x="7712001" y="416406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TTRecorder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434</Words>
  <Application>Microsoft Office PowerPoint</Application>
  <PresentationFormat>Widescreen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Noto Sans Symbols</vt:lpstr>
      <vt:lpstr>Century Gothic</vt:lpstr>
      <vt:lpstr>Calibri</vt:lpstr>
      <vt:lpstr>Arial</vt:lpstr>
      <vt:lpstr>BTTRecorder</vt:lpstr>
      <vt:lpstr>BTT Recorder  v1.4</vt:lpstr>
      <vt:lpstr>Il y a trois options pour installer ce logiciel: </vt:lpstr>
      <vt:lpstr>À partir du site web BBT:</vt:lpstr>
      <vt:lpstr>A partir du site web BBT:</vt:lpstr>
      <vt:lpstr>À partir du catalogue</vt:lpstr>
      <vt:lpstr>À partir du catalogue</vt:lpstr>
      <vt:lpstr>À partir du catalogue:</vt:lpstr>
      <vt:lpstr>À partir de Google Play Store</vt:lpstr>
      <vt:lpstr>À partir de Google Play Store</vt:lpstr>
      <vt:lpstr>À partir de Google Play Store</vt:lpstr>
      <vt:lpstr>À partir de Google Play Store</vt:lpstr>
      <vt:lpstr>À partir de Google Play Store</vt:lpstr>
      <vt:lpstr>Le logiciel BTT Recorder est installé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Recorder  v1.4</dc:title>
  <dc:creator>Christine Jarka</dc:creator>
  <cp:lastModifiedBy>Christine Jarka</cp:lastModifiedBy>
  <cp:revision>1</cp:revision>
  <dcterms:created xsi:type="dcterms:W3CDTF">2019-11-12T08:12:45Z</dcterms:created>
  <dcterms:modified xsi:type="dcterms:W3CDTF">2021-06-08T09:39:12Z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