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x+9DHiN4s2FaX0NvqC8z0fO/0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0FE5BEA1-47DA-408A-9D26-949F845F0D2D}"/>
    <pc:docChg chg="undo custSel modSld">
      <pc:chgData name="Christine Jarka" userId="27407dc7-5536-4242-9797-21c37323e07b" providerId="ADAL" clId="{0FE5BEA1-47DA-408A-9D26-949F845F0D2D}" dt="2021-06-07T18:34:51.822" v="144" actId="12"/>
      <pc:docMkLst>
        <pc:docMk/>
      </pc:docMkLst>
      <pc:sldChg chg="modSp mod">
        <pc:chgData name="Christine Jarka" userId="27407dc7-5536-4242-9797-21c37323e07b" providerId="ADAL" clId="{0FE5BEA1-47DA-408A-9D26-949F845F0D2D}" dt="2021-06-07T18:19:41.079" v="2" actId="14100"/>
        <pc:sldMkLst>
          <pc:docMk/>
          <pc:sldMk cId="0" sldId="257"/>
        </pc:sldMkLst>
        <pc:spChg chg="mod">
          <ac:chgData name="Christine Jarka" userId="27407dc7-5536-4242-9797-21c37323e07b" providerId="ADAL" clId="{0FE5BEA1-47DA-408A-9D26-949F845F0D2D}" dt="2021-06-07T18:19:41.079" v="2" actId="14100"/>
          <ac:spMkLst>
            <pc:docMk/>
            <pc:sldMk cId="0" sldId="257"/>
            <ac:spMk id="116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26:43.365" v="77" actId="403"/>
        <pc:sldMkLst>
          <pc:docMk/>
          <pc:sldMk cId="0" sldId="259"/>
        </pc:sldMkLst>
        <pc:spChg chg="mod">
          <ac:chgData name="Christine Jarka" userId="27407dc7-5536-4242-9797-21c37323e07b" providerId="ADAL" clId="{0FE5BEA1-47DA-408A-9D26-949F845F0D2D}" dt="2021-06-07T18:26:43.365" v="77" actId="403"/>
          <ac:spMkLst>
            <pc:docMk/>
            <pc:sldMk cId="0" sldId="259"/>
            <ac:spMk id="130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31:39.557" v="113" actId="403"/>
        <pc:sldMkLst>
          <pc:docMk/>
          <pc:sldMk cId="0" sldId="260"/>
        </pc:sldMkLst>
        <pc:spChg chg="mod">
          <ac:chgData name="Christine Jarka" userId="27407dc7-5536-4242-9797-21c37323e07b" providerId="ADAL" clId="{0FE5BEA1-47DA-408A-9D26-949F845F0D2D}" dt="2021-06-07T18:31:39.557" v="113" actId="403"/>
          <ac:spMkLst>
            <pc:docMk/>
            <pc:sldMk cId="0" sldId="260"/>
            <ac:spMk id="137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31:19.636" v="112" actId="12"/>
        <pc:sldMkLst>
          <pc:docMk/>
          <pc:sldMk cId="0" sldId="261"/>
        </pc:sldMkLst>
        <pc:spChg chg="mod">
          <ac:chgData name="Christine Jarka" userId="27407dc7-5536-4242-9797-21c37323e07b" providerId="ADAL" clId="{0FE5BEA1-47DA-408A-9D26-949F845F0D2D}" dt="2021-06-07T18:31:19.636" v="112" actId="12"/>
          <ac:spMkLst>
            <pc:docMk/>
            <pc:sldMk cId="0" sldId="261"/>
            <ac:spMk id="147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23:05.953" v="71" actId="404"/>
        <pc:sldMkLst>
          <pc:docMk/>
          <pc:sldMk cId="0" sldId="262"/>
        </pc:sldMkLst>
        <pc:spChg chg="mod">
          <ac:chgData name="Christine Jarka" userId="27407dc7-5536-4242-9797-21c37323e07b" providerId="ADAL" clId="{0FE5BEA1-47DA-408A-9D26-949F845F0D2D}" dt="2021-06-07T18:23:05.953" v="71" actId="404"/>
          <ac:spMkLst>
            <pc:docMk/>
            <pc:sldMk cId="0" sldId="262"/>
            <ac:spMk id="155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22:58.258" v="70" actId="403"/>
        <pc:sldMkLst>
          <pc:docMk/>
          <pc:sldMk cId="0" sldId="263"/>
        </pc:sldMkLst>
        <pc:spChg chg="mod">
          <ac:chgData name="Christine Jarka" userId="27407dc7-5536-4242-9797-21c37323e07b" providerId="ADAL" clId="{0FE5BEA1-47DA-408A-9D26-949F845F0D2D}" dt="2021-06-07T18:22:58.258" v="70" actId="403"/>
          <ac:spMkLst>
            <pc:docMk/>
            <pc:sldMk cId="0" sldId="263"/>
            <ac:spMk id="163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29:57.689" v="104" actId="20577"/>
        <pc:sldMkLst>
          <pc:docMk/>
          <pc:sldMk cId="0" sldId="264"/>
        </pc:sldMkLst>
        <pc:spChg chg="mod">
          <ac:chgData name="Christine Jarka" userId="27407dc7-5536-4242-9797-21c37323e07b" providerId="ADAL" clId="{0FE5BEA1-47DA-408A-9D26-949F845F0D2D}" dt="2021-06-07T18:29:57.689" v="104" actId="20577"/>
          <ac:spMkLst>
            <pc:docMk/>
            <pc:sldMk cId="0" sldId="264"/>
            <ac:spMk id="173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30:40.401" v="110" actId="403"/>
        <pc:sldMkLst>
          <pc:docMk/>
          <pc:sldMk cId="0" sldId="267"/>
        </pc:sldMkLst>
        <pc:spChg chg="mod">
          <ac:chgData name="Christine Jarka" userId="27407dc7-5536-4242-9797-21c37323e07b" providerId="ADAL" clId="{0FE5BEA1-47DA-408A-9D26-949F845F0D2D}" dt="2021-06-07T18:30:40.401" v="110" actId="403"/>
          <ac:spMkLst>
            <pc:docMk/>
            <pc:sldMk cId="0" sldId="267"/>
            <ac:spMk id="197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32:15.824" v="115" actId="12"/>
        <pc:sldMkLst>
          <pc:docMk/>
          <pc:sldMk cId="0" sldId="269"/>
        </pc:sldMkLst>
        <pc:spChg chg="mod">
          <ac:chgData name="Christine Jarka" userId="27407dc7-5536-4242-9797-21c37323e07b" providerId="ADAL" clId="{0FE5BEA1-47DA-408A-9D26-949F845F0D2D}" dt="2021-06-07T18:32:15.824" v="115" actId="12"/>
          <ac:spMkLst>
            <pc:docMk/>
            <pc:sldMk cId="0" sldId="269"/>
            <ac:spMk id="214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32:26.213" v="118" actId="12"/>
        <pc:sldMkLst>
          <pc:docMk/>
          <pc:sldMk cId="0" sldId="270"/>
        </pc:sldMkLst>
        <pc:spChg chg="mod">
          <ac:chgData name="Christine Jarka" userId="27407dc7-5536-4242-9797-21c37323e07b" providerId="ADAL" clId="{0FE5BEA1-47DA-408A-9D26-949F845F0D2D}" dt="2021-06-07T18:32:26.213" v="118" actId="12"/>
          <ac:spMkLst>
            <pc:docMk/>
            <pc:sldMk cId="0" sldId="270"/>
            <ac:spMk id="220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33:22.310" v="132" actId="1038"/>
        <pc:sldMkLst>
          <pc:docMk/>
          <pc:sldMk cId="0" sldId="273"/>
        </pc:sldMkLst>
        <pc:picChg chg="mod">
          <ac:chgData name="Christine Jarka" userId="27407dc7-5536-4242-9797-21c37323e07b" providerId="ADAL" clId="{0FE5BEA1-47DA-408A-9D26-949F845F0D2D}" dt="2021-06-07T18:33:22.310" v="132" actId="1038"/>
          <ac:picMkLst>
            <pc:docMk/>
            <pc:sldMk cId="0" sldId="273"/>
            <ac:picMk id="251" creationId="{00000000-0000-0000-0000-000000000000}"/>
          </ac:picMkLst>
        </pc:picChg>
        <pc:picChg chg="mod">
          <ac:chgData name="Christine Jarka" userId="27407dc7-5536-4242-9797-21c37323e07b" providerId="ADAL" clId="{0FE5BEA1-47DA-408A-9D26-949F845F0D2D}" dt="2021-06-07T18:33:22.310" v="132" actId="1038"/>
          <ac:picMkLst>
            <pc:docMk/>
            <pc:sldMk cId="0" sldId="273"/>
            <ac:picMk id="252" creationId="{00000000-0000-0000-0000-000000000000}"/>
          </ac:picMkLst>
        </pc:picChg>
        <pc:picChg chg="mod">
          <ac:chgData name="Christine Jarka" userId="27407dc7-5536-4242-9797-21c37323e07b" providerId="ADAL" clId="{0FE5BEA1-47DA-408A-9D26-949F845F0D2D}" dt="2021-06-07T18:33:22.310" v="132" actId="1038"/>
          <ac:picMkLst>
            <pc:docMk/>
            <pc:sldMk cId="0" sldId="273"/>
            <ac:picMk id="253" creationId="{00000000-0000-0000-0000-000000000000}"/>
          </ac:picMkLst>
        </pc:picChg>
        <pc:picChg chg="mod">
          <ac:chgData name="Christine Jarka" userId="27407dc7-5536-4242-9797-21c37323e07b" providerId="ADAL" clId="{0FE5BEA1-47DA-408A-9D26-949F845F0D2D}" dt="2021-06-07T18:33:22.310" v="132" actId="1038"/>
          <ac:picMkLst>
            <pc:docMk/>
            <pc:sldMk cId="0" sldId="273"/>
            <ac:picMk id="254" creationId="{00000000-0000-0000-0000-000000000000}"/>
          </ac:picMkLst>
        </pc:picChg>
        <pc:picChg chg="mod">
          <ac:chgData name="Christine Jarka" userId="27407dc7-5536-4242-9797-21c37323e07b" providerId="ADAL" clId="{0FE5BEA1-47DA-408A-9D26-949F845F0D2D}" dt="2021-06-07T18:33:22.310" v="132" actId="1038"/>
          <ac:picMkLst>
            <pc:docMk/>
            <pc:sldMk cId="0" sldId="273"/>
            <ac:picMk id="255" creationId="{00000000-0000-0000-0000-000000000000}"/>
          </ac:picMkLst>
        </pc:picChg>
      </pc:sldChg>
      <pc:sldChg chg="modSp mod">
        <pc:chgData name="Christine Jarka" userId="27407dc7-5536-4242-9797-21c37323e07b" providerId="ADAL" clId="{0FE5BEA1-47DA-408A-9D26-949F845F0D2D}" dt="2021-06-07T18:33:51.150" v="136" actId="255"/>
        <pc:sldMkLst>
          <pc:docMk/>
          <pc:sldMk cId="0" sldId="275"/>
        </pc:sldMkLst>
        <pc:spChg chg="mod">
          <ac:chgData name="Christine Jarka" userId="27407dc7-5536-4242-9797-21c37323e07b" providerId="ADAL" clId="{0FE5BEA1-47DA-408A-9D26-949F845F0D2D}" dt="2021-06-07T18:33:51.150" v="136" actId="255"/>
          <ac:spMkLst>
            <pc:docMk/>
            <pc:sldMk cId="0" sldId="275"/>
            <ac:spMk id="273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34:18.749" v="139" actId="12"/>
        <pc:sldMkLst>
          <pc:docMk/>
          <pc:sldMk cId="0" sldId="277"/>
        </pc:sldMkLst>
        <pc:spChg chg="mod">
          <ac:chgData name="Christine Jarka" userId="27407dc7-5536-4242-9797-21c37323e07b" providerId="ADAL" clId="{0FE5BEA1-47DA-408A-9D26-949F845F0D2D}" dt="2021-06-07T18:34:18.749" v="139" actId="12"/>
          <ac:spMkLst>
            <pc:docMk/>
            <pc:sldMk cId="0" sldId="277"/>
            <ac:spMk id="294" creationId="{00000000-0000-0000-0000-000000000000}"/>
          </ac:spMkLst>
        </pc:spChg>
      </pc:sldChg>
      <pc:sldChg chg="modSp mod">
        <pc:chgData name="Christine Jarka" userId="27407dc7-5536-4242-9797-21c37323e07b" providerId="ADAL" clId="{0FE5BEA1-47DA-408A-9D26-949F845F0D2D}" dt="2021-06-07T18:34:51.822" v="144" actId="12"/>
        <pc:sldMkLst>
          <pc:docMk/>
          <pc:sldMk cId="0" sldId="279"/>
        </pc:sldMkLst>
        <pc:spChg chg="mod">
          <ac:chgData name="Christine Jarka" userId="27407dc7-5536-4242-9797-21c37323e07b" providerId="ADAL" clId="{0FE5BEA1-47DA-408A-9D26-949F845F0D2D}" dt="2021-06-07T18:34:51.822" v="144" actId="12"/>
          <ac:spMkLst>
            <pc:docMk/>
            <pc:sldMk cId="0" sldId="279"/>
            <ac:spMk id="313" creationId="{00000000-0000-0000-0000-000000000000}"/>
          </ac:spMkLst>
        </pc:spChg>
        <pc:picChg chg="mod">
          <ac:chgData name="Christine Jarka" userId="27407dc7-5536-4242-9797-21c37323e07b" providerId="ADAL" clId="{0FE5BEA1-47DA-408A-9D26-949F845F0D2D}" dt="2021-06-07T18:34:44.829" v="143" actId="12788"/>
          <ac:picMkLst>
            <pc:docMk/>
            <pc:sldMk cId="0" sldId="279"/>
            <ac:picMk id="315" creationId="{00000000-0000-0000-0000-000000000000}"/>
          </ac:picMkLst>
        </pc:picChg>
        <pc:picChg chg="mod">
          <ac:chgData name="Christine Jarka" userId="27407dc7-5536-4242-9797-21c37323e07b" providerId="ADAL" clId="{0FE5BEA1-47DA-408A-9D26-949F845F0D2D}" dt="2021-06-07T18:34:44.829" v="143" actId="12788"/>
          <ac:picMkLst>
            <pc:docMk/>
            <pc:sldMk cId="0" sldId="279"/>
            <ac:picMk id="31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68" name="Google Shape;68;p3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81" name="Google Shape;81;p3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40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40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40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5" name="Google Shape;95;p4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4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4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2" name="Google Shape;2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38" name="Google Shape;3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2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3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/>
              <a:t>BTT Recorder</a:t>
            </a:r>
            <a:br>
              <a:rPr lang="en-US"/>
            </a:br>
            <a:r>
              <a:rPr lang="en-US"/>
              <a:t>v1.4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dirty="0"/>
              <a:t>Edition des </a:t>
            </a:r>
            <a:r>
              <a:rPr lang="en-US" sz="3200" dirty="0" err="1"/>
              <a:t>enrégistrement</a:t>
            </a:r>
            <a:endParaRPr sz="3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dirty="0"/>
              <a:t>Menus et </a:t>
            </a:r>
            <a:r>
              <a:rPr lang="en-US" sz="3200" dirty="0" err="1"/>
              <a:t>Icônes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Ecran d'accueil de la gestion de projet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Menu 3 points - Paramètres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338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2400"/>
              <a:buChar char="►"/>
            </a:pPr>
            <a:r>
              <a:rPr lang="en-US" dirty="0"/>
              <a:t>Les </a:t>
            </a:r>
            <a:r>
              <a:rPr lang="en-US" dirty="0" err="1"/>
              <a:t>informations</a:t>
            </a:r>
            <a:r>
              <a:rPr lang="en-US" dirty="0"/>
              <a:t> sur la version de </a:t>
            </a:r>
            <a:r>
              <a:rPr lang="en-US" dirty="0" err="1"/>
              <a:t>l'enregistreur</a:t>
            </a:r>
            <a:r>
              <a:rPr lang="en-US" dirty="0"/>
              <a:t> BTT ne </a:t>
            </a:r>
            <a:r>
              <a:rPr lang="en-US" dirty="0" err="1"/>
              <a:t>peuvent</a:t>
            </a:r>
            <a:r>
              <a:rPr lang="en-US" dirty="0"/>
              <a:t> pas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modifiées</a:t>
            </a:r>
            <a:r>
              <a:rPr lang="en-US" dirty="0"/>
              <a:t>.</a:t>
            </a:r>
            <a:endParaRPr dirty="0"/>
          </a:p>
          <a:p>
            <a:pPr marL="342900" lvl="0" indent="-3733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2400"/>
              <a:buChar char="►"/>
            </a:pPr>
            <a:r>
              <a:rPr lang="en-US" dirty="0" err="1"/>
              <a:t>Appuyez</a:t>
            </a:r>
            <a:r>
              <a:rPr lang="en-US" dirty="0"/>
              <a:t> sur la </a:t>
            </a:r>
            <a:r>
              <a:rPr lang="en-US" dirty="0" err="1"/>
              <a:t>flèche</a:t>
            </a:r>
            <a:r>
              <a:rPr lang="en-US" dirty="0"/>
              <a:t> de retour </a:t>
            </a:r>
            <a:r>
              <a:rPr lang="en-US" dirty="0" err="1"/>
              <a:t>en</a:t>
            </a:r>
            <a:r>
              <a:rPr lang="en-US" dirty="0"/>
              <a:t> haut à gauche pour </a:t>
            </a:r>
            <a:r>
              <a:rPr lang="en-US" dirty="0" err="1"/>
              <a:t>revenir</a:t>
            </a:r>
            <a:r>
              <a:rPr lang="en-US" dirty="0"/>
              <a:t> à </a:t>
            </a:r>
            <a:r>
              <a:rPr lang="en-US" dirty="0" err="1"/>
              <a:t>l'écran</a:t>
            </a:r>
            <a:r>
              <a:rPr lang="en-US" dirty="0"/>
              <a:t> </a:t>
            </a:r>
            <a:r>
              <a:rPr lang="en-US" dirty="0" err="1"/>
              <a:t>d'accueil</a:t>
            </a:r>
            <a:r>
              <a:rPr lang="en-US" dirty="0"/>
              <a:t> de Project Management.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80" name="Google Shape;180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/>
          <p:nvPr/>
        </p:nvSpPr>
        <p:spPr>
          <a:xfrm rot="10501676">
            <a:off x="6152626" y="3988918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0"/>
          <p:cNvSpPr/>
          <p:nvPr/>
        </p:nvSpPr>
        <p:spPr>
          <a:xfrm rot="10501676">
            <a:off x="5501332" y="1918405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895" y="2188565"/>
            <a:ext cx="6089649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700"/>
              <a:t>Ecran d'accueil de la gestion de projet</a:t>
            </a:r>
            <a:br>
              <a:rPr lang="en-US"/>
            </a:br>
            <a:r>
              <a:rPr lang="en-US"/>
              <a:t>	</a:t>
            </a:r>
            <a:r>
              <a:rPr lang="en-US" sz="3600"/>
              <a:t>Information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dirty="0"/>
              <a:t>Les barres de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répertoriées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des </a:t>
            </a:r>
            <a:r>
              <a:rPr lang="en-US" dirty="0" err="1"/>
              <a:t>dernières</a:t>
            </a:r>
            <a:r>
              <a:rPr lang="en-US" dirty="0"/>
              <a:t> </a:t>
            </a:r>
            <a:r>
              <a:rPr lang="en-US" dirty="0" err="1"/>
              <a:t>vues</a:t>
            </a:r>
            <a:r>
              <a:rPr lang="en-US" dirty="0"/>
              <a:t>.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dirty="0" err="1"/>
              <a:t>Appuyez</a:t>
            </a:r>
            <a:r>
              <a:rPr lang="en-US" dirty="0"/>
              <a:t> sur </a:t>
            </a:r>
            <a:r>
              <a:rPr lang="en-US" dirty="0" err="1"/>
              <a:t>n'importe</a:t>
            </a:r>
            <a:r>
              <a:rPr lang="en-US" dirty="0"/>
              <a:t> quelle barre de </a:t>
            </a:r>
            <a:r>
              <a:rPr lang="en-US" dirty="0" err="1"/>
              <a:t>projet</a:t>
            </a:r>
            <a:r>
              <a:rPr lang="en-US" dirty="0"/>
              <a:t> pour </a:t>
            </a:r>
            <a:r>
              <a:rPr lang="en-US" dirty="0" err="1"/>
              <a:t>ouvrir</a:t>
            </a:r>
            <a:r>
              <a:rPr lang="en-US" dirty="0"/>
              <a:t> le </a:t>
            </a:r>
            <a:r>
              <a:rPr lang="en-US" dirty="0" err="1"/>
              <a:t>projet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sp>
        <p:nvSpPr>
          <p:cNvPr id="190" name="Google Shape;190;p11"/>
          <p:cNvSpPr/>
          <p:nvPr/>
        </p:nvSpPr>
        <p:spPr>
          <a:xfrm rot="10501676">
            <a:off x="8367318" y="2953660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895" y="2188565"/>
            <a:ext cx="6089649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Ecran d'accueil de la gestion de projet</a:t>
            </a:r>
            <a:br>
              <a:rPr lang="en-US"/>
            </a:br>
            <a:r>
              <a:rPr lang="en-US"/>
              <a:t>	</a:t>
            </a:r>
            <a:r>
              <a:rPr lang="en-US" sz="3600"/>
              <a:t>Information</a:t>
            </a:r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365855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sz="9600" dirty="0"/>
              <a:t>Les </a:t>
            </a:r>
            <a:r>
              <a:rPr lang="en-US" sz="9600" dirty="0" err="1"/>
              <a:t>en-têtes</a:t>
            </a:r>
            <a:r>
              <a:rPr lang="en-US" sz="9600" dirty="0"/>
              <a:t> de </a:t>
            </a:r>
            <a:r>
              <a:rPr lang="en-US" sz="9600" dirty="0" err="1"/>
              <a:t>colonne</a:t>
            </a:r>
            <a:r>
              <a:rPr lang="en-US" sz="9600" dirty="0"/>
              <a:t> </a:t>
            </a:r>
            <a:r>
              <a:rPr lang="en-US" sz="9600" dirty="0" err="1"/>
              <a:t>montrent</a:t>
            </a:r>
            <a:r>
              <a:rPr lang="en-US" sz="9600" dirty="0"/>
              <a:t> </a:t>
            </a:r>
            <a:r>
              <a:rPr lang="en-US" sz="9600" dirty="0" err="1"/>
              <a:t>l'ordre</a:t>
            </a:r>
            <a:r>
              <a:rPr lang="en-US" sz="9600" dirty="0"/>
              <a:t> des </a:t>
            </a:r>
            <a:r>
              <a:rPr lang="en-US" sz="9600" dirty="0" err="1"/>
              <a:t>informations</a:t>
            </a:r>
            <a:r>
              <a:rPr lang="en-US" sz="9600" dirty="0"/>
              <a:t> sur les barres du </a:t>
            </a:r>
            <a:r>
              <a:rPr lang="en-US" sz="9600" dirty="0" err="1"/>
              <a:t>projet</a:t>
            </a:r>
            <a:r>
              <a:rPr lang="en-US" sz="9600" dirty="0"/>
              <a:t>:</a:t>
            </a:r>
            <a:endParaRPr sz="9600" dirty="0"/>
          </a:p>
          <a:p>
            <a:pPr marL="822960" lvl="1" indent="-347472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8000" dirty="0"/>
              <a:t>Langue - Ce sera la langue </a:t>
            </a:r>
            <a:r>
              <a:rPr lang="en-US" sz="8000" dirty="0" err="1"/>
              <a:t>cible</a:t>
            </a:r>
            <a:r>
              <a:rPr lang="en-US" sz="8000" dirty="0"/>
              <a:t> du </a:t>
            </a:r>
            <a:r>
              <a:rPr lang="en-US" sz="8000" dirty="0" err="1"/>
              <a:t>projet</a:t>
            </a:r>
            <a:r>
              <a:rPr lang="en-US" sz="8000" dirty="0"/>
              <a:t>.</a:t>
            </a:r>
            <a:endParaRPr sz="8000" dirty="0"/>
          </a:p>
          <a:p>
            <a:pPr marL="822960" lvl="1" indent="-347472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8000" dirty="0"/>
              <a:t>Livre - Il </a:t>
            </a:r>
            <a:r>
              <a:rPr lang="en-US" sz="8000" dirty="0" err="1"/>
              <a:t>s'agit</a:t>
            </a:r>
            <a:r>
              <a:rPr lang="en-US" sz="8000" dirty="0"/>
              <a:t> du livre </a:t>
            </a:r>
            <a:r>
              <a:rPr lang="en-US" sz="8000" dirty="0" err="1"/>
              <a:t>en</a:t>
            </a:r>
            <a:r>
              <a:rPr lang="en-US" sz="8000" dirty="0"/>
              <a:t> </a:t>
            </a:r>
            <a:r>
              <a:rPr lang="en-US" sz="8000" dirty="0" err="1"/>
              <a:t>cours</a:t>
            </a:r>
            <a:r>
              <a:rPr lang="en-US" sz="8000" dirty="0"/>
              <a:t> de </a:t>
            </a:r>
            <a:r>
              <a:rPr lang="en-US" sz="8000" dirty="0" err="1"/>
              <a:t>traduction</a:t>
            </a:r>
            <a:r>
              <a:rPr lang="en-US" sz="8000" dirty="0"/>
              <a:t> </a:t>
            </a:r>
            <a:r>
              <a:rPr lang="en-US" sz="8000" dirty="0" err="1"/>
              <a:t>ou</a:t>
            </a:r>
            <a:r>
              <a:rPr lang="en-US" sz="8000" dirty="0"/>
              <a:t> </a:t>
            </a:r>
            <a:r>
              <a:rPr lang="en-US" sz="8000" dirty="0" err="1"/>
              <a:t>d'enregistrement</a:t>
            </a:r>
            <a:r>
              <a:rPr lang="en-US" sz="8000" dirty="0"/>
              <a:t>.</a:t>
            </a:r>
            <a:endParaRPr sz="8000" dirty="0"/>
          </a:p>
          <a:p>
            <a:pPr marL="822960" lvl="1" indent="-347472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8000" dirty="0" err="1"/>
              <a:t>Accomplissement</a:t>
            </a:r>
            <a:r>
              <a:rPr lang="en-US" sz="8000" dirty="0"/>
              <a:t> - Ce cercle se </a:t>
            </a:r>
            <a:r>
              <a:rPr lang="en-US" sz="8000" dirty="0" err="1"/>
              <a:t>remplira</a:t>
            </a:r>
            <a:r>
              <a:rPr lang="en-US" sz="8000" dirty="0"/>
              <a:t> de bleu au fur et à </a:t>
            </a:r>
            <a:r>
              <a:rPr lang="en-US" sz="8000" dirty="0" err="1"/>
              <a:t>mesure</a:t>
            </a:r>
            <a:r>
              <a:rPr lang="en-US" sz="8000" dirty="0"/>
              <a:t> de </a:t>
            </a:r>
            <a:r>
              <a:rPr lang="en-US" sz="8000" dirty="0" err="1"/>
              <a:t>l'avancement</a:t>
            </a:r>
            <a:r>
              <a:rPr lang="en-US" sz="8000" dirty="0"/>
              <a:t> du </a:t>
            </a:r>
            <a:r>
              <a:rPr lang="en-US" sz="8000" dirty="0" err="1"/>
              <a:t>projet</a:t>
            </a:r>
            <a:r>
              <a:rPr lang="en-US" sz="8000" dirty="0"/>
              <a:t>.</a:t>
            </a:r>
            <a:endParaRPr sz="8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b="1" dirty="0"/>
          </a:p>
        </p:txBody>
      </p:sp>
      <p:sp>
        <p:nvSpPr>
          <p:cNvPr id="198" name="Google Shape;198;p12"/>
          <p:cNvSpPr/>
          <p:nvPr/>
        </p:nvSpPr>
        <p:spPr>
          <a:xfrm>
            <a:off x="5568287" y="2396583"/>
            <a:ext cx="3971498" cy="574448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895" y="2188565"/>
            <a:ext cx="6089649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Ecran d'accueil de la gestion de projet</a:t>
            </a:r>
            <a:br>
              <a:rPr lang="en-US"/>
            </a:br>
            <a:r>
              <a:rPr lang="en-US"/>
              <a:t>	</a:t>
            </a:r>
            <a:r>
              <a:rPr lang="en-US" sz="3600"/>
              <a:t>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/>
              <a:t>Il y a deux </a:t>
            </a:r>
            <a:r>
              <a:rPr lang="en-US" dirty="0" err="1"/>
              <a:t>icônes</a:t>
            </a:r>
            <a:r>
              <a:rPr lang="en-US" dirty="0"/>
              <a:t> sur </a:t>
            </a:r>
            <a:r>
              <a:rPr lang="en-US" dirty="0" err="1"/>
              <a:t>chacune</a:t>
            </a:r>
            <a:r>
              <a:rPr lang="en-US" dirty="0"/>
              <a:t> des barres de </a:t>
            </a:r>
            <a:r>
              <a:rPr lang="en-US" dirty="0" err="1"/>
              <a:t>projet</a:t>
            </a:r>
            <a:r>
              <a:rPr lang="en-US" dirty="0"/>
              <a:t> 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dirty="0" err="1"/>
              <a:t>Icône</a:t>
            </a:r>
            <a:r>
              <a:rPr lang="en-US" dirty="0"/>
              <a:t> </a:t>
            </a:r>
            <a:r>
              <a:rPr lang="en-US" dirty="0" err="1"/>
              <a:t>d'information</a:t>
            </a:r>
            <a:r>
              <a:rPr lang="en-US" dirty="0"/>
              <a:t> 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dirty="0"/>
              <a:t>Microphone - </a:t>
            </a:r>
            <a:r>
              <a:rPr lang="en-US" dirty="0" err="1"/>
              <a:t>Appuyez</a:t>
            </a:r>
            <a:r>
              <a:rPr lang="en-US" dirty="0"/>
              <a:t> sur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icône</a:t>
            </a:r>
            <a:r>
              <a:rPr lang="en-US" dirty="0"/>
              <a:t> pour passer </a:t>
            </a:r>
            <a:r>
              <a:rPr lang="en-US" dirty="0" err="1"/>
              <a:t>directement</a:t>
            </a:r>
            <a:r>
              <a:rPr lang="en-US" dirty="0"/>
              <a:t> à </a:t>
            </a:r>
            <a:r>
              <a:rPr lang="en-US" dirty="0" err="1"/>
              <a:t>l'écran</a:t>
            </a:r>
            <a:r>
              <a:rPr lang="en-US" dirty="0"/>
              <a:t> </a:t>
            </a:r>
            <a:r>
              <a:rPr lang="en-US" dirty="0" err="1"/>
              <a:t>d'enregistrement</a:t>
            </a: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sp>
        <p:nvSpPr>
          <p:cNvPr id="206" name="Google Shape;206;p13"/>
          <p:cNvSpPr/>
          <p:nvPr/>
        </p:nvSpPr>
        <p:spPr>
          <a:xfrm>
            <a:off x="9253182" y="2737776"/>
            <a:ext cx="1364776" cy="1943405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148" y="3309774"/>
            <a:ext cx="485714" cy="49523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3870" y="2188565"/>
            <a:ext cx="5323699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Écran d'accueil de la gestion de projet</a:t>
            </a:r>
            <a:r>
              <a:rPr lang="en-US"/>
              <a:t>	</a:t>
            </a:r>
            <a:r>
              <a:rPr lang="en-US" sz="3600"/>
              <a:t>Menu des icônes d'informations</a:t>
            </a: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646111" y="2230820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/>
              <a:t>Le livre et la langue </a:t>
            </a:r>
            <a:r>
              <a:rPr lang="en-US" dirty="0" err="1"/>
              <a:t>cible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dans le </a:t>
            </a:r>
            <a:r>
              <a:rPr lang="en-US" dirty="0" err="1"/>
              <a:t>titre</a:t>
            </a:r>
            <a:r>
              <a:rPr lang="en-US" dirty="0"/>
              <a:t> des </a:t>
            </a:r>
            <a:r>
              <a:rPr lang="en-US" dirty="0" err="1"/>
              <a:t>détails</a:t>
            </a:r>
            <a:r>
              <a:rPr lang="en-US" dirty="0"/>
              <a:t> avec le </a:t>
            </a:r>
            <a:r>
              <a:rPr lang="en-US" dirty="0" err="1"/>
              <a:t>reste</a:t>
            </a:r>
            <a:r>
              <a:rPr lang="en-US" dirty="0"/>
              <a:t> des </a:t>
            </a:r>
            <a:r>
              <a:rPr lang="en-US" dirty="0" err="1"/>
              <a:t>détails</a:t>
            </a:r>
            <a:r>
              <a:rPr lang="en-US" dirty="0"/>
              <a:t> 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sz="2000" b="1" dirty="0" err="1"/>
              <a:t>Projet</a:t>
            </a:r>
            <a:r>
              <a:rPr lang="en-US" sz="2000" b="1" dirty="0"/>
              <a:t> </a:t>
            </a:r>
            <a:r>
              <a:rPr lang="en-US" sz="2000" dirty="0"/>
              <a:t>- Il </a:t>
            </a:r>
            <a:r>
              <a:rPr lang="en-US" sz="2000" dirty="0" err="1"/>
              <a:t>portera</a:t>
            </a:r>
            <a:r>
              <a:rPr lang="en-US" sz="2000" dirty="0"/>
              <a:t> le nom du livre.</a:t>
            </a:r>
            <a:endParaRPr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sz="2000" b="1" dirty="0"/>
              <a:t>Langue </a:t>
            </a:r>
            <a:r>
              <a:rPr lang="en-US" sz="2000" b="1" dirty="0" err="1"/>
              <a:t>cible</a:t>
            </a:r>
            <a:r>
              <a:rPr lang="en-US" sz="2000" dirty="0"/>
              <a:t> - </a:t>
            </a:r>
            <a:r>
              <a:rPr lang="en-US" sz="2000" dirty="0" err="1"/>
              <a:t>C'est</a:t>
            </a:r>
            <a:r>
              <a:rPr lang="en-US" sz="2000" dirty="0"/>
              <a:t> le nom </a:t>
            </a:r>
            <a:r>
              <a:rPr lang="en-US" sz="2000" dirty="0" err="1"/>
              <a:t>commun</a:t>
            </a:r>
            <a:r>
              <a:rPr lang="en-US" sz="2000" dirty="0"/>
              <a:t> </a:t>
            </a:r>
            <a:r>
              <a:rPr lang="en-US" sz="2000" dirty="0" err="1"/>
              <a:t>suivi</a:t>
            </a:r>
            <a:r>
              <a:rPr lang="en-US" sz="2000" dirty="0"/>
              <a:t> du code de la langue entre </a:t>
            </a:r>
            <a:r>
              <a:rPr lang="en-US" sz="2000" dirty="0" err="1"/>
              <a:t>parenthèses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215" name="Google Shape;215;p14"/>
          <p:cNvSpPr/>
          <p:nvPr/>
        </p:nvSpPr>
        <p:spPr>
          <a:xfrm>
            <a:off x="5503875" y="6006750"/>
            <a:ext cx="5699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Tapez/Cliquez n'importe où en dehors de la zone blanche pour fermer le menu d'information.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body" idx="1"/>
          </p:nvPr>
        </p:nvSpPr>
        <p:spPr>
          <a:xfrm>
            <a:off x="646111" y="2230820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/>
              <a:t>Le livre et la langue </a:t>
            </a:r>
            <a:r>
              <a:rPr lang="en-US" dirty="0" err="1"/>
              <a:t>cible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dans le </a:t>
            </a:r>
            <a:r>
              <a:rPr lang="en-US" dirty="0" err="1"/>
              <a:t>titre</a:t>
            </a:r>
            <a:r>
              <a:rPr lang="en-US" dirty="0"/>
              <a:t> des </a:t>
            </a:r>
            <a:r>
              <a:rPr lang="en-US" dirty="0" err="1"/>
              <a:t>détails</a:t>
            </a:r>
            <a:r>
              <a:rPr lang="en-US" dirty="0"/>
              <a:t> avec le </a:t>
            </a:r>
            <a:r>
              <a:rPr lang="en-US" dirty="0" err="1"/>
              <a:t>reste</a:t>
            </a:r>
            <a:r>
              <a:rPr lang="en-US" dirty="0"/>
              <a:t> des </a:t>
            </a:r>
            <a:r>
              <a:rPr lang="en-US" dirty="0" err="1"/>
              <a:t>détails</a:t>
            </a:r>
            <a:r>
              <a:rPr lang="en-US" dirty="0"/>
              <a:t> 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Font typeface="Arial" panose="020B0604020202020204" pitchFamily="34" charset="0"/>
              <a:buChar char="•"/>
            </a:pPr>
            <a:r>
              <a:rPr lang="en-US" sz="2000" b="1" dirty="0"/>
              <a:t>Type de </a:t>
            </a:r>
            <a:r>
              <a:rPr lang="en-US" sz="2000" b="1" dirty="0" err="1"/>
              <a:t>traduction</a:t>
            </a:r>
            <a:r>
              <a:rPr lang="en-US" sz="2000" b="1" dirty="0"/>
              <a:t> </a:t>
            </a:r>
            <a:r>
              <a:rPr lang="en-US" sz="2000" dirty="0"/>
              <a:t>- Il </a:t>
            </a:r>
            <a:r>
              <a:rPr lang="en-US" sz="2000" dirty="0" err="1"/>
              <a:t>s'agit</a:t>
            </a:r>
            <a:r>
              <a:rPr lang="en-US" sz="2000" dirty="0"/>
              <a:t> des </a:t>
            </a:r>
            <a:r>
              <a:rPr lang="en-US" sz="2000" dirty="0" err="1"/>
              <a:t>informations</a:t>
            </a:r>
            <a:r>
              <a:rPr lang="en-US" sz="2000" dirty="0"/>
              <a:t> sur le </a:t>
            </a:r>
            <a:r>
              <a:rPr lang="en-US" sz="2000" dirty="0" err="1"/>
              <a:t>choix</a:t>
            </a:r>
            <a:r>
              <a:rPr lang="en-US" sz="2000" dirty="0"/>
              <a:t> fait pour le </a:t>
            </a:r>
            <a:r>
              <a:rPr lang="en-US" sz="2000" dirty="0" err="1"/>
              <a:t>projet</a:t>
            </a:r>
            <a:r>
              <a:rPr lang="en-US" sz="2000" dirty="0"/>
              <a:t>. (</a:t>
            </a:r>
            <a:r>
              <a:rPr lang="en-US" sz="2000" dirty="0" err="1"/>
              <a:t>Régulier</a:t>
            </a:r>
            <a:r>
              <a:rPr lang="en-US" sz="2000" dirty="0"/>
              <a:t>, UDB </a:t>
            </a:r>
            <a:r>
              <a:rPr lang="en-US" sz="2000" dirty="0" err="1"/>
              <a:t>ou</a:t>
            </a:r>
            <a:r>
              <a:rPr lang="en-US" sz="2000" dirty="0"/>
              <a:t> ULB)</a:t>
            </a:r>
            <a:endParaRPr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sz="2000" b="1" dirty="0" err="1"/>
              <a:t>Unité</a:t>
            </a:r>
            <a:r>
              <a:rPr lang="en-US" sz="2000" b="1" dirty="0"/>
              <a:t> </a:t>
            </a:r>
            <a:r>
              <a:rPr lang="en-US" sz="2000" dirty="0"/>
              <a:t>- Il </a:t>
            </a:r>
            <a:r>
              <a:rPr lang="en-US" sz="2000" dirty="0" err="1"/>
              <a:t>s'agira</a:t>
            </a:r>
            <a:r>
              <a:rPr lang="en-US" sz="2000" dirty="0"/>
              <a:t> </a:t>
            </a:r>
            <a:r>
              <a:rPr lang="en-US" sz="2000" dirty="0" err="1"/>
              <a:t>soit</a:t>
            </a:r>
            <a:r>
              <a:rPr lang="en-US" sz="2000" dirty="0"/>
              <a:t> d'un "morceau", </a:t>
            </a:r>
            <a:r>
              <a:rPr lang="en-US" sz="2000" dirty="0" err="1"/>
              <a:t>soit</a:t>
            </a:r>
            <a:r>
              <a:rPr lang="en-US" sz="2000" dirty="0"/>
              <a:t> d'un "verset".</a:t>
            </a:r>
            <a:endParaRPr sz="2000" dirty="0"/>
          </a:p>
        </p:txBody>
      </p:sp>
      <p:pic>
        <p:nvPicPr>
          <p:cNvPr id="221" name="Google Shape;2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3870" y="2188565"/>
            <a:ext cx="5323699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Écran d'accueil de la gestion de projet</a:t>
            </a:r>
            <a:r>
              <a:rPr lang="en-US"/>
              <a:t>	</a:t>
            </a:r>
            <a:r>
              <a:rPr lang="en-US" sz="3600"/>
              <a:t>Menu des icônes d'informations</a:t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5503875" y="6006750"/>
            <a:ext cx="5661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Tapez/Cliquez n'importe où en dehors de la zone blanche pour fermer le menu D'information.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230820"/>
            <a:ext cx="5323699" cy="33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Icônes sur l'écran d'édition</a:t>
            </a:r>
            <a:br>
              <a:rPr lang="en-US"/>
            </a:br>
            <a:r>
              <a:rPr lang="en-US"/>
              <a:t>	</a:t>
            </a:r>
            <a:r>
              <a:rPr lang="en-US" sz="3600"/>
              <a:t>Barre supérieure - Côté gauche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646111" y="2230820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Code de langue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Type de projet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Identification du livre (code à 3 lettres)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Numéro de chapitre - appuyez sur + pour augmenter le numéro, appuyez sur - pour diminuer le numéro.</a:t>
            </a:r>
            <a:endParaRPr/>
          </a:p>
          <a:p>
            <a:pPr marL="342900" lvl="0" indent="-33375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Verset ou morceau - tapez sur + pour augmenter le nombre, tapez sur - pour diminuer le nombre.</a:t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6096000" y="2197354"/>
            <a:ext cx="2088107" cy="574448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230820"/>
            <a:ext cx="5323699" cy="33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Icônes sur l'écran d'édition</a:t>
            </a:r>
            <a:br>
              <a:rPr lang="en-US"/>
            </a:br>
            <a:r>
              <a:rPr lang="en-US"/>
              <a:t>	</a:t>
            </a:r>
            <a:r>
              <a:rPr lang="en-US" sz="3600"/>
              <a:t>Barre supérieure - Côté droit</a:t>
            </a:r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body" idx="1"/>
          </p:nvPr>
        </p:nvSpPr>
        <p:spPr>
          <a:xfrm>
            <a:off x="646111" y="2230820"/>
            <a:ext cx="4034822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2461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Marqueur de versets</a:t>
            </a:r>
            <a:endParaRPr/>
          </a:p>
          <a:p>
            <a:pPr marL="342900" lvl="0" indent="-32461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Étoile - Tapez/Cliquez pour évaluer l'enregistrement. Choisissez entre 1, 2 ou 3 étoiles.</a:t>
            </a:r>
            <a:endParaRPr/>
          </a:p>
          <a:p>
            <a:pPr marL="342900" lvl="0" indent="-32461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Réenregistrer - Appuyez sur cette touche pour ouvrir un nouvel écran d'enregistrement.</a:t>
            </a:r>
            <a:endParaRPr/>
          </a:p>
          <a:p>
            <a:pPr marL="342900" lvl="0" indent="-32461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Ajouter un enregistrement - Appuyez sur cette touche pour ajouter un enregistrement à un endroit sélectionné sur la forme d'onde.</a:t>
            </a:r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6597" y="2963313"/>
            <a:ext cx="685800" cy="715617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0" name="Google Shape;24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6597" y="2125150"/>
            <a:ext cx="685800" cy="605547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1" name="Google Shape;241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26597" y="5166982"/>
            <a:ext cx="685800" cy="576073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2" name="Google Shape;242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26597" y="3990801"/>
            <a:ext cx="685800" cy="6858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3" name="Google Shape;243;p17"/>
          <p:cNvSpPr/>
          <p:nvPr/>
        </p:nvSpPr>
        <p:spPr>
          <a:xfrm>
            <a:off x="9647516" y="2185293"/>
            <a:ext cx="2088107" cy="574448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230820"/>
            <a:ext cx="5323699" cy="33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Icônes sur l'écran d'édition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Barre bleue en bas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body" idx="1"/>
          </p:nvPr>
        </p:nvSpPr>
        <p:spPr>
          <a:xfrm>
            <a:off x="646111" y="2230820"/>
            <a:ext cx="4034700" cy="4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2461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Chronomètre - les petits chiffres après la barre oblique indiquent la durée totale de l'enregistrement.</a:t>
            </a:r>
            <a:endParaRPr/>
          </a:p>
          <a:p>
            <a:pPr marL="342900" lvl="0" indent="-32461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Rembobiner au début</a:t>
            </a:r>
            <a:endParaRPr/>
          </a:p>
          <a:p>
            <a:pPr marL="342900" lvl="0" indent="-32461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Jouer</a:t>
            </a:r>
            <a:endParaRPr/>
          </a:p>
          <a:p>
            <a:pPr marL="342900" lvl="0" indent="-32461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Avance rapide jusqu'à la fin</a:t>
            </a:r>
            <a:endParaRPr/>
          </a:p>
          <a:p>
            <a:pPr marL="342900" lvl="0" indent="-32461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Drapeau - tapez pour éditer l'enregistrement</a:t>
            </a:r>
            <a:endParaRPr/>
          </a:p>
          <a:p>
            <a:pPr marL="342900" lvl="0" indent="-32461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Carte SD - appuyez pour sauvegarder</a:t>
            </a:r>
            <a:endParaRPr/>
          </a:p>
        </p:txBody>
      </p:sp>
      <p:pic>
        <p:nvPicPr>
          <p:cNvPr id="251" name="Google Shape;2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0911" y="4878185"/>
            <a:ext cx="457200" cy="475307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0911" y="5561400"/>
            <a:ext cx="457200" cy="461865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3" name="Google Shape;253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60911" y="3396389"/>
            <a:ext cx="457200" cy="494146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60911" y="4060477"/>
            <a:ext cx="457200" cy="452886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60911" y="2514524"/>
            <a:ext cx="457200" cy="48548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6" name="Google Shape;256;p18"/>
          <p:cNvSpPr/>
          <p:nvPr/>
        </p:nvSpPr>
        <p:spPr>
          <a:xfrm>
            <a:off x="5921678" y="4673547"/>
            <a:ext cx="5624211" cy="88458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230820"/>
            <a:ext cx="5323699" cy="33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Icônes sur l'écran d'édition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Barre grise inférieure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/>
              <a:t>Ondes d'enregistrement - Tapez pour écouter l'enregistrement de la langue cible.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/>
              <a:t>Écouter - Appuyez pour écouter l'enregistrement audio source.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9457899" y="4291685"/>
            <a:ext cx="2087990" cy="88458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5" name="Google Shape;26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6597" y="4282777"/>
            <a:ext cx="685800" cy="643982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" name="Google Shape;26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6597" y="2360831"/>
            <a:ext cx="685800" cy="544397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Liens vers les sujets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9594066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108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3100" u="sng" dirty="0" err="1">
                <a:solidFill>
                  <a:schemeClr val="hlink"/>
                </a:solidFill>
                <a:hlinkClick r:id="rId3" action="ppaction://hlinksldjump"/>
              </a:rPr>
              <a:t>Ecran</a:t>
            </a:r>
            <a:r>
              <a:rPr lang="en-US" sz="3100" u="sng" dirty="0">
                <a:solidFill>
                  <a:schemeClr val="hlink"/>
                </a:solidFill>
                <a:hlinkClick r:id="rId3" action="ppaction://hlinksldjump"/>
              </a:rPr>
              <a:t> </a:t>
            </a:r>
            <a:r>
              <a:rPr lang="en-US" sz="3100" u="sng" dirty="0" err="1">
                <a:solidFill>
                  <a:schemeClr val="hlink"/>
                </a:solidFill>
                <a:hlinkClick r:id="rId3" action="ppaction://hlinksldjump"/>
              </a:rPr>
              <a:t>d'accueil</a:t>
            </a:r>
            <a:r>
              <a:rPr lang="en-US" sz="3100" u="sng" dirty="0">
                <a:solidFill>
                  <a:schemeClr val="hlink"/>
                </a:solidFill>
                <a:hlinkClick r:id="rId3" action="ppaction://hlinksldjump"/>
              </a:rPr>
              <a:t> de la gestion de </a:t>
            </a:r>
            <a:r>
              <a:rPr lang="en-US" sz="3100" u="sng" dirty="0" err="1">
                <a:solidFill>
                  <a:schemeClr val="hlink"/>
                </a:solidFill>
                <a:hlinkClick r:id="rId3" action="ppaction://hlinksldjump"/>
              </a:rPr>
              <a:t>projet</a:t>
            </a:r>
            <a:r>
              <a:rPr lang="en-US" sz="3100" u="sng" dirty="0">
                <a:solidFill>
                  <a:schemeClr val="hlink"/>
                </a:solidFill>
                <a:hlinkClick r:id="rId3" action="ppaction://hlinksldjump"/>
              </a:rPr>
              <a:t> - Menu 3 points</a:t>
            </a:r>
            <a:endParaRPr sz="3100" dirty="0"/>
          </a:p>
          <a:p>
            <a:pPr marL="342900" lvl="0" indent="-31089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3100" u="sng" dirty="0" err="1">
                <a:solidFill>
                  <a:schemeClr val="hlink"/>
                </a:solidFill>
                <a:hlinkClick r:id="rId4" action="ppaction://hlinksldjump"/>
              </a:rPr>
              <a:t>Ecran</a:t>
            </a:r>
            <a:r>
              <a:rPr lang="en-US" sz="3100" u="sng" dirty="0">
                <a:solidFill>
                  <a:schemeClr val="hlink"/>
                </a:solidFill>
                <a:hlinkClick r:id="rId4" action="ppaction://hlinksldjump"/>
              </a:rPr>
              <a:t> </a:t>
            </a:r>
            <a:r>
              <a:rPr lang="en-US" sz="3100" u="sng" dirty="0" err="1">
                <a:solidFill>
                  <a:schemeClr val="hlink"/>
                </a:solidFill>
                <a:hlinkClick r:id="rId4" action="ppaction://hlinksldjump"/>
              </a:rPr>
              <a:t>d'accueil</a:t>
            </a:r>
            <a:r>
              <a:rPr lang="en-US" sz="3100" u="sng" dirty="0">
                <a:solidFill>
                  <a:schemeClr val="hlink"/>
                </a:solidFill>
                <a:hlinkClick r:id="rId4" action="ppaction://hlinksldjump"/>
              </a:rPr>
              <a:t> de la gestion de </a:t>
            </a:r>
            <a:r>
              <a:rPr lang="en-US" sz="3100" u="sng" dirty="0" err="1">
                <a:solidFill>
                  <a:schemeClr val="hlink"/>
                </a:solidFill>
                <a:hlinkClick r:id="rId4" action="ppaction://hlinksldjump"/>
              </a:rPr>
              <a:t>projet</a:t>
            </a:r>
            <a:r>
              <a:rPr lang="en-US" sz="3100" u="sng" dirty="0">
                <a:solidFill>
                  <a:schemeClr val="hlink"/>
                </a:solidFill>
                <a:hlinkClick r:id="rId4" action="ppaction://hlinksldjump"/>
              </a:rPr>
              <a:t> Information</a:t>
            </a:r>
            <a:endParaRPr sz="3100" dirty="0"/>
          </a:p>
          <a:p>
            <a:pPr marL="342900" lvl="0" indent="-31089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3100" u="sng" dirty="0">
                <a:solidFill>
                  <a:schemeClr val="hlink"/>
                </a:solidFill>
                <a:hlinkClick r:id="rId5" action="ppaction://hlinksldjump"/>
              </a:rPr>
              <a:t>Menu </a:t>
            </a:r>
            <a:r>
              <a:rPr lang="en-US" sz="3100" u="sng" dirty="0" err="1">
                <a:solidFill>
                  <a:schemeClr val="hlink"/>
                </a:solidFill>
                <a:hlinkClick r:id="rId5" action="ppaction://hlinksldjump"/>
              </a:rPr>
              <a:t>d'information</a:t>
            </a:r>
            <a:r>
              <a:rPr lang="en-US" sz="3100" u="sng" dirty="0">
                <a:solidFill>
                  <a:schemeClr val="hlink"/>
                </a:solidFill>
                <a:hlinkClick r:id="rId5" action="ppaction://hlinksldjump"/>
              </a:rPr>
              <a:t> sur la gestion de </a:t>
            </a:r>
            <a:r>
              <a:rPr lang="en-US" sz="3100" u="sng" dirty="0" err="1">
                <a:solidFill>
                  <a:schemeClr val="hlink"/>
                </a:solidFill>
                <a:hlinkClick r:id="rId5" action="ppaction://hlinksldjump"/>
              </a:rPr>
              <a:t>projet</a:t>
            </a:r>
            <a:endParaRPr sz="3100" dirty="0"/>
          </a:p>
          <a:p>
            <a:pPr marL="342900" lvl="0" indent="-31089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3100" u="sng" dirty="0">
                <a:solidFill>
                  <a:schemeClr val="hlink"/>
                </a:solidFill>
                <a:hlinkClick r:id="rId6" action="ppaction://hlinksldjump"/>
              </a:rPr>
              <a:t>Modifier les </a:t>
            </a:r>
            <a:r>
              <a:rPr lang="en-US" sz="3100" u="sng" dirty="0" err="1">
                <a:solidFill>
                  <a:schemeClr val="hlink"/>
                </a:solidFill>
                <a:hlinkClick r:id="rId6" action="ppaction://hlinksldjump"/>
              </a:rPr>
              <a:t>icônes</a:t>
            </a:r>
            <a:r>
              <a:rPr lang="en-US" sz="3100" u="sng" dirty="0">
                <a:solidFill>
                  <a:schemeClr val="hlink"/>
                </a:solidFill>
                <a:hlinkClick r:id="rId6" action="ppaction://hlinksldjump"/>
              </a:rPr>
              <a:t> </a:t>
            </a:r>
            <a:r>
              <a:rPr lang="en-US" sz="3100" u="sng" dirty="0" err="1">
                <a:solidFill>
                  <a:schemeClr val="hlink"/>
                </a:solidFill>
                <a:hlinkClick r:id="rId6" action="ppaction://hlinksldjump"/>
              </a:rPr>
              <a:t>d'écran</a:t>
            </a:r>
            <a:endParaRPr sz="3100" dirty="0"/>
          </a:p>
          <a:p>
            <a:pPr marL="342900" lvl="0" indent="-310896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3100" u="sng" dirty="0">
                <a:solidFill>
                  <a:schemeClr val="hlink"/>
                </a:solidFill>
                <a:hlinkClick r:id="rId7" action="ppaction://hlinksldjump"/>
              </a:rPr>
              <a:t>Barre de </a:t>
            </a:r>
            <a:r>
              <a:rPr lang="en-US" sz="3100" u="sng" dirty="0" err="1">
                <a:solidFill>
                  <a:schemeClr val="hlink"/>
                </a:solidFill>
                <a:hlinkClick r:id="rId7" action="ppaction://hlinksldjump"/>
              </a:rPr>
              <a:t>prise</a:t>
            </a:r>
            <a:r>
              <a:rPr lang="en-US" sz="3100" u="sng" dirty="0">
                <a:solidFill>
                  <a:schemeClr val="hlink"/>
                </a:solidFill>
                <a:hlinkClick r:id="rId7" action="ppaction://hlinksldjump"/>
              </a:rPr>
              <a:t> de versets et de morceaux</a:t>
            </a:r>
            <a:endParaRPr sz="3100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800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800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1" y="2230820"/>
            <a:ext cx="5323697" cy="33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0263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Barre de prise de versets ou de morceaux</a:t>
            </a:r>
            <a:br>
              <a:rPr lang="en-US"/>
            </a:br>
            <a:r>
              <a:rPr lang="en-US"/>
              <a:t>	</a:t>
            </a:r>
            <a:r>
              <a:rPr lang="en-US" sz="2500"/>
              <a:t>Accès en tapant sur la flèche à la fin de la barre de versets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dirty="0" err="1"/>
              <a:t>Chronologie</a:t>
            </a:r>
            <a:r>
              <a:rPr lang="en-US" dirty="0"/>
              <a:t> - </a:t>
            </a:r>
            <a:r>
              <a:rPr lang="en-US" dirty="0" err="1"/>
              <a:t>Indique</a:t>
            </a:r>
            <a:r>
              <a:rPr lang="en-US" dirty="0"/>
              <a:t> la durée et la progression de la lecture audio.</a:t>
            </a:r>
            <a:endParaRPr dirty="0"/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ligne</a:t>
            </a:r>
            <a:r>
              <a:rPr lang="en-US" sz="2000" dirty="0"/>
              <a:t> </a:t>
            </a:r>
            <a:r>
              <a:rPr lang="en-US" sz="2000" dirty="0" err="1"/>
              <a:t>s'étend</a:t>
            </a:r>
            <a:r>
              <a:rPr lang="en-US" sz="2000" dirty="0"/>
              <a:t> de gauche à droite au fur et à </a:t>
            </a:r>
            <a:r>
              <a:rPr lang="en-US" sz="2000" dirty="0" err="1"/>
              <a:t>mesure</a:t>
            </a:r>
            <a:r>
              <a:rPr lang="en-US" sz="2000" dirty="0"/>
              <a:t> de la lecture de la </a:t>
            </a:r>
            <a:r>
              <a:rPr lang="en-US" sz="2000" dirty="0" err="1"/>
              <a:t>prise</a:t>
            </a:r>
            <a:r>
              <a:rPr lang="en-US" sz="2000" dirty="0"/>
              <a:t> audio.</a:t>
            </a:r>
            <a:endParaRPr sz="2000"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dirty="0"/>
          </a:p>
        </p:txBody>
      </p:sp>
      <p:sp>
        <p:nvSpPr>
          <p:cNvPr id="274" name="Google Shape;274;p20"/>
          <p:cNvSpPr/>
          <p:nvPr/>
        </p:nvSpPr>
        <p:spPr>
          <a:xfrm>
            <a:off x="6451377" y="3009891"/>
            <a:ext cx="4612943" cy="88458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866" y="4931847"/>
            <a:ext cx="3299875" cy="92304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1" y="2230820"/>
            <a:ext cx="5323697" cy="33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026438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Barre de prise de versets ou de morceaux</a:t>
            </a:r>
            <a:br>
              <a:rPr lang="en-US"/>
            </a:br>
            <a:r>
              <a:rPr lang="en-US"/>
              <a:t>	</a:t>
            </a:r>
            <a:r>
              <a:rPr lang="en-US" sz="2500"/>
              <a:t>Accès en tapant sur la flèche à la fin de la barre de versets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6451377" y="3009891"/>
            <a:ext cx="4612943" cy="88458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2761" y="3576665"/>
            <a:ext cx="685800" cy="63562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4" name="Google Shape;28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2761" y="2335332"/>
            <a:ext cx="685800" cy="67455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5" name="Google Shape;285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64074" y="4779059"/>
            <a:ext cx="685800" cy="740353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6" name="Google Shape;286;p21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SzPts val="1420"/>
              <a:buChar char="►"/>
            </a:pPr>
            <a:r>
              <a:rPr lang="en-US" sz="1900"/>
              <a:t>Icône de la poubelle/Corbeille - Appuyez sur l'icône de la poubelle pour supprimer une prise sélectionnée.</a:t>
            </a:r>
            <a:endParaRPr sz="1900"/>
          </a:p>
          <a:p>
            <a:pPr marL="342900" lvl="0" indent="-347980" algn="l" rtl="0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000"/>
              <a:t>Icône de la forme d'onde - Appuyez sur cette icône pour accéder à l'écran d'édition de l'enregistreur BTT.</a:t>
            </a:r>
            <a:endParaRPr sz="2000"/>
          </a:p>
          <a:p>
            <a:pPr marL="342900" lvl="0" indent="-317500" algn="l" rtl="0">
              <a:spcBef>
                <a:spcPts val="1000"/>
              </a:spcBef>
              <a:spcAft>
                <a:spcPts val="0"/>
              </a:spcAft>
              <a:buSzPts val="1520"/>
              <a:buChar char="►"/>
            </a:pPr>
            <a:r>
              <a:rPr lang="en-US" sz="2000"/>
              <a:t>Icône de lecture - Appuyez sur cette icône pour lire l'enregistrement. Touchez l'icône de pause pour arrêter la lecture.</a:t>
            </a:r>
            <a:endParaRPr sz="200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/>
          </a:p>
        </p:txBody>
      </p:sp>
      <p:sp>
        <p:nvSpPr>
          <p:cNvPr id="287" name="Google Shape;287;p21"/>
          <p:cNvSpPr txBox="1"/>
          <p:nvPr/>
        </p:nvSpPr>
        <p:spPr>
          <a:xfrm flipH="1">
            <a:off x="7330365" y="4608310"/>
            <a:ext cx="3061500" cy="14775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 :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L'ordre des prises change après la suppression, l'édition ou l'ajout d'enregistrements.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1" y="2230820"/>
            <a:ext cx="5323697" cy="33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026438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Barre de prise de versets ou de morceaux</a:t>
            </a:r>
            <a:br>
              <a:rPr lang="en-US"/>
            </a:br>
            <a:r>
              <a:rPr lang="en-US"/>
              <a:t>	</a:t>
            </a:r>
            <a:r>
              <a:rPr lang="en-US" sz="2500"/>
              <a:t>Accès en tapant sur la flèche à la fin de la barre de versets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dirty="0" err="1"/>
              <a:t>Cochez</a:t>
            </a:r>
            <a:r>
              <a:rPr lang="en-US" dirty="0"/>
              <a:t> la case - </a:t>
            </a:r>
            <a:r>
              <a:rPr lang="en-US" dirty="0" err="1"/>
              <a:t>Appuyez</a:t>
            </a:r>
            <a:r>
              <a:rPr lang="en-US" dirty="0"/>
              <a:t> pour passer au vert.</a:t>
            </a:r>
            <a:endParaRPr dirty="0"/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sz="2000" dirty="0"/>
              <a:t>Une </a:t>
            </a:r>
            <a:r>
              <a:rPr lang="en-US" sz="2000" dirty="0" err="1"/>
              <a:t>coche</a:t>
            </a:r>
            <a:r>
              <a:rPr lang="en-US" sz="2000" dirty="0"/>
              <a:t> </a:t>
            </a:r>
            <a:r>
              <a:rPr lang="en-US" sz="2000" dirty="0" err="1"/>
              <a:t>verte</a:t>
            </a:r>
            <a:r>
              <a:rPr lang="en-US" sz="2000" dirty="0"/>
              <a:t> </a:t>
            </a:r>
            <a:r>
              <a:rPr lang="en-US" sz="2000" dirty="0" err="1"/>
              <a:t>indique</a:t>
            </a:r>
            <a:r>
              <a:rPr lang="en-US" sz="2000" dirty="0"/>
              <a:t> :</a:t>
            </a:r>
            <a:endParaRPr sz="2000" dirty="0"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§"/>
            </a:pPr>
            <a:r>
              <a:rPr lang="en-US" sz="2000" dirty="0" err="1"/>
              <a:t>Approuvé</a:t>
            </a:r>
            <a:endParaRPr sz="2000" dirty="0"/>
          </a:p>
          <a:p>
            <a:pPr marL="1257300" lvl="2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Wingdings" panose="05000000000000000000" pitchFamily="2" charset="2"/>
              <a:buChar char="§"/>
            </a:pPr>
            <a:r>
              <a:rPr lang="en-US" sz="2000" dirty="0" err="1"/>
              <a:t>Noté</a:t>
            </a:r>
            <a:r>
              <a:rPr lang="en-US" sz="2000" dirty="0"/>
              <a:t> 3 étoiles</a:t>
            </a:r>
            <a:endParaRPr dirty="0"/>
          </a:p>
        </p:txBody>
      </p:sp>
      <p:sp>
        <p:nvSpPr>
          <p:cNvPr id="295" name="Google Shape;295;p22"/>
          <p:cNvSpPr/>
          <p:nvPr/>
        </p:nvSpPr>
        <p:spPr>
          <a:xfrm>
            <a:off x="6451377" y="3009891"/>
            <a:ext cx="4612943" cy="88458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" name="Google Shape;29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9982" y="2360831"/>
            <a:ext cx="499030" cy="54439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1" y="2230820"/>
            <a:ext cx="5323697" cy="33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026438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Barre de prise de versets ou de morceaux</a:t>
            </a:r>
            <a:br>
              <a:rPr lang="en-US"/>
            </a:br>
            <a:r>
              <a:rPr lang="en-US"/>
              <a:t>	</a:t>
            </a:r>
            <a:r>
              <a:rPr lang="en-US" sz="2500"/>
              <a:t>Accès en tapant sur la flèche à la fin de la barre de versets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03" name="Google Shape;303;p2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/>
              <a:t>Étoile - Tapez sur l'icône de l'étoile pour évaluer l'enregistrement.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/>
              <a:t>1 étoile = rouge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/>
              <a:t>2 étoiles = jaune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/>
              <a:t>3 étoiles = vert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6451377" y="3009891"/>
            <a:ext cx="4612943" cy="88458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5717" y="2360831"/>
            <a:ext cx="527559" cy="54439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6" name="Google Shape;30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7896" y="4690782"/>
            <a:ext cx="27432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1" y="2230820"/>
            <a:ext cx="5323697" cy="332731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026438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Barre de prise de versets ou de morceaux</a:t>
            </a:r>
            <a:br>
              <a:rPr lang="en-US"/>
            </a:br>
            <a:r>
              <a:rPr lang="en-US"/>
              <a:t>	</a:t>
            </a:r>
            <a:r>
              <a:rPr lang="en-US" sz="2500"/>
              <a:t>Accès en tapant sur la flèche à la fin de la barre de versets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spcBef>
                <a:spcPts val="1000"/>
              </a:spcBef>
              <a:spcAft>
                <a:spcPts val="0"/>
              </a:spcAft>
              <a:buSzPts val="1820"/>
              <a:buChar char="►"/>
            </a:pPr>
            <a:r>
              <a:rPr lang="en-US" sz="2300" dirty="0" err="1"/>
              <a:t>Flèches</a:t>
            </a:r>
            <a:r>
              <a:rPr lang="en-US" sz="2300" dirty="0"/>
              <a:t> sur la barre - </a:t>
            </a:r>
            <a:r>
              <a:rPr lang="en-US" sz="2300" dirty="0" err="1"/>
              <a:t>Tapez</a:t>
            </a:r>
            <a:r>
              <a:rPr lang="en-US" sz="2300" dirty="0"/>
              <a:t> sur la </a:t>
            </a:r>
            <a:r>
              <a:rPr lang="en-US" sz="2300" dirty="0" err="1"/>
              <a:t>flèche</a:t>
            </a:r>
            <a:r>
              <a:rPr lang="en-US" sz="2300" dirty="0"/>
              <a:t> droite </a:t>
            </a:r>
            <a:r>
              <a:rPr lang="en-US" sz="2300" dirty="0" err="1"/>
              <a:t>ou</a:t>
            </a:r>
            <a:r>
              <a:rPr lang="en-US" sz="2300" dirty="0"/>
              <a:t> gauche pour passer </a:t>
            </a:r>
            <a:r>
              <a:rPr lang="en-US" sz="2300" dirty="0" err="1"/>
              <a:t>d'une</a:t>
            </a:r>
            <a:r>
              <a:rPr lang="en-US" sz="2300" dirty="0"/>
              <a:t> </a:t>
            </a:r>
            <a:r>
              <a:rPr lang="en-US" sz="2300" dirty="0" err="1"/>
              <a:t>prise</a:t>
            </a:r>
            <a:r>
              <a:rPr lang="en-US" sz="2300" dirty="0"/>
              <a:t> audio à </a:t>
            </a:r>
            <a:r>
              <a:rPr lang="en-US" sz="2300" dirty="0" err="1"/>
              <a:t>une</a:t>
            </a:r>
            <a:r>
              <a:rPr lang="en-US" sz="2300" dirty="0"/>
              <a:t> </a:t>
            </a:r>
            <a:r>
              <a:rPr lang="en-US" sz="2300" dirty="0" err="1"/>
              <a:t>autre</a:t>
            </a:r>
            <a:r>
              <a:rPr lang="en-US" sz="2300" dirty="0"/>
              <a:t>.</a:t>
            </a:r>
            <a:endParaRPr sz="2300" dirty="0"/>
          </a:p>
          <a:p>
            <a:pPr marL="825500" lvl="1" indent="-342900" algn="l" rtl="0">
              <a:spcBef>
                <a:spcPts val="100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r>
              <a:rPr lang="en-US" sz="2000" dirty="0" err="1"/>
              <a:t>Remarquez</a:t>
            </a:r>
            <a:r>
              <a:rPr lang="en-US" sz="2000" dirty="0"/>
              <a:t> que le </a:t>
            </a:r>
            <a:r>
              <a:rPr lang="en-US" sz="2000" dirty="0" err="1"/>
              <a:t>numéro</a:t>
            </a:r>
            <a:r>
              <a:rPr lang="en-US" sz="2000" dirty="0"/>
              <a:t> de la </a:t>
            </a:r>
            <a:r>
              <a:rPr lang="en-US" sz="2000" dirty="0" err="1"/>
              <a:t>prise</a:t>
            </a:r>
            <a:r>
              <a:rPr lang="en-US" sz="2000" dirty="0"/>
              <a:t> change.</a:t>
            </a:r>
            <a:endParaRPr sz="2000" dirty="0"/>
          </a:p>
          <a:p>
            <a:pPr marL="342900" lvl="0" indent="-336550" algn="l" rtl="0">
              <a:spcBef>
                <a:spcPts val="1000"/>
              </a:spcBef>
              <a:spcAft>
                <a:spcPts val="0"/>
              </a:spcAft>
              <a:buSzPts val="1820"/>
              <a:buChar char="►"/>
            </a:pPr>
            <a:r>
              <a:rPr lang="en-US" sz="2300" dirty="0" err="1"/>
              <a:t>Prise</a:t>
            </a:r>
            <a:r>
              <a:rPr lang="en-US" sz="2300" dirty="0"/>
              <a:t> # de # - Affiche la </a:t>
            </a:r>
            <a:r>
              <a:rPr lang="en-US" sz="2300" dirty="0" err="1"/>
              <a:t>prise</a:t>
            </a:r>
            <a:r>
              <a:rPr lang="en-US" sz="2300" dirty="0"/>
              <a:t> disponible. A la date et </a:t>
            </a:r>
            <a:r>
              <a:rPr lang="en-US" sz="2300" dirty="0" err="1"/>
              <a:t>l'heure</a:t>
            </a:r>
            <a:r>
              <a:rPr lang="en-US" sz="2300" dirty="0"/>
              <a:t> </a:t>
            </a:r>
            <a:r>
              <a:rPr lang="en-US" sz="2300" dirty="0" err="1"/>
              <a:t>où</a:t>
            </a:r>
            <a:r>
              <a:rPr lang="en-US" sz="2300" dirty="0"/>
              <a:t> </a:t>
            </a:r>
            <a:r>
              <a:rPr lang="en-US" sz="2300" dirty="0" err="1"/>
              <a:t>elle</a:t>
            </a:r>
            <a:r>
              <a:rPr lang="en-US" sz="2300" dirty="0"/>
              <a:t> a </a:t>
            </a:r>
            <a:r>
              <a:rPr lang="en-US" sz="2300" dirty="0" err="1"/>
              <a:t>été</a:t>
            </a:r>
            <a:r>
              <a:rPr lang="en-US" sz="2300" dirty="0"/>
              <a:t> </a:t>
            </a:r>
            <a:r>
              <a:rPr lang="en-US" sz="2300" dirty="0" err="1"/>
              <a:t>sauvegardée</a:t>
            </a:r>
            <a:r>
              <a:rPr lang="en-US" sz="2300" dirty="0"/>
              <a:t>.</a:t>
            </a:r>
            <a:endParaRPr sz="2300" dirty="0"/>
          </a:p>
        </p:txBody>
      </p:sp>
      <p:sp>
        <p:nvSpPr>
          <p:cNvPr id="314" name="Google Shape;314;p24"/>
          <p:cNvSpPr/>
          <p:nvPr/>
        </p:nvSpPr>
        <p:spPr>
          <a:xfrm>
            <a:off x="6451377" y="3352791"/>
            <a:ext cx="4612943" cy="88458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5" name="Google Shape;31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7172" y="1970313"/>
            <a:ext cx="1651000" cy="685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6" name="Google Shape;31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3967" y="6018096"/>
            <a:ext cx="2137410" cy="685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700"/>
              <a:t>Ecran d'accueil de la gestion de projet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Menu 3 points</a:t>
            </a: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L'icône avec 3 points du menu se trouve à l'extrême droite sur la barre bleue supérieure.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/>
              <a:t>Appuyez/cliquez sur les 3 points pour ouvrir le menu.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</p:txBody>
      </p:sp>
      <p:pic>
        <p:nvPicPr>
          <p:cNvPr id="123" name="Google Shape;123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9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 rot="-2596694">
            <a:off x="8927336" y="285082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700" dirty="0" err="1"/>
              <a:t>Ecran</a:t>
            </a:r>
            <a:r>
              <a:rPr lang="en-US" sz="3700" dirty="0"/>
              <a:t> </a:t>
            </a:r>
            <a:r>
              <a:rPr lang="en-US" sz="3700" dirty="0" err="1"/>
              <a:t>d'accueil</a:t>
            </a:r>
            <a:r>
              <a:rPr lang="en-US" sz="3700" dirty="0"/>
              <a:t> de la gestion de </a:t>
            </a:r>
            <a:r>
              <a:rPr lang="en-US" sz="3700" dirty="0" err="1"/>
              <a:t>projet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Menu 3 points</a:t>
            </a:r>
            <a:endParaRPr dirty="0"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475164" cy="436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800" b="1" dirty="0"/>
              <a:t>Menu de </a:t>
            </a:r>
            <a:r>
              <a:rPr lang="en-US" sz="2800" b="1" dirty="0" err="1"/>
              <a:t>choix</a:t>
            </a:r>
            <a:endParaRPr sz="2800" b="1" dirty="0"/>
          </a:p>
          <a:p>
            <a:pPr marL="342900" lvl="0" indent="-306324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dirty="0" err="1"/>
              <a:t>Paramètres</a:t>
            </a:r>
            <a:r>
              <a:rPr lang="en-US" dirty="0"/>
              <a:t> - </a:t>
            </a:r>
            <a:r>
              <a:rPr lang="en-US" dirty="0" err="1"/>
              <a:t>Appuyez</a:t>
            </a:r>
            <a:r>
              <a:rPr lang="en-US" dirty="0"/>
              <a:t>/</a:t>
            </a:r>
            <a:r>
              <a:rPr lang="en-US" dirty="0" err="1"/>
              <a:t>Cliquez</a:t>
            </a:r>
            <a:r>
              <a:rPr lang="en-US" dirty="0"/>
              <a:t> pour </a:t>
            </a:r>
            <a:r>
              <a:rPr lang="en-US" dirty="0" err="1"/>
              <a:t>voir</a:t>
            </a:r>
            <a:r>
              <a:rPr lang="en-US" dirty="0"/>
              <a:t> les </a:t>
            </a:r>
            <a:r>
              <a:rPr lang="en-US" dirty="0" err="1"/>
              <a:t>paramètres</a:t>
            </a:r>
            <a:r>
              <a:rPr lang="en-US" dirty="0"/>
              <a:t> du </a:t>
            </a:r>
            <a:r>
              <a:rPr lang="en-US" dirty="0" err="1"/>
              <a:t>programme</a:t>
            </a:r>
            <a:r>
              <a:rPr lang="en-US" dirty="0"/>
              <a:t>.</a:t>
            </a:r>
            <a:endParaRPr dirty="0"/>
          </a:p>
          <a:p>
            <a:pPr marL="342900" lvl="0" indent="-306324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dirty="0" err="1"/>
              <a:t>Déconnexion</a:t>
            </a:r>
            <a:r>
              <a:rPr lang="en-US" dirty="0"/>
              <a:t> - </a:t>
            </a:r>
            <a:r>
              <a:rPr lang="en-US" dirty="0" err="1"/>
              <a:t>Appuyez</a:t>
            </a:r>
            <a:r>
              <a:rPr lang="en-US" dirty="0"/>
              <a:t>/</a:t>
            </a:r>
            <a:r>
              <a:rPr lang="en-US" dirty="0" err="1"/>
              <a:t>Cliquez</a:t>
            </a:r>
            <a:r>
              <a:rPr lang="en-US" dirty="0"/>
              <a:t> pour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déconnecter</a:t>
            </a:r>
            <a:r>
              <a:rPr lang="en-US" dirty="0"/>
              <a:t> du </a:t>
            </a:r>
            <a:r>
              <a:rPr lang="en-US" dirty="0" err="1"/>
              <a:t>programme</a:t>
            </a:r>
            <a:r>
              <a:rPr lang="en-US" dirty="0"/>
              <a:t>.</a:t>
            </a:r>
            <a:endParaRPr dirty="0"/>
          </a:p>
          <a:p>
            <a:pPr marL="830581" lvl="1" indent="-342900">
              <a:buSzPct val="80000"/>
              <a:buFont typeface="Arial" panose="020B0604020202020204" pitchFamily="34" charset="0"/>
              <a:buChar char="•"/>
            </a:pPr>
            <a:r>
              <a:rPr lang="en-US" sz="2000" dirty="0"/>
              <a:t>Le </a:t>
            </a:r>
            <a:r>
              <a:rPr lang="en-US" sz="2000" dirty="0" err="1"/>
              <a:t>programme</a:t>
            </a:r>
            <a:r>
              <a:rPr lang="en-US" sz="2000" dirty="0"/>
              <a:t> </a:t>
            </a:r>
            <a:r>
              <a:rPr lang="en-US" sz="2000" dirty="0" err="1"/>
              <a:t>redémarre</a:t>
            </a:r>
            <a:r>
              <a:rPr lang="en-US" sz="2000" dirty="0"/>
              <a:t> à </a:t>
            </a:r>
            <a:r>
              <a:rPr lang="en-US" sz="2000" dirty="0" err="1"/>
              <a:t>l'écran</a:t>
            </a:r>
            <a:r>
              <a:rPr lang="en-US" sz="2000" dirty="0"/>
              <a:t> </a:t>
            </a:r>
            <a:r>
              <a:rPr lang="en-US" sz="2000" dirty="0" err="1"/>
              <a:t>Compte</a:t>
            </a:r>
            <a:r>
              <a:rPr lang="en-US" sz="2000" dirty="0"/>
              <a:t> </a:t>
            </a:r>
            <a:r>
              <a:rPr lang="en-US" sz="2000" dirty="0" err="1"/>
              <a:t>d'utilisateur</a:t>
            </a:r>
            <a:r>
              <a:rPr lang="en-US" sz="2000" dirty="0"/>
              <a:t>.</a:t>
            </a:r>
            <a:endParaRPr dirty="0"/>
          </a:p>
          <a:p>
            <a:pPr marL="342900" lvl="0" indent="-306324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dirty="0"/>
              <a:t>Aide - </a:t>
            </a:r>
            <a:r>
              <a:rPr lang="en-US" dirty="0" err="1"/>
              <a:t>Appuyez</a:t>
            </a:r>
            <a:r>
              <a:rPr lang="en-US" dirty="0"/>
              <a:t>/</a:t>
            </a:r>
            <a:r>
              <a:rPr lang="en-US" dirty="0" err="1"/>
              <a:t>Cliquez</a:t>
            </a:r>
            <a:r>
              <a:rPr lang="en-US" dirty="0"/>
              <a:t> dessus pour consulter la documentation sur </a:t>
            </a:r>
            <a:r>
              <a:rPr lang="en-US" dirty="0" err="1"/>
              <a:t>l'utilisation</a:t>
            </a:r>
            <a:r>
              <a:rPr lang="en-US" dirty="0"/>
              <a:t> du </a:t>
            </a:r>
            <a:r>
              <a:rPr lang="en-US" dirty="0" err="1"/>
              <a:t>programme</a:t>
            </a:r>
            <a:r>
              <a:rPr lang="en-US" dirty="0"/>
              <a:t> BTT Recorder.</a:t>
            </a:r>
            <a:endParaRPr lang="en-US" sz="2000" b="1" dirty="0"/>
          </a:p>
        </p:txBody>
      </p:sp>
      <p:pic>
        <p:nvPicPr>
          <p:cNvPr id="131" name="Google Shape;131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 rot="-2596694">
            <a:off x="8301626" y="3256645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646110" y="2188565"/>
            <a:ext cx="4273619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520"/>
              <a:buChar char="►"/>
            </a:pPr>
            <a:r>
              <a:rPr lang="en-US" dirty="0"/>
              <a:t>Emplacement de la source Audio</a:t>
            </a:r>
            <a:endParaRPr dirty="0"/>
          </a:p>
          <a:p>
            <a:pPr marL="825500" lvl="1" indent="-342900" algn="l" rtl="0">
              <a:spcBef>
                <a:spcPts val="100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r>
              <a:rPr lang="en-US" sz="2000" dirty="0" err="1"/>
              <a:t>Appuyez</a:t>
            </a:r>
            <a:r>
              <a:rPr lang="en-US" sz="2000" dirty="0"/>
              <a:t>/</a:t>
            </a:r>
            <a:r>
              <a:rPr lang="en-US" sz="2000" dirty="0" err="1"/>
              <a:t>Cliquez</a:t>
            </a:r>
            <a:r>
              <a:rPr lang="en-US" sz="2000" dirty="0"/>
              <a:t> pour </a:t>
            </a:r>
            <a:r>
              <a:rPr lang="en-US" sz="2000" dirty="0" err="1"/>
              <a:t>ouvrir</a:t>
            </a:r>
            <a:endParaRPr sz="2000" dirty="0"/>
          </a:p>
          <a:p>
            <a:pPr marL="825500" lvl="1" indent="-342900" algn="l" rtl="0">
              <a:spcBef>
                <a:spcPts val="100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r>
              <a:rPr lang="en-US" sz="2000" dirty="0" err="1"/>
              <a:t>Choisissez</a:t>
            </a:r>
            <a:r>
              <a:rPr lang="en-US" sz="2000" dirty="0"/>
              <a:t> entre</a:t>
            </a:r>
          </a:p>
          <a:p>
            <a:pPr marL="1282700" lvl="2" indent="-342900">
              <a:buSzPts val="1520"/>
              <a:buFont typeface="Wingdings" panose="05000000000000000000" pitchFamily="2" charset="2"/>
              <a:buChar char="§"/>
            </a:pPr>
            <a:r>
              <a:rPr lang="en-US" sz="2000" dirty="0"/>
              <a:t>BTT Recorder</a:t>
            </a:r>
          </a:p>
          <a:p>
            <a:pPr marL="1282700" lvl="2" indent="-342900">
              <a:buSzPts val="1520"/>
              <a:buFont typeface="Wingdings" panose="05000000000000000000" pitchFamily="2" charset="2"/>
              <a:buChar char="§"/>
            </a:pPr>
            <a:r>
              <a:rPr lang="en-US" sz="2000" dirty="0" err="1"/>
              <a:t>translationRecorder</a:t>
            </a:r>
            <a:endParaRPr sz="2000" dirty="0"/>
          </a:p>
          <a:p>
            <a:pPr marL="825500" lvl="1" indent="-342900" algn="l" rtl="0">
              <a:spcBef>
                <a:spcPts val="100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r>
              <a:rPr lang="en-US" sz="2000" dirty="0" err="1"/>
              <a:t>Appuyez</a:t>
            </a:r>
            <a:r>
              <a:rPr lang="en-US" sz="2000" dirty="0"/>
              <a:t> sur </a:t>
            </a:r>
            <a:r>
              <a:rPr lang="en-US" sz="2000" dirty="0" err="1"/>
              <a:t>l'un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l'autre</a:t>
            </a:r>
            <a:r>
              <a:rPr lang="en-US" sz="2000" dirty="0"/>
              <a:t> des liens - UNE SEULE FOIS </a:t>
            </a:r>
            <a:r>
              <a:rPr lang="en-US" sz="2000" dirty="0" err="1"/>
              <a:t>ou</a:t>
            </a:r>
            <a:r>
              <a:rPr lang="en-US" sz="2000" dirty="0"/>
              <a:t> TOUJOURS</a:t>
            </a:r>
            <a:endParaRPr sz="2000" dirty="0"/>
          </a:p>
          <a:p>
            <a:pPr marL="825500" lvl="1" indent="-342900" algn="l" rtl="0">
              <a:spcBef>
                <a:spcPts val="1000"/>
              </a:spcBef>
              <a:spcAft>
                <a:spcPts val="0"/>
              </a:spcAft>
              <a:buSzPts val="1520"/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fenêtre</a:t>
            </a:r>
            <a:r>
              <a:rPr lang="en-US" sz="2000" dirty="0"/>
              <a:t> se </a:t>
            </a:r>
            <a:r>
              <a:rPr lang="en-US" sz="2000" dirty="0" err="1"/>
              <a:t>ferme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38" name="Google Shape;138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 rot="9877209">
            <a:off x="9251222" y="4716862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Ecran d'accueil de la gestion de projet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Menu 3 points - Paramètres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 flipH="1">
            <a:off x="9112390" y="1674254"/>
            <a:ext cx="2658900" cy="2308800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REMARQUE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                                                               Si translationRecorder  est choisi, les fichiers ont peut-être besoin de passer par le logiciel de conversion pour fonctionner dans BTT Recorder.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Ecran d'accueil de la gestion de projet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Menu 3 points - Paramètres</a:t>
            </a:r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646110" y="2188565"/>
            <a:ext cx="4273619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dirty="0"/>
              <a:t>Langue source</a:t>
            </a:r>
            <a:endParaRPr dirty="0"/>
          </a:p>
          <a:p>
            <a:pPr marL="819150" lvl="1" indent="-342900" algn="l" rtl="0">
              <a:spcBef>
                <a:spcPts val="1000"/>
              </a:spcBef>
              <a:spcAft>
                <a:spcPts val="0"/>
              </a:spcAft>
              <a:buSzPts val="1620"/>
              <a:buFont typeface="Arial" panose="020B0604020202020204" pitchFamily="34" charset="0"/>
              <a:buChar char="•"/>
            </a:pPr>
            <a:r>
              <a:rPr lang="en-US" sz="2000" dirty="0" err="1"/>
              <a:t>Appuyez</a:t>
            </a:r>
            <a:r>
              <a:rPr lang="en-US" sz="2000" dirty="0"/>
              <a:t>/</a:t>
            </a:r>
            <a:r>
              <a:rPr lang="en-US" sz="2000" dirty="0" err="1"/>
              <a:t>Cliquez</a:t>
            </a:r>
            <a:r>
              <a:rPr lang="en-US" sz="2000" dirty="0"/>
              <a:t> pour </a:t>
            </a:r>
            <a:r>
              <a:rPr lang="en-US" sz="2000" dirty="0" err="1"/>
              <a:t>ouvrir</a:t>
            </a:r>
            <a:endParaRPr sz="2000" dirty="0"/>
          </a:p>
          <a:p>
            <a:pPr marL="819150" lvl="1" indent="-342900" algn="l" rtl="0">
              <a:spcBef>
                <a:spcPts val="1000"/>
              </a:spcBef>
              <a:spcAft>
                <a:spcPts val="0"/>
              </a:spcAft>
              <a:buSzPts val="1620"/>
              <a:buFont typeface="Arial" panose="020B0604020202020204" pitchFamily="34" charset="0"/>
              <a:buChar char="•"/>
            </a:pPr>
            <a:r>
              <a:rPr lang="en-US" sz="2000" dirty="0" err="1"/>
              <a:t>Recherchez</a:t>
            </a:r>
            <a:r>
              <a:rPr lang="en-US" sz="2000" dirty="0"/>
              <a:t> la langue dans la </a:t>
            </a:r>
            <a:r>
              <a:rPr lang="en-US" sz="2000" dirty="0" err="1"/>
              <a:t>liste</a:t>
            </a:r>
            <a:r>
              <a:rPr lang="en-US" sz="2000" dirty="0"/>
              <a:t> des </a:t>
            </a:r>
            <a:r>
              <a:rPr lang="en-US" sz="2000" dirty="0" err="1"/>
              <a:t>langues</a:t>
            </a:r>
            <a:r>
              <a:rPr lang="en-US" sz="2000" dirty="0"/>
              <a:t>.</a:t>
            </a:r>
            <a:endParaRPr sz="2000" dirty="0"/>
          </a:p>
          <a:p>
            <a:pPr marL="819150" lvl="1" indent="-342900" algn="l" rtl="0">
              <a:spcBef>
                <a:spcPts val="1000"/>
              </a:spcBef>
              <a:spcAft>
                <a:spcPts val="0"/>
              </a:spcAft>
              <a:buSzPts val="1620"/>
              <a:buFont typeface="Arial" panose="020B0604020202020204" pitchFamily="34" charset="0"/>
              <a:buChar char="•"/>
            </a:pPr>
            <a:r>
              <a:rPr lang="en-US" sz="2000" dirty="0" err="1"/>
              <a:t>Appuyez</a:t>
            </a:r>
            <a:r>
              <a:rPr lang="en-US" sz="2000" dirty="0"/>
              <a:t>/</a:t>
            </a:r>
            <a:r>
              <a:rPr lang="en-US" sz="2000" dirty="0" err="1"/>
              <a:t>Cliquez</a:t>
            </a:r>
            <a:r>
              <a:rPr lang="en-US" sz="2000" dirty="0"/>
              <a:t> sur le nom de la langue</a:t>
            </a:r>
            <a:endParaRPr sz="2000" dirty="0"/>
          </a:p>
          <a:p>
            <a:pPr marL="819150" lvl="1" indent="-342900" algn="l" rtl="0">
              <a:spcBef>
                <a:spcPts val="1000"/>
              </a:spcBef>
              <a:spcAft>
                <a:spcPts val="0"/>
              </a:spcAft>
              <a:buSzPts val="1620"/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fenêtre</a:t>
            </a:r>
            <a:r>
              <a:rPr lang="en-US" sz="2000" dirty="0"/>
              <a:t> se </a:t>
            </a:r>
            <a:r>
              <a:rPr lang="en-US" sz="2000" dirty="0" err="1"/>
              <a:t>ferme</a:t>
            </a:r>
            <a:endParaRPr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48" name="Google Shape;148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 rot="-9340713">
            <a:off x="8258552" y="310700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Ecran d'accueil de la gestion de projet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Menu 3 points - Paramètres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dirty="0" err="1"/>
              <a:t>Ajouter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langue </a:t>
            </a:r>
            <a:r>
              <a:rPr lang="en-US" dirty="0" err="1"/>
              <a:t>temporaire</a:t>
            </a:r>
            <a:endParaRPr lang="en-US" dirty="0"/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Appuyez</a:t>
            </a:r>
            <a:r>
              <a:rPr lang="en-US" sz="2000" dirty="0"/>
              <a:t>/</a:t>
            </a:r>
            <a:r>
              <a:rPr lang="en-US" sz="2000" dirty="0" err="1"/>
              <a:t>Cliquez</a:t>
            </a:r>
            <a:r>
              <a:rPr lang="en-US" sz="2000" dirty="0"/>
              <a:t> pour </a:t>
            </a:r>
            <a:r>
              <a:rPr lang="en-US" sz="2000" dirty="0" err="1"/>
              <a:t>ouvrir</a:t>
            </a:r>
            <a:endParaRPr sz="2000" dirty="0"/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sz="2000" dirty="0"/>
              <a:t>Entrez le nom de la langue</a:t>
            </a:r>
            <a:endParaRPr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dirty="0"/>
              <a:t>Pour </a:t>
            </a:r>
            <a:r>
              <a:rPr lang="en-US" dirty="0" err="1"/>
              <a:t>fermer</a:t>
            </a:r>
            <a:r>
              <a:rPr lang="en-US" dirty="0"/>
              <a:t> la </a:t>
            </a:r>
            <a:r>
              <a:rPr lang="en-US" dirty="0" err="1"/>
              <a:t>fenêtre</a:t>
            </a:r>
            <a:r>
              <a:rPr lang="en-US" dirty="0"/>
              <a:t>, </a:t>
            </a:r>
            <a:r>
              <a:rPr lang="en-US" dirty="0" err="1"/>
              <a:t>cliquez</a:t>
            </a:r>
            <a:r>
              <a:rPr lang="en-US" dirty="0"/>
              <a:t> sur le lien FERMER </a:t>
            </a:r>
            <a:r>
              <a:rPr lang="en-US" dirty="0" err="1"/>
              <a:t>en</a:t>
            </a:r>
            <a:r>
              <a:rPr lang="en-US" dirty="0"/>
              <a:t> bas.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</p:txBody>
      </p:sp>
      <p:pic>
        <p:nvPicPr>
          <p:cNvPr id="156" name="Google Shape;156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 rot="9877209">
            <a:off x="9058038" y="2186592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Ecran d'accueil de la gestion de projet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Menu 3 points - Paramètres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646099" y="2135325"/>
            <a:ext cx="4475175" cy="42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spcBef>
                <a:spcPts val="1000"/>
              </a:spcBef>
              <a:spcAft>
                <a:spcPts val="0"/>
              </a:spcAft>
              <a:buSzPts val="1620"/>
              <a:buChar char="►"/>
            </a:pPr>
            <a:r>
              <a:rPr lang="en-US" dirty="0" err="1"/>
              <a:t>Ajouter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langue </a:t>
            </a:r>
            <a:r>
              <a:rPr lang="en-US" dirty="0" err="1"/>
              <a:t>temporaire</a:t>
            </a:r>
            <a:endParaRPr dirty="0"/>
          </a:p>
          <a:p>
            <a:pPr marL="819150" lvl="1" indent="-342900" algn="l" rtl="0">
              <a:spcBef>
                <a:spcPts val="1000"/>
              </a:spcBef>
              <a:spcAft>
                <a:spcPts val="0"/>
              </a:spcAft>
              <a:buSzPts val="1620"/>
              <a:buFont typeface="Arial" panose="020B0604020202020204" pitchFamily="34" charset="0"/>
              <a:buChar char="•"/>
            </a:pPr>
            <a:r>
              <a:rPr lang="en-US" sz="2000" dirty="0" err="1"/>
              <a:t>Appuyez</a:t>
            </a:r>
            <a:r>
              <a:rPr lang="en-US" sz="2000" dirty="0"/>
              <a:t>/</a:t>
            </a:r>
            <a:r>
              <a:rPr lang="en-US" sz="2000" dirty="0" err="1"/>
              <a:t>Cliquez</a:t>
            </a:r>
            <a:r>
              <a:rPr lang="en-US" sz="2000" dirty="0"/>
              <a:t> pour </a:t>
            </a:r>
            <a:r>
              <a:rPr lang="en-US" sz="2000" dirty="0" err="1"/>
              <a:t>ouvrir</a:t>
            </a:r>
            <a:endParaRPr sz="2000" dirty="0"/>
          </a:p>
          <a:p>
            <a:pPr marL="819150" lvl="1" indent="-342900" algn="l" rtl="0">
              <a:spcBef>
                <a:spcPts val="1000"/>
              </a:spcBef>
              <a:spcAft>
                <a:spcPts val="0"/>
              </a:spcAft>
              <a:buSzPts val="1620"/>
              <a:buFont typeface="Arial" panose="020B0604020202020204" pitchFamily="34" charset="0"/>
              <a:buChar char="•"/>
            </a:pPr>
            <a:r>
              <a:rPr lang="en-US" sz="2000" dirty="0"/>
              <a:t>Entrez le nom de la langue</a:t>
            </a:r>
            <a:endParaRPr sz="2000" dirty="0"/>
          </a:p>
          <a:p>
            <a:pPr marL="819150" lvl="1" indent="-342900" algn="l" rtl="0">
              <a:spcBef>
                <a:spcPts val="1000"/>
              </a:spcBef>
              <a:spcAft>
                <a:spcPts val="0"/>
              </a:spcAft>
              <a:buSzPts val="1620"/>
              <a:buFont typeface="Arial" panose="020B0604020202020204" pitchFamily="34" charset="0"/>
              <a:buChar char="•"/>
            </a:pPr>
            <a:r>
              <a:rPr lang="en-US" sz="2000" dirty="0"/>
              <a:t>Entrez un code de 6 </a:t>
            </a:r>
            <a:r>
              <a:rPr lang="en-US" sz="2000" dirty="0" err="1"/>
              <a:t>caractères</a:t>
            </a:r>
            <a:r>
              <a:rPr lang="en-US" sz="2000" dirty="0"/>
              <a:t> </a:t>
            </a:r>
            <a:r>
              <a:rPr lang="en-US" sz="2000" dirty="0" err="1"/>
              <a:t>exactement</a:t>
            </a:r>
            <a:endParaRPr sz="2000" dirty="0"/>
          </a:p>
          <a:p>
            <a:pPr marL="342900" lvl="0" indent="-323850" algn="l" rtl="0">
              <a:spcBef>
                <a:spcPts val="1000"/>
              </a:spcBef>
              <a:spcAft>
                <a:spcPts val="0"/>
              </a:spcAft>
              <a:buSzPts val="1620"/>
              <a:buChar char="►"/>
            </a:pPr>
            <a:r>
              <a:rPr lang="en-US" dirty="0" err="1"/>
              <a:t>Appuyez</a:t>
            </a:r>
            <a:r>
              <a:rPr lang="en-US" dirty="0"/>
              <a:t>/</a:t>
            </a:r>
            <a:r>
              <a:rPr lang="en-US" dirty="0" err="1"/>
              <a:t>Cliquez</a:t>
            </a:r>
            <a:r>
              <a:rPr lang="en-US" dirty="0"/>
              <a:t> le lien AJOUTER pour </a:t>
            </a:r>
            <a:r>
              <a:rPr lang="en-US" dirty="0" err="1"/>
              <a:t>ajouter</a:t>
            </a:r>
            <a:r>
              <a:rPr lang="en-US" dirty="0"/>
              <a:t> la langue et </a:t>
            </a:r>
            <a:r>
              <a:rPr lang="en-US" dirty="0" err="1"/>
              <a:t>fermez</a:t>
            </a:r>
            <a:r>
              <a:rPr lang="en-US" dirty="0"/>
              <a:t> la </a:t>
            </a:r>
            <a:r>
              <a:rPr lang="en-US" dirty="0" err="1"/>
              <a:t>fenêtre</a:t>
            </a:r>
            <a:r>
              <a:rPr lang="en-US" sz="2100" dirty="0"/>
              <a:t>.</a:t>
            </a:r>
            <a:endParaRPr sz="2300" b="1" dirty="0"/>
          </a:p>
        </p:txBody>
      </p:sp>
      <p:pic>
        <p:nvPicPr>
          <p:cNvPr id="164" name="Google Shape;164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/>
          <p:nvPr/>
        </p:nvSpPr>
        <p:spPr>
          <a:xfrm rot="9877209">
            <a:off x="8441588" y="2659203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800"/>
              <a:t>Ecran d'accueil de la gestion de projet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Menu 3 points - Paramètres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endParaRPr/>
          </a:p>
        </p:txBody>
      </p:sp>
      <p:pic>
        <p:nvPicPr>
          <p:cNvPr id="171" name="Google Shape;171;p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/>
          <p:nvPr/>
        </p:nvSpPr>
        <p:spPr>
          <a:xfrm rot="7832197">
            <a:off x="5590419" y="2622669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37338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sz="9600" dirty="0" err="1"/>
              <a:t>Mettre</a:t>
            </a:r>
            <a:r>
              <a:rPr lang="en-US" sz="9600" dirty="0"/>
              <a:t> à jour la langue à </a:t>
            </a:r>
            <a:r>
              <a:rPr lang="en-US" sz="9600" dirty="0" err="1"/>
              <a:t>partir</a:t>
            </a:r>
            <a:r>
              <a:rPr lang="en-US" sz="9600" dirty="0"/>
              <a:t> de </a:t>
            </a:r>
            <a:r>
              <a:rPr lang="en-US" sz="9600" dirty="0" err="1"/>
              <a:t>traductionDatabase</a:t>
            </a:r>
            <a:endParaRPr lang="en-US" sz="9600" dirty="0"/>
          </a:p>
          <a:p>
            <a:pPr marL="822960" lvl="2" indent="-347472">
              <a:buSzPct val="100000"/>
              <a:buFont typeface="Arial" panose="020B0604020202020204" pitchFamily="34" charset="0"/>
              <a:buChar char="•"/>
            </a:pPr>
            <a:r>
              <a:rPr lang="en-US" sz="8000" dirty="0" err="1"/>
              <a:t>Appuyez</a:t>
            </a:r>
            <a:r>
              <a:rPr lang="en-US" sz="8000" dirty="0"/>
              <a:t>/</a:t>
            </a:r>
            <a:r>
              <a:rPr lang="en-US" sz="8000" dirty="0" err="1"/>
              <a:t>Cliquez</a:t>
            </a:r>
            <a:r>
              <a:rPr lang="en-US" sz="8000" dirty="0"/>
              <a:t> pour </a:t>
            </a:r>
            <a:r>
              <a:rPr lang="en-US" sz="8000" dirty="0" err="1"/>
              <a:t>exécuter</a:t>
            </a:r>
            <a:r>
              <a:rPr lang="en-US" sz="8000" dirty="0"/>
              <a:t> la mise à jour</a:t>
            </a:r>
          </a:p>
          <a:p>
            <a:pPr marL="822960" lvl="2" indent="-347472">
              <a:buSzPct val="100000"/>
              <a:buFont typeface="Arial" panose="020B0604020202020204" pitchFamily="34" charset="0"/>
              <a:buChar char="•"/>
            </a:pPr>
            <a:r>
              <a:rPr lang="en-US" sz="8000" dirty="0"/>
              <a:t>La mise à jour sera </a:t>
            </a:r>
            <a:r>
              <a:rPr lang="en-US" sz="8000" dirty="0" err="1"/>
              <a:t>traitée</a:t>
            </a:r>
            <a:endParaRPr lang="en-US" sz="8000" dirty="0"/>
          </a:p>
          <a:p>
            <a:pPr marL="822960" lvl="2" indent="-347472">
              <a:buSzPct val="100000"/>
              <a:buFont typeface="Arial" panose="020B0604020202020204" pitchFamily="34" charset="0"/>
              <a:buChar char="•"/>
            </a:pPr>
            <a:r>
              <a:rPr lang="en-US" sz="8000" dirty="0"/>
              <a:t>La </a:t>
            </a:r>
            <a:r>
              <a:rPr lang="en-US" sz="8000" dirty="0" err="1"/>
              <a:t>fenêtre</a:t>
            </a:r>
            <a:r>
              <a:rPr lang="en-US" sz="8000" dirty="0"/>
              <a:t> de message </a:t>
            </a:r>
            <a:r>
              <a:rPr lang="en-US" sz="8000" dirty="0" err="1"/>
              <a:t>contextuel</a:t>
            </a:r>
            <a:r>
              <a:rPr lang="en-US" sz="8000" dirty="0"/>
              <a:t> se </a:t>
            </a:r>
            <a:r>
              <a:rPr lang="en-US" sz="8000" dirty="0" err="1"/>
              <a:t>fermera</a:t>
            </a:r>
            <a:r>
              <a:rPr lang="en-US" sz="8000" dirty="0"/>
              <a:t> </a:t>
            </a:r>
            <a:r>
              <a:rPr lang="en-US" sz="8000" dirty="0" err="1"/>
              <a:t>une</a:t>
            </a:r>
            <a:r>
              <a:rPr lang="en-US" sz="8000" dirty="0"/>
              <a:t> </a:t>
            </a:r>
            <a:r>
              <a:rPr lang="en-US" sz="8000" dirty="0" err="1"/>
              <a:t>fois</a:t>
            </a:r>
            <a:r>
              <a:rPr lang="en-US" sz="8000" dirty="0"/>
              <a:t> la mise à jour </a:t>
            </a:r>
            <a:r>
              <a:rPr lang="en-US" sz="8000" dirty="0" err="1"/>
              <a:t>terminée</a:t>
            </a:r>
            <a:r>
              <a:rPr lang="en-US" sz="8000" dirty="0"/>
              <a:t>.</a:t>
            </a:r>
            <a:endParaRPr sz="8000" dirty="0"/>
          </a:p>
          <a:p>
            <a:pPr marL="742950" lvl="1" indent="-16383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TTRecorder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1290</Words>
  <Application>Microsoft Office PowerPoint</Application>
  <PresentationFormat>Widescreen</PresentationFormat>
  <Paragraphs>138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Century Gothic</vt:lpstr>
      <vt:lpstr>Calibri</vt:lpstr>
      <vt:lpstr>Arial</vt:lpstr>
      <vt:lpstr>Wingdings</vt:lpstr>
      <vt:lpstr>Noto Sans Symbols</vt:lpstr>
      <vt:lpstr>BTTRecorder</vt:lpstr>
      <vt:lpstr>BTT Recorder v1.4</vt:lpstr>
      <vt:lpstr>Liens vers les sujets</vt:lpstr>
      <vt:lpstr>Ecran d'accueil de la gestion de projet  Menu 3 points</vt:lpstr>
      <vt:lpstr>Ecran d'accueil de la gestion de projet  Menu 3 points</vt:lpstr>
      <vt:lpstr>Ecran d'accueil de la gestion de projet  Menu 3 points - Paramètres</vt:lpstr>
      <vt:lpstr>Ecran d'accueil de la gestion de projet  Menu 3 points - Paramètres</vt:lpstr>
      <vt:lpstr>Ecran d'accueil de la gestion de projet  Menu 3 points - Paramètres </vt:lpstr>
      <vt:lpstr>Ecran d'accueil de la gestion de projet  Menu 3 points - Paramètres </vt:lpstr>
      <vt:lpstr>Ecran d'accueil de la gestion de projet  Menu 3 points - Paramètres </vt:lpstr>
      <vt:lpstr>Ecran d'accueil de la gestion de projet  Menu 3 points - Paramètres </vt:lpstr>
      <vt:lpstr>Ecran d'accueil de la gestion de projet  Information</vt:lpstr>
      <vt:lpstr>Ecran d'accueil de la gestion de projet  Information</vt:lpstr>
      <vt:lpstr>Ecran d'accueil de la gestion de projet  Information </vt:lpstr>
      <vt:lpstr>Écran d'accueil de la gestion de projet Menu des icônes d'informations</vt:lpstr>
      <vt:lpstr>Écran d'accueil de la gestion de projet Menu des icônes d'informations</vt:lpstr>
      <vt:lpstr>Icônes sur l'écran d'édition  Barre supérieure - Côté gauche</vt:lpstr>
      <vt:lpstr>Icônes sur l'écran d'édition  Barre supérieure - Côté droit</vt:lpstr>
      <vt:lpstr>Icônes sur l'écran d'édition Barre bleue en bas </vt:lpstr>
      <vt:lpstr>Icônes sur l'écran d'édition Barre grise inférieure </vt:lpstr>
      <vt:lpstr>Barre de prise de versets ou de morceaux  Accès en tapant sur la flèche à la fin de la barre de versets  </vt:lpstr>
      <vt:lpstr>Barre de prise de versets ou de morceaux  Accès en tapant sur la flèche à la fin de la barre de versets  </vt:lpstr>
      <vt:lpstr>Barre de prise de versets ou de morceaux  Accès en tapant sur la flèche à la fin de la barre de versets  </vt:lpstr>
      <vt:lpstr>Barre de prise de versets ou de morceaux  Accès en tapant sur la flèche à la fin de la barre de versets  </vt:lpstr>
      <vt:lpstr>Barre de prise de versets ou de morceaux  Accès en tapant sur la flèche à la fin de la barre de versets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Recorder v1.4</dc:title>
  <dc:creator>Erika Herman</dc:creator>
  <cp:lastModifiedBy>Christine Jarka</cp:lastModifiedBy>
  <cp:revision>1</cp:revision>
  <dcterms:created xsi:type="dcterms:W3CDTF">2016-06-27T19:09:04Z</dcterms:created>
  <dcterms:modified xsi:type="dcterms:W3CDTF">2021-06-07T18:35:02Z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