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entury Gothic" panose="020B0502020202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jOwZXG1PotpD4mtcNlKPCvWptN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ne Jarka" userId="27407dc7-5536-4242-9797-21c37323e07b" providerId="ADAL" clId="{100DA2F5-C0E8-4A36-9E15-8B10300714F3}"/>
    <pc:docChg chg="custSel modSld">
      <pc:chgData name="Christine Jarka" userId="27407dc7-5536-4242-9797-21c37323e07b" providerId="ADAL" clId="{100DA2F5-C0E8-4A36-9E15-8B10300714F3}" dt="2021-06-08T09:48:20.667" v="21" actId="404"/>
      <pc:docMkLst>
        <pc:docMk/>
      </pc:docMkLst>
      <pc:sldChg chg="modSp mod">
        <pc:chgData name="Christine Jarka" userId="27407dc7-5536-4242-9797-21c37323e07b" providerId="ADAL" clId="{100DA2F5-C0E8-4A36-9E15-8B10300714F3}" dt="2021-06-08T09:47:53.359" v="17" actId="27636"/>
        <pc:sldMkLst>
          <pc:docMk/>
          <pc:sldMk cId="0" sldId="259"/>
        </pc:sldMkLst>
        <pc:spChg chg="mod">
          <ac:chgData name="Christine Jarka" userId="27407dc7-5536-4242-9797-21c37323e07b" providerId="ADAL" clId="{100DA2F5-C0E8-4A36-9E15-8B10300714F3}" dt="2021-06-08T09:47:53.359" v="17" actId="27636"/>
          <ac:spMkLst>
            <pc:docMk/>
            <pc:sldMk cId="0" sldId="259"/>
            <ac:spMk id="138" creationId="{00000000-0000-0000-0000-000000000000}"/>
          </ac:spMkLst>
        </pc:spChg>
      </pc:sldChg>
      <pc:sldChg chg="modSp mod">
        <pc:chgData name="Christine Jarka" userId="27407dc7-5536-4242-9797-21c37323e07b" providerId="ADAL" clId="{100DA2F5-C0E8-4A36-9E15-8B10300714F3}" dt="2021-06-08T09:48:07.372" v="19" actId="404"/>
        <pc:sldMkLst>
          <pc:docMk/>
          <pc:sldMk cId="0" sldId="261"/>
        </pc:sldMkLst>
        <pc:spChg chg="mod">
          <ac:chgData name="Christine Jarka" userId="27407dc7-5536-4242-9797-21c37323e07b" providerId="ADAL" clId="{100DA2F5-C0E8-4A36-9E15-8B10300714F3}" dt="2021-06-08T09:48:07.372" v="19" actId="404"/>
          <ac:spMkLst>
            <pc:docMk/>
            <pc:sldMk cId="0" sldId="261"/>
            <ac:spMk id="160" creationId="{00000000-0000-0000-0000-000000000000}"/>
          </ac:spMkLst>
        </pc:spChg>
      </pc:sldChg>
      <pc:sldChg chg="modSp mod">
        <pc:chgData name="Christine Jarka" userId="27407dc7-5536-4242-9797-21c37323e07b" providerId="ADAL" clId="{100DA2F5-C0E8-4A36-9E15-8B10300714F3}" dt="2021-06-08T09:48:20.667" v="21" actId="404"/>
        <pc:sldMkLst>
          <pc:docMk/>
          <pc:sldMk cId="0" sldId="265"/>
        </pc:sldMkLst>
        <pc:spChg chg="mod">
          <ac:chgData name="Christine Jarka" userId="27407dc7-5536-4242-9797-21c37323e07b" providerId="ADAL" clId="{100DA2F5-C0E8-4A36-9E15-8B10300714F3}" dt="2021-06-08T09:48:20.667" v="21" actId="404"/>
          <ac:spMkLst>
            <pc:docMk/>
            <pc:sldMk cId="0" sldId="265"/>
            <ac:spMk id="20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1" cap="none">
                <a:solidFill>
                  <a:srgbClr val="28C28C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8" name="Google Shape;18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7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7"/>
          <p:cNvSpPr>
            <a:spLocks noGrp="1"/>
          </p:cNvSpPr>
          <p:nvPr>
            <p:ph type="pic" idx="2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9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body" idx="1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29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68" name="Google Shape;68;p29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0"/>
          <p:cNvSpPr txBox="1"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81" name="Google Shape;81;p31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82;p31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" name="Google Shape;83;p3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87" name="Google Shape;87;p32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9" name="Google Shape;89;p32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32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1" name="Google Shape;91;p32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32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3" name="Google Shape;93;p32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4" name="Google Shape;94;p32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95" name="Google Shape;95;p32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" name="Google Shape;96;p32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7" name="Google Shape;97;p3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3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1" name="Google Shape;101;p3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4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4"/>
          <p:cNvSpPr txBox="1">
            <a:spLocks noGrp="1"/>
          </p:cNvSpPr>
          <p:nvPr>
            <p:ph type="body" idx="1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1pPr>
            <a:lvl2pPr marL="914400" lvl="1" indent="-3505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2pPr>
            <a:lvl3pPr marL="1371600" lvl="2" indent="-3505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body" idx="2"/>
          </p:nvPr>
        </p:nvSpPr>
        <p:spPr>
          <a:xfrm>
            <a:off x="5120640" y="2194560"/>
            <a:ext cx="6089904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pic>
        <p:nvPicPr>
          <p:cNvPr id="23" name="Google Shape;23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pic>
        <p:nvPicPr>
          <p:cNvPr id="27" name="Google Shape;27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 cap="none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1" name="Google Shape;31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pic>
        <p:nvPicPr>
          <p:cNvPr id="38" name="Google Shape;38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5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  <a:defRPr sz="2000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5pPr>
            <a:lvl6pPr marL="2743200" lvl="5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marL="3200400" lvl="6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marL="3657600" lvl="7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marL="4114800" lvl="8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6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664"/>
            </a:gs>
            <a:gs pos="10000">
              <a:srgbClr val="002664"/>
            </a:gs>
            <a:gs pos="100000">
              <a:srgbClr val="004C7A"/>
            </a:gs>
          </a:gsLst>
          <a:lin ang="612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7"/>
          <p:cNvPicPr preferRelativeResize="0"/>
          <p:nvPr/>
        </p:nvPicPr>
        <p:blipFill rotWithShape="1">
          <a:blip r:embed="rId19">
            <a:alphaModFix/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14" name="Google Shape;14;p17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lang="en-US" dirty="0">
                <a:solidFill>
                  <a:schemeClr val="lt1"/>
                </a:solidFill>
              </a:rPr>
              <a:t>BTT Recorder</a:t>
            </a:r>
            <a:br>
              <a:rPr lang="en-US" dirty="0">
                <a:solidFill>
                  <a:schemeClr val="lt1"/>
                </a:solidFill>
              </a:rPr>
            </a:br>
            <a:r>
              <a:rPr lang="en-US" dirty="0">
                <a:solidFill>
                  <a:schemeClr val="lt1"/>
                </a:solidFill>
              </a:rPr>
              <a:t> v1.4</a:t>
            </a:r>
            <a:br>
              <a:rPr lang="en-US" dirty="0">
                <a:solidFill>
                  <a:schemeClr val="lt1"/>
                </a:solidFill>
              </a:rPr>
            </a:br>
            <a:endParaRPr dirty="0"/>
          </a:p>
        </p:txBody>
      </p:sp>
      <p:sp>
        <p:nvSpPr>
          <p:cNvPr id="111" name="Google Shape;111;p1"/>
          <p:cNvSpPr txBox="1">
            <a:spLocks noGrp="1"/>
          </p:cNvSpPr>
          <p:nvPr>
            <p:ph type="subTitle" idx="1"/>
          </p:nvPr>
        </p:nvSpPr>
        <p:spPr>
          <a:xfrm>
            <a:off x="914400" y="2468880"/>
            <a:ext cx="3200400" cy="3325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3200" dirty="0" err="1"/>
              <a:t>Démarrant</a:t>
            </a:r>
            <a:r>
              <a:rPr lang="en-US" sz="3200" dirty="0"/>
              <a:t> un nouveau </a:t>
            </a:r>
            <a:r>
              <a:rPr lang="en-US" sz="3200" dirty="0" err="1"/>
              <a:t>projet</a:t>
            </a:r>
            <a:r>
              <a:rPr lang="en-US" sz="3200" dirty="0"/>
              <a:t> à </a:t>
            </a:r>
            <a:r>
              <a:rPr lang="en-US" sz="3200" dirty="0" err="1"/>
              <a:t>partir</a:t>
            </a:r>
            <a:r>
              <a:rPr lang="en-US" sz="3200" dirty="0"/>
              <a:t> de Project Management</a:t>
            </a:r>
            <a:endParaRPr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5782" y="3613978"/>
            <a:ext cx="4934372" cy="3083983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/>
              <a:t>Commencez un projet</a:t>
            </a:r>
            <a:endParaRPr/>
          </a:p>
        </p:txBody>
      </p:sp>
      <p:sp>
        <p:nvSpPr>
          <p:cNvPr id="201" name="Google Shape;201;p10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dirty="0" err="1"/>
              <a:t>Sélectionnez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source audio: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dirty="0" err="1"/>
              <a:t>Recherchez</a:t>
            </a:r>
            <a:r>
              <a:rPr lang="en-US" dirty="0"/>
              <a:t> la langue </a:t>
            </a:r>
            <a:r>
              <a:rPr lang="en-US" dirty="0" err="1"/>
              <a:t>souhaitée</a:t>
            </a:r>
            <a:r>
              <a:rPr lang="en-US" dirty="0"/>
              <a:t> </a:t>
            </a:r>
            <a:r>
              <a:rPr lang="en-US" dirty="0" err="1"/>
              <a:t>soit</a:t>
            </a:r>
            <a:r>
              <a:rPr lang="en-US" dirty="0"/>
              <a:t> :</a:t>
            </a:r>
            <a:endParaRPr dirty="0"/>
          </a:p>
          <a:p>
            <a:pPr marL="800100" lvl="1" indent="-342900" algn="l" rtl="0">
              <a:spcBef>
                <a:spcPts val="1000"/>
              </a:spcBef>
              <a:spcAft>
                <a:spcPts val="0"/>
              </a:spcAft>
              <a:buSzPts val="1760"/>
              <a:buFont typeface="Arial" panose="020B0604020202020204" pitchFamily="34" charset="0"/>
              <a:buChar char="•"/>
            </a:pPr>
            <a:r>
              <a:rPr lang="en-US" sz="2000" dirty="0"/>
              <a:t>Faire </a:t>
            </a:r>
            <a:r>
              <a:rPr lang="en-US" sz="2000" dirty="0" err="1"/>
              <a:t>défiler</a:t>
            </a:r>
            <a:r>
              <a:rPr lang="en-US" sz="2000" dirty="0"/>
              <a:t> </a:t>
            </a:r>
            <a:r>
              <a:rPr lang="en-US" sz="2000" dirty="0" err="1"/>
              <a:t>jusqu'au</a:t>
            </a:r>
            <a:r>
              <a:rPr lang="en-US" sz="2000" dirty="0"/>
              <a:t> nom de la langue.</a:t>
            </a:r>
            <a:endParaRPr sz="2000" dirty="0"/>
          </a:p>
          <a:p>
            <a:pPr marL="800100" lvl="1" indent="-342900" algn="l" rtl="0">
              <a:spcBef>
                <a:spcPts val="1000"/>
              </a:spcBef>
              <a:spcAft>
                <a:spcPts val="0"/>
              </a:spcAft>
              <a:buSzPts val="1760"/>
              <a:buFont typeface="Arial" panose="020B0604020202020204" pitchFamily="34" charset="0"/>
              <a:buChar char="•"/>
            </a:pPr>
            <a:r>
              <a:rPr lang="en-US" sz="2000" dirty="0" err="1"/>
              <a:t>Cliquant</a:t>
            </a:r>
            <a:r>
              <a:rPr lang="en-US" sz="2000" dirty="0"/>
              <a:t> sur la loupe et </a:t>
            </a:r>
            <a:r>
              <a:rPr lang="en-US" sz="2000" dirty="0" err="1"/>
              <a:t>tapant</a:t>
            </a:r>
            <a:r>
              <a:rPr lang="en-US" sz="2000" dirty="0"/>
              <a:t> le nom de la langue </a:t>
            </a:r>
            <a:r>
              <a:rPr lang="en-US" sz="2000" dirty="0" err="1"/>
              <a:t>ou</a:t>
            </a:r>
            <a:r>
              <a:rPr lang="en-US" sz="2000" dirty="0"/>
              <a:t> le code de langue.</a:t>
            </a:r>
            <a:endParaRPr sz="2000" dirty="0"/>
          </a:p>
        </p:txBody>
      </p:sp>
      <p:sp>
        <p:nvSpPr>
          <p:cNvPr id="202" name="Google Shape;202;p10"/>
          <p:cNvSpPr/>
          <p:nvPr/>
        </p:nvSpPr>
        <p:spPr>
          <a:xfrm rot="-2319158">
            <a:off x="7356910" y="4036703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3" name="Google Shape;203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96982" y="2227340"/>
            <a:ext cx="6089904" cy="1258894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0"/>
          <p:cNvSpPr/>
          <p:nvPr/>
        </p:nvSpPr>
        <p:spPr>
          <a:xfrm rot="-1100651">
            <a:off x="9127160" y="2325058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p10"/>
          <p:cNvSpPr txBox="1"/>
          <p:nvPr/>
        </p:nvSpPr>
        <p:spPr>
          <a:xfrm flipH="1">
            <a:off x="6930425" y="375925"/>
            <a:ext cx="1731300" cy="1477500"/>
          </a:xfrm>
          <a:prstGeom prst="rect">
            <a:avLst/>
          </a:prstGeom>
          <a:noFill/>
          <a:ln w="571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Sauter cette étape si vous n'utilisez pas de source audio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/>
              <a:t>Commencer un projet</a:t>
            </a:r>
            <a:endParaRPr/>
          </a:p>
        </p:txBody>
      </p:sp>
      <p:sp>
        <p:nvSpPr>
          <p:cNvPr id="212" name="Google Shape;212;p11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Sélection de Source Audio: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/>
              <a:t>Le code de la langue apparaît maintenant sur la barre verte de Langue Source.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/>
              <a:t>Cliquez sur la barre verte du bas (Sélectionner Localisation de la Source).</a:t>
            </a:r>
            <a:endParaRPr/>
          </a:p>
        </p:txBody>
      </p:sp>
      <p:pic>
        <p:nvPicPr>
          <p:cNvPr id="213" name="Google Shape;213;p11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1275" y="2391172"/>
            <a:ext cx="6089649" cy="3806031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1"/>
          <p:cNvSpPr/>
          <p:nvPr/>
        </p:nvSpPr>
        <p:spPr>
          <a:xfrm rot="10523994">
            <a:off x="9616046" y="2808257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" name="Google Shape;215;p11"/>
          <p:cNvSpPr txBox="1"/>
          <p:nvPr/>
        </p:nvSpPr>
        <p:spPr>
          <a:xfrm flipH="1">
            <a:off x="6930350" y="375925"/>
            <a:ext cx="1540500" cy="1754700"/>
          </a:xfrm>
          <a:prstGeom prst="rect">
            <a:avLst/>
          </a:prstGeom>
          <a:noFill/>
          <a:ln w="571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Sauter cette étape si vous n'utilisez pas de source audio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/>
              <a:t>Commencer un projet</a:t>
            </a:r>
            <a:endParaRPr/>
          </a:p>
        </p:txBody>
      </p:sp>
      <p:sp>
        <p:nvSpPr>
          <p:cNvPr id="222" name="Google Shape;222;p12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Sélection de la la source Audio: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/>
              <a:t>Utilisez le gestionnaire de dossier pour trouver et sélectionner le dossier source approprié.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/>
              <a:t>(Le facilitateur aidera avec ceci)</a:t>
            </a:r>
            <a:endParaRPr/>
          </a:p>
        </p:txBody>
      </p:sp>
      <p:pic>
        <p:nvPicPr>
          <p:cNvPr id="223" name="Google Shape;223;p12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1275" y="2391172"/>
            <a:ext cx="6089650" cy="380603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2"/>
          <p:cNvSpPr/>
          <p:nvPr/>
        </p:nvSpPr>
        <p:spPr>
          <a:xfrm rot="263684">
            <a:off x="4662678" y="2573884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5" name="Google Shape;225;p12"/>
          <p:cNvSpPr txBox="1"/>
          <p:nvPr/>
        </p:nvSpPr>
        <p:spPr>
          <a:xfrm flipH="1">
            <a:off x="6930350" y="375925"/>
            <a:ext cx="1756800" cy="1477500"/>
          </a:xfrm>
          <a:prstGeom prst="rect">
            <a:avLst/>
          </a:prstGeom>
          <a:noFill/>
          <a:ln w="571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Sauter cette étape si vous n'utilisez pas de source audio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/>
              <a:t>Commencer un projet</a:t>
            </a:r>
            <a:endParaRPr/>
          </a:p>
        </p:txBody>
      </p:sp>
      <p:sp>
        <p:nvSpPr>
          <p:cNvPr id="232" name="Google Shape;232;p13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Sélection de la Source Audio: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/>
              <a:t>Le nom du dossier de la langue source apparaît maintenant sur la barre verte de Source Location.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/>
              <a:t>Fermer le clavier.</a:t>
            </a:r>
            <a:endParaRPr/>
          </a:p>
        </p:txBody>
      </p:sp>
      <p:pic>
        <p:nvPicPr>
          <p:cNvPr id="233" name="Google Shape;233;p13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1275" y="2391172"/>
            <a:ext cx="6089650" cy="380603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3"/>
          <p:cNvSpPr/>
          <p:nvPr/>
        </p:nvSpPr>
        <p:spPr>
          <a:xfrm rot="10523994">
            <a:off x="9503108" y="3104258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" name="Google Shape;235;p13"/>
          <p:cNvSpPr txBox="1"/>
          <p:nvPr/>
        </p:nvSpPr>
        <p:spPr>
          <a:xfrm flipH="1">
            <a:off x="6930400" y="375925"/>
            <a:ext cx="1667700" cy="1477500"/>
          </a:xfrm>
          <a:prstGeom prst="rect">
            <a:avLst/>
          </a:prstGeom>
          <a:noFill/>
          <a:ln w="571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Sauter cette étape si vous n'utilisez pas de source audio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/>
              <a:t>Commencer un projet</a:t>
            </a:r>
            <a:endParaRPr/>
          </a:p>
        </p:txBody>
      </p:sp>
      <p:sp>
        <p:nvSpPr>
          <p:cNvPr id="242" name="Google Shape;242;p14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Sélection de la source Audio: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/>
              <a:t>Cliquer sur le lien CONTINUER en bas à droite.</a:t>
            </a:r>
            <a:endParaRPr/>
          </a:p>
        </p:txBody>
      </p:sp>
      <p:pic>
        <p:nvPicPr>
          <p:cNvPr id="243" name="Google Shape;243;p14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1275" y="2391172"/>
            <a:ext cx="6089650" cy="380603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4"/>
          <p:cNvSpPr/>
          <p:nvPr/>
        </p:nvSpPr>
        <p:spPr>
          <a:xfrm rot="219738">
            <a:off x="8285599" y="5370736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5" name="Google Shape;245;p14"/>
          <p:cNvSpPr txBox="1"/>
          <p:nvPr/>
        </p:nvSpPr>
        <p:spPr>
          <a:xfrm flipH="1">
            <a:off x="6930550" y="375925"/>
            <a:ext cx="1743900" cy="1477500"/>
          </a:xfrm>
          <a:prstGeom prst="rect">
            <a:avLst/>
          </a:prstGeom>
          <a:noFill/>
          <a:ln w="571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Sauter cette étape si vous n'utilisez pas de source audio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/>
              <a:t>Commencer un projet</a:t>
            </a:r>
            <a:endParaRPr/>
          </a:p>
        </p:txBody>
      </p:sp>
      <p:sp>
        <p:nvSpPr>
          <p:cNvPr id="252" name="Google Shape;252;p15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Sélection de la source Audio: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/>
              <a:t>Sauter cette étape s'il n'y a pas de source audio.</a:t>
            </a:r>
            <a:endParaRPr/>
          </a:p>
        </p:txBody>
      </p:sp>
      <p:pic>
        <p:nvPicPr>
          <p:cNvPr id="253" name="Google Shape;253;p15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1275" y="2391172"/>
            <a:ext cx="6089650" cy="3806031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5"/>
          <p:cNvSpPr/>
          <p:nvPr/>
        </p:nvSpPr>
        <p:spPr>
          <a:xfrm rot="664178">
            <a:off x="8439463" y="5136217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52879" y="2601382"/>
            <a:ext cx="6086241" cy="380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Commencer un projet</a:t>
            </a:r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1104293" y="202520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Le nouveau projet commence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/>
              <a:t>Commencer un projet:</a:t>
            </a:r>
            <a:endParaRPr/>
          </a:p>
        </p:txBody>
      </p:sp>
      <p:sp>
        <p:nvSpPr>
          <p:cNvPr id="118" name="Google Shape;118;p2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/>
              <a:t>Sur l'écran d'accueil, cliquer dans la zone verte pour ouvrir l'écran de Project Management.</a:t>
            </a:r>
            <a:endParaRPr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None/>
            </a:pPr>
            <a:endParaRPr/>
          </a:p>
        </p:txBody>
      </p:sp>
      <p:pic>
        <p:nvPicPr>
          <p:cNvPr id="119" name="Google Shape;119;p2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1275" y="2391172"/>
            <a:ext cx="6089650" cy="380603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"/>
          <p:cNvSpPr/>
          <p:nvPr/>
        </p:nvSpPr>
        <p:spPr>
          <a:xfrm rot="-10601050">
            <a:off x="6728020" y="3727545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/>
              <a:t>Commencer un projet:</a:t>
            </a:r>
            <a:endParaRPr/>
          </a:p>
        </p:txBody>
      </p:sp>
      <p:sp>
        <p:nvSpPr>
          <p:cNvPr id="127" name="Google Shape;127;p3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créer un nouveau projet</a:t>
            </a:r>
            <a:r>
              <a:rPr lang="en-US" sz="2400"/>
              <a:t>: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/>
              <a:t>Cliquer sur le bouton bleu " NOUVEAU PROJET".</a:t>
            </a:r>
            <a:r>
              <a:rPr lang="en-US" sz="2400" b="1"/>
              <a:t> </a:t>
            </a:r>
            <a:endParaRPr/>
          </a:p>
        </p:txBody>
      </p:sp>
      <p:pic>
        <p:nvPicPr>
          <p:cNvPr id="128" name="Google Shape;128;p3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1275" y="2391172"/>
            <a:ext cx="6089650" cy="380603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"/>
          <p:cNvSpPr/>
          <p:nvPr/>
        </p:nvSpPr>
        <p:spPr>
          <a:xfrm rot="746251">
            <a:off x="5301253" y="3558575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0" name="Google Shape;130;p3"/>
          <p:cNvSpPr txBox="1"/>
          <p:nvPr/>
        </p:nvSpPr>
        <p:spPr>
          <a:xfrm>
            <a:off x="1654188" y="3918903"/>
            <a:ext cx="3487800" cy="28629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REMARQUE: 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 </a:t>
            </a: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cours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ces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étapes </a:t>
            </a: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suivantes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vous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pouvez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appuyer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sur la </a:t>
            </a: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flèche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gauche dans la barre supérieure </a:t>
            </a: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bleue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pour </a:t>
            </a: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revenir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à </a:t>
            </a: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l'écran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précédent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à tout moment.</a:t>
            </a:r>
            <a:endParaRPr sz="1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Vous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pourriez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peut-être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revenir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à </a:t>
            </a: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l'écran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précédent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pour faire un </a:t>
            </a: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choix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différent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1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6973" y="3585455"/>
            <a:ext cx="5478104" cy="311090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dirty="0"/>
              <a:t>Commencer un </a:t>
            </a:r>
            <a:r>
              <a:rPr lang="en-US" dirty="0" err="1"/>
              <a:t>projet</a:t>
            </a:r>
            <a:endParaRPr dirty="0"/>
          </a:p>
        </p:txBody>
      </p:sp>
      <p:sp>
        <p:nvSpPr>
          <p:cNvPr id="138" name="Google Shape;138;p4"/>
          <p:cNvSpPr txBox="1">
            <a:spLocks noGrp="1"/>
          </p:cNvSpPr>
          <p:nvPr>
            <p:ph type="body" idx="1"/>
          </p:nvPr>
        </p:nvSpPr>
        <p:spPr>
          <a:xfrm>
            <a:off x="646111" y="2188564"/>
            <a:ext cx="4215384" cy="4507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3100" dirty="0" err="1"/>
              <a:t>Sélectionner</a:t>
            </a:r>
            <a:r>
              <a:rPr lang="en-US" sz="3100" dirty="0"/>
              <a:t> la Langue </a:t>
            </a:r>
            <a:r>
              <a:rPr lang="en-US" sz="3100" dirty="0" err="1"/>
              <a:t>Cible</a:t>
            </a:r>
            <a:r>
              <a:rPr lang="en-US" sz="3100" dirty="0"/>
              <a:t>: </a:t>
            </a:r>
            <a:endParaRPr sz="3100" dirty="0"/>
          </a:p>
          <a:p>
            <a:pPr marL="342900" lvl="0" indent="-333756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Char char="►"/>
            </a:pPr>
            <a:r>
              <a:rPr lang="en-US" sz="3100" dirty="0"/>
              <a:t>La Langue </a:t>
            </a:r>
            <a:r>
              <a:rPr lang="en-US" sz="3100" dirty="0" err="1"/>
              <a:t>Cible</a:t>
            </a:r>
            <a:r>
              <a:rPr lang="en-US" sz="3100" dirty="0"/>
              <a:t> </a:t>
            </a:r>
            <a:r>
              <a:rPr lang="en-US" sz="3100" dirty="0" err="1"/>
              <a:t>est</a:t>
            </a:r>
            <a:r>
              <a:rPr lang="en-US" sz="3100" dirty="0"/>
              <a:t> la langue dans </a:t>
            </a:r>
            <a:r>
              <a:rPr lang="en-US" sz="3100" dirty="0" err="1"/>
              <a:t>laquelle</a:t>
            </a:r>
            <a:r>
              <a:rPr lang="en-US" sz="3100" dirty="0"/>
              <a:t> </a:t>
            </a:r>
            <a:r>
              <a:rPr lang="en-US" sz="3100" dirty="0" err="1"/>
              <a:t>vous</a:t>
            </a:r>
            <a:r>
              <a:rPr lang="en-US" sz="3100" dirty="0"/>
              <a:t> </a:t>
            </a:r>
            <a:r>
              <a:rPr lang="en-US" sz="3100" dirty="0" err="1"/>
              <a:t>traduirez</a:t>
            </a:r>
            <a:r>
              <a:rPr lang="en-US" sz="3100" dirty="0"/>
              <a:t>.</a:t>
            </a:r>
            <a:endParaRPr sz="3100" dirty="0"/>
          </a:p>
          <a:p>
            <a:pPr marL="342900" lvl="0" indent="-333756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Char char="►"/>
            </a:pPr>
            <a:r>
              <a:rPr lang="en-US" sz="3100" dirty="0" err="1"/>
              <a:t>Chercher</a:t>
            </a:r>
            <a:r>
              <a:rPr lang="en-US" sz="3100" dirty="0"/>
              <a:t> la langue </a:t>
            </a:r>
            <a:r>
              <a:rPr lang="en-US" sz="3100" dirty="0" err="1"/>
              <a:t>désirée</a:t>
            </a:r>
            <a:r>
              <a:rPr lang="en-US" sz="3100" dirty="0"/>
              <a:t> </a:t>
            </a:r>
            <a:r>
              <a:rPr lang="en-US" sz="3100" dirty="0" err="1"/>
              <a:t>en</a:t>
            </a:r>
            <a:r>
              <a:rPr lang="en-US" sz="3100" dirty="0"/>
              <a:t> :</a:t>
            </a:r>
            <a:endParaRPr sz="3100" dirty="0"/>
          </a:p>
          <a:p>
            <a:pPr marL="808482" lvl="1" indent="-342900" algn="l" rtl="0">
              <a:spcBef>
                <a:spcPts val="1000"/>
              </a:spcBef>
              <a:spcAft>
                <a:spcPts val="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dirty="0" err="1"/>
              <a:t>Faisant</a:t>
            </a:r>
            <a:r>
              <a:rPr lang="en-US" dirty="0"/>
              <a:t> </a:t>
            </a:r>
            <a:r>
              <a:rPr lang="en-US" dirty="0" err="1"/>
              <a:t>défiler</a:t>
            </a:r>
            <a:r>
              <a:rPr lang="en-US" dirty="0"/>
              <a:t> le </a:t>
            </a:r>
            <a:r>
              <a:rPr lang="en-US" dirty="0" err="1"/>
              <a:t>curseur</a:t>
            </a:r>
            <a:r>
              <a:rPr lang="en-US" dirty="0"/>
              <a:t> </a:t>
            </a:r>
            <a:r>
              <a:rPr lang="en-US" dirty="0" err="1"/>
              <a:t>jusqu'au</a:t>
            </a:r>
            <a:r>
              <a:rPr lang="en-US" dirty="0"/>
              <a:t> nom de la langue</a:t>
            </a:r>
            <a:endParaRPr dirty="0"/>
          </a:p>
          <a:p>
            <a:pPr marL="457200" lvl="1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2200" dirty="0"/>
              <a:t>OU</a:t>
            </a:r>
            <a:endParaRPr dirty="0"/>
          </a:p>
          <a:p>
            <a:pPr marL="808482" lvl="1" indent="-342900" algn="l" rtl="0">
              <a:spcBef>
                <a:spcPts val="1000"/>
              </a:spcBef>
              <a:spcAft>
                <a:spcPts val="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dirty="0" err="1"/>
              <a:t>Cliquant</a:t>
            </a:r>
            <a:r>
              <a:rPr lang="en-US" dirty="0"/>
              <a:t> sur la loupe et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tapant</a:t>
            </a:r>
            <a:r>
              <a:rPr lang="en-US" dirty="0"/>
              <a:t> le nom de la langue </a:t>
            </a:r>
            <a:r>
              <a:rPr lang="en-US" dirty="0" err="1"/>
              <a:t>ou</a:t>
            </a:r>
            <a:r>
              <a:rPr lang="en-US" dirty="0"/>
              <a:t> le code de langue. </a:t>
            </a:r>
            <a:endParaRPr dirty="0"/>
          </a:p>
        </p:txBody>
      </p:sp>
      <p:pic>
        <p:nvPicPr>
          <p:cNvPr id="139" name="Google Shape;139;p4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5151870" y="2270906"/>
            <a:ext cx="6089650" cy="145711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4"/>
          <p:cNvSpPr/>
          <p:nvPr/>
        </p:nvSpPr>
        <p:spPr>
          <a:xfrm rot="-1798021">
            <a:off x="8194781" y="3766595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4"/>
          <p:cNvSpPr/>
          <p:nvPr/>
        </p:nvSpPr>
        <p:spPr>
          <a:xfrm rot="-1100651">
            <a:off x="8614320" y="2424240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2" name="Google Shape;142;p4" descr="hand &lt;strong&gt;tap&lt;/strong&gt; icon in flat style...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99369" y="5238443"/>
            <a:ext cx="509016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4" descr="hand &lt;strong&gt;tap&lt;/strong&gt; icon in flat style...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03963" y="5602734"/>
            <a:ext cx="509016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4" descr="hand &lt;strong&gt;tap&lt;/strong&gt; icon in flat style...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343949" y="5937605"/>
            <a:ext cx="509016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/>
              <a:t>Commencer un projet</a:t>
            </a:r>
            <a:endParaRPr/>
          </a:p>
        </p:txBody>
      </p:sp>
      <p:sp>
        <p:nvSpPr>
          <p:cNvPr id="151" name="Google Shape;151;p5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Choisir un projet: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/>
              <a:t>Appuyez sur les mots pour choisir de démarrer un projet de l'Ancien Testament, du Nouveau Testament ou OHistoires Bible Ouverte.</a:t>
            </a:r>
            <a:r>
              <a:rPr lang="en-US" sz="2400"/>
              <a:t> </a:t>
            </a:r>
            <a:endParaRPr/>
          </a:p>
        </p:txBody>
      </p:sp>
      <p:pic>
        <p:nvPicPr>
          <p:cNvPr id="152" name="Google Shape;152;p5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1275" y="2391172"/>
            <a:ext cx="6089649" cy="380603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5"/>
          <p:cNvSpPr/>
          <p:nvPr/>
        </p:nvSpPr>
        <p:spPr>
          <a:xfrm rot="10523994">
            <a:off x="7275057" y="2953661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dirty="0"/>
              <a:t>Commencer un </a:t>
            </a:r>
            <a:r>
              <a:rPr lang="en-US" dirty="0" err="1"/>
              <a:t>projet</a:t>
            </a:r>
            <a:endParaRPr dirty="0"/>
          </a:p>
        </p:txBody>
      </p:sp>
      <p:sp>
        <p:nvSpPr>
          <p:cNvPr id="160" name="Google Shape;160;p6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dirty="0" err="1"/>
              <a:t>Choisir</a:t>
            </a:r>
            <a:r>
              <a:rPr lang="en-US" dirty="0"/>
              <a:t> un livre: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dirty="0" err="1"/>
              <a:t>Tapez</a:t>
            </a:r>
            <a:r>
              <a:rPr lang="en-US" dirty="0"/>
              <a:t> sur le </a:t>
            </a:r>
            <a:r>
              <a:rPr lang="en-US" dirty="0" err="1"/>
              <a:t>titre</a:t>
            </a:r>
            <a:r>
              <a:rPr lang="en-US" dirty="0"/>
              <a:t> du livre </a:t>
            </a:r>
            <a:r>
              <a:rPr lang="en-US" dirty="0" err="1"/>
              <a:t>afin</a:t>
            </a:r>
            <a:r>
              <a:rPr lang="en-US" dirty="0"/>
              <a:t> de </a:t>
            </a:r>
            <a:r>
              <a:rPr lang="en-US" dirty="0" err="1"/>
              <a:t>choisir</a:t>
            </a:r>
            <a:r>
              <a:rPr lang="en-US" dirty="0"/>
              <a:t> un livre pour le </a:t>
            </a:r>
            <a:r>
              <a:rPr lang="en-US" dirty="0" err="1"/>
              <a:t>projet</a:t>
            </a:r>
            <a:r>
              <a:rPr lang="en-US" dirty="0"/>
              <a:t>.</a:t>
            </a:r>
            <a:endParaRPr dirty="0"/>
          </a:p>
          <a:p>
            <a:pPr marL="800100" lvl="1" indent="-342900" algn="l" rtl="0">
              <a:spcBef>
                <a:spcPts val="1000"/>
              </a:spcBef>
              <a:spcAft>
                <a:spcPts val="0"/>
              </a:spcAft>
              <a:buSzPts val="1760"/>
              <a:buFont typeface="Arial" panose="020B0604020202020204" pitchFamily="34" charset="0"/>
              <a:buChar char="•"/>
            </a:pPr>
            <a:r>
              <a:rPr lang="en-US" sz="2000" dirty="0" err="1"/>
              <a:t>Défiler</a:t>
            </a:r>
            <a:r>
              <a:rPr lang="en-US" sz="2000" dirty="0"/>
              <a:t> </a:t>
            </a:r>
            <a:r>
              <a:rPr lang="en-US" sz="2000" dirty="0" err="1"/>
              <a:t>jusqu'en</a:t>
            </a:r>
            <a:r>
              <a:rPr lang="en-US" sz="2000" dirty="0"/>
              <a:t> bas pour plus de </a:t>
            </a:r>
            <a:r>
              <a:rPr lang="en-US" sz="2000" dirty="0" err="1"/>
              <a:t>noms</a:t>
            </a:r>
            <a:r>
              <a:rPr lang="en-US" sz="2000" dirty="0"/>
              <a:t> de livres.</a:t>
            </a:r>
            <a:endParaRPr sz="2000" dirty="0"/>
          </a:p>
        </p:txBody>
      </p:sp>
      <p:pic>
        <p:nvPicPr>
          <p:cNvPr id="161" name="Google Shape;161;p6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1275" y="2391172"/>
            <a:ext cx="6089650" cy="380603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6"/>
          <p:cNvSpPr/>
          <p:nvPr/>
        </p:nvSpPr>
        <p:spPr>
          <a:xfrm rot="10523994">
            <a:off x="6314477" y="3070239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/>
              <a:t>Commencer un projet</a:t>
            </a:r>
            <a:endParaRPr/>
          </a:p>
        </p:txBody>
      </p:sp>
      <p:sp>
        <p:nvSpPr>
          <p:cNvPr id="169" name="Google Shape;169;p7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Choisissez Translation Type: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/>
              <a:t>Le Translation type est le type de traduction du travail final du projet.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/>
              <a:t>Cliquer sur les mots pour choisir un type de traduction.</a:t>
            </a:r>
            <a:endParaRPr/>
          </a:p>
        </p:txBody>
      </p:sp>
      <p:pic>
        <p:nvPicPr>
          <p:cNvPr id="170" name="Google Shape;170;p7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1275" y="2391172"/>
            <a:ext cx="6089650" cy="380603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7"/>
          <p:cNvSpPr/>
          <p:nvPr/>
        </p:nvSpPr>
        <p:spPr>
          <a:xfrm rot="10523994">
            <a:off x="7688174" y="2953660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2" name="Google Shape;172;p7"/>
          <p:cNvSpPr txBox="1"/>
          <p:nvPr/>
        </p:nvSpPr>
        <p:spPr>
          <a:xfrm flipH="1">
            <a:off x="5541872" y="4221019"/>
            <a:ext cx="2299800" cy="1200600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Choisir ULB si vous voulez importer une source audio en anglais.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/>
              <a:t>Commencer un projet</a:t>
            </a:r>
            <a:endParaRPr/>
          </a:p>
        </p:txBody>
      </p:sp>
      <p:sp>
        <p:nvSpPr>
          <p:cNvPr id="179" name="Google Shape;179;p8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Choisir un Mode: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/>
              <a:t>Cliquer pour choisir soit le mode Verset soit le mode morceau. C'est ainsi que l'information sera divisé.</a:t>
            </a:r>
            <a:endParaRPr sz="2800"/>
          </a:p>
        </p:txBody>
      </p:sp>
      <p:pic>
        <p:nvPicPr>
          <p:cNvPr id="180" name="Google Shape;180;p8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1275" y="2391172"/>
            <a:ext cx="6089650" cy="380603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8"/>
          <p:cNvSpPr/>
          <p:nvPr/>
        </p:nvSpPr>
        <p:spPr>
          <a:xfrm rot="10523994">
            <a:off x="6130374" y="2761334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8"/>
          <p:cNvSpPr txBox="1"/>
          <p:nvPr/>
        </p:nvSpPr>
        <p:spPr>
          <a:xfrm flipH="1">
            <a:off x="5541872" y="4221019"/>
            <a:ext cx="2299800" cy="1477500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Choisir Verset si vous voulez importer une source audio en anglais.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/>
              <a:t>Commencer un projet</a:t>
            </a:r>
            <a:endParaRPr/>
          </a:p>
        </p:txBody>
      </p:sp>
      <p:sp>
        <p:nvSpPr>
          <p:cNvPr id="189" name="Google Shape;189;p9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Sélection de la source audio: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/>
              <a:t>La langue Source est la langue à partir de laquelle vous traduirez.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/>
              <a:t>Cliquez dans la barre verte du haut (Sélectionnez Langue Source).</a:t>
            </a:r>
            <a:endParaRPr/>
          </a:p>
        </p:txBody>
      </p:sp>
      <p:pic>
        <p:nvPicPr>
          <p:cNvPr id="190" name="Google Shape;190;p9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1275" y="2391172"/>
            <a:ext cx="6089650" cy="380603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9"/>
          <p:cNvSpPr/>
          <p:nvPr/>
        </p:nvSpPr>
        <p:spPr>
          <a:xfrm rot="10523994">
            <a:off x="8848266" y="2681036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p9"/>
          <p:cNvSpPr txBox="1"/>
          <p:nvPr/>
        </p:nvSpPr>
        <p:spPr>
          <a:xfrm flipH="1">
            <a:off x="6930650" y="375925"/>
            <a:ext cx="1756500" cy="1477500"/>
          </a:xfrm>
          <a:prstGeom prst="rect">
            <a:avLst/>
          </a:prstGeom>
          <a:noFill/>
          <a:ln w="571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Sauter cette étape si vous n'utilisez pas de source audio</a:t>
            </a:r>
            <a:endParaRPr/>
          </a:p>
        </p:txBody>
      </p:sp>
      <p:sp>
        <p:nvSpPr>
          <p:cNvPr id="193" name="Google Shape;193;p9">
            <a:hlinkClick r:id="rId4" action="ppaction://hlinksldjump"/>
          </p:cNvPr>
          <p:cNvSpPr/>
          <p:nvPr/>
        </p:nvSpPr>
        <p:spPr>
          <a:xfrm>
            <a:off x="9107055" y="6316825"/>
            <a:ext cx="2752010" cy="35126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28575" cap="flat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Click here to skip the steps for source audio</a:t>
            </a:r>
            <a:endParaRPr sz="1800" b="1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TTRecorder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595</Words>
  <Application>Microsoft Office PowerPoint</Application>
  <PresentationFormat>Widescreen</PresentationFormat>
  <Paragraphs>84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Noto Sans Symbols</vt:lpstr>
      <vt:lpstr>Century Gothic</vt:lpstr>
      <vt:lpstr>Calibri</vt:lpstr>
      <vt:lpstr>Arial</vt:lpstr>
      <vt:lpstr>BTTRecorder</vt:lpstr>
      <vt:lpstr>BTT Recorder  v1.4 </vt:lpstr>
      <vt:lpstr>Commencer un projet:</vt:lpstr>
      <vt:lpstr>Commencer un projet:</vt:lpstr>
      <vt:lpstr>Commencer un projet</vt:lpstr>
      <vt:lpstr>Commencer un projet</vt:lpstr>
      <vt:lpstr>Commencer un projet</vt:lpstr>
      <vt:lpstr>Commencer un projet</vt:lpstr>
      <vt:lpstr>Commencer un projet</vt:lpstr>
      <vt:lpstr>Commencer un projet</vt:lpstr>
      <vt:lpstr>Commencez un projet</vt:lpstr>
      <vt:lpstr>Commencer un projet</vt:lpstr>
      <vt:lpstr>Commencer un projet</vt:lpstr>
      <vt:lpstr>Commencer un projet</vt:lpstr>
      <vt:lpstr>Commencer un projet</vt:lpstr>
      <vt:lpstr>Commencer un projet</vt:lpstr>
      <vt:lpstr>Commencer un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BTT Recorder  v1.4 </dc:title>
  <dc:creator>Erika Herman</dc:creator>
  <cp:lastModifiedBy>Christine Jarka</cp:lastModifiedBy>
  <cp:revision>1</cp:revision>
  <dcterms:created xsi:type="dcterms:W3CDTF">2016-06-27T19:09:04Z</dcterms:created>
  <dcterms:modified xsi:type="dcterms:W3CDTF">2021-06-08T09:48:38Z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0x0101005AB3623AC358204B8459D60480BA9C2B</vt:lpwstr>
  </property>
</Properties>
</file>