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4"/>
  </p:sldMasterIdLst>
  <p:notesMasterIdLst>
    <p:notesMasterId r:id="rId21"/>
  </p:notesMasterIdLst>
  <p:sldIdLst>
    <p:sldId id="297" r:id="rId5"/>
    <p:sldId id="257" r:id="rId6"/>
    <p:sldId id="259" r:id="rId7"/>
    <p:sldId id="283" r:id="rId8"/>
    <p:sldId id="284" r:id="rId9"/>
    <p:sldId id="285" r:id="rId10"/>
    <p:sldId id="286" r:id="rId11"/>
    <p:sldId id="287" r:id="rId12"/>
    <p:sldId id="288" r:id="rId13"/>
    <p:sldId id="291" r:id="rId14"/>
    <p:sldId id="290" r:id="rId15"/>
    <p:sldId id="292" r:id="rId16"/>
    <p:sldId id="293" r:id="rId17"/>
    <p:sldId id="294" r:id="rId18"/>
    <p:sldId id="296" r:id="rId19"/>
    <p:sldId id="29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51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9765C-9014-4F4A-85CD-CE3DAAB3BA33}" v="10" dt="2019-11-13T16:39:26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6498" autoAdjust="0"/>
  </p:normalViewPr>
  <p:slideViewPr>
    <p:cSldViewPr snapToGrid="0">
      <p:cViewPr varScale="1">
        <p:scale>
          <a:sx n="80" d="100"/>
          <a:sy n="80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92B1C014-DC81-43A3-B169-0A6710203890}"/>
    <pc:docChg chg="undo modSld">
      <pc:chgData name="Christine Jarka" userId="27407dc7-5536-4242-9797-21c37323e07b" providerId="ADAL" clId="{92B1C014-DC81-43A3-B169-0A6710203890}" dt="2019-11-13T16:39:46.135" v="60" actId="1076"/>
      <pc:docMkLst>
        <pc:docMk/>
      </pc:docMkLst>
      <pc:sldChg chg="addSp modSp">
        <pc:chgData name="Christine Jarka" userId="27407dc7-5536-4242-9797-21c37323e07b" providerId="ADAL" clId="{92B1C014-DC81-43A3-B169-0A6710203890}" dt="2019-11-13T16:38:03.796" v="49" actId="1076"/>
        <pc:sldMkLst>
          <pc:docMk/>
          <pc:sldMk cId="3471161515" sldId="257"/>
        </pc:sldMkLst>
        <pc:spChg chg="mod">
          <ac:chgData name="Christine Jarka" userId="27407dc7-5536-4242-9797-21c37323e07b" providerId="ADAL" clId="{92B1C014-DC81-43A3-B169-0A6710203890}" dt="2019-11-13T16:36:01.682" v="36" actId="20577"/>
          <ac:spMkLst>
            <pc:docMk/>
            <pc:sldMk cId="3471161515" sldId="257"/>
            <ac:spMk id="3" creationId="{00000000-0000-0000-0000-000000000000}"/>
          </ac:spMkLst>
        </pc:spChg>
        <pc:spChg chg="add mod">
          <ac:chgData name="Christine Jarka" userId="27407dc7-5536-4242-9797-21c37323e07b" providerId="ADAL" clId="{92B1C014-DC81-43A3-B169-0A6710203890}" dt="2019-11-13T16:38:03.796" v="49" actId="1076"/>
          <ac:spMkLst>
            <pc:docMk/>
            <pc:sldMk cId="3471161515" sldId="257"/>
            <ac:spMk id="4" creationId="{AA9A9E30-3AAA-45D3-A32C-0F5613014CFF}"/>
          </ac:spMkLst>
        </pc:spChg>
        <pc:spChg chg="mod">
          <ac:chgData name="Christine Jarka" userId="27407dc7-5536-4242-9797-21c37323e07b" providerId="ADAL" clId="{92B1C014-DC81-43A3-B169-0A6710203890}" dt="2019-11-13T16:36:10.595" v="38" actId="1076"/>
          <ac:spMkLst>
            <pc:docMk/>
            <pc:sldMk cId="3471161515" sldId="257"/>
            <ac:spMk id="20" creationId="{00000000-0000-0000-0000-000000000000}"/>
          </ac:spMkLst>
        </pc:spChg>
      </pc:sldChg>
      <pc:sldChg chg="addSp delSp modSp">
        <pc:chgData name="Christine Jarka" userId="27407dc7-5536-4242-9797-21c37323e07b" providerId="ADAL" clId="{92B1C014-DC81-43A3-B169-0A6710203890}" dt="2019-11-13T16:39:46.135" v="60" actId="1076"/>
        <pc:sldMkLst>
          <pc:docMk/>
          <pc:sldMk cId="3213080722" sldId="259"/>
        </pc:sldMkLst>
        <pc:spChg chg="add del">
          <ac:chgData name="Christine Jarka" userId="27407dc7-5536-4242-9797-21c37323e07b" providerId="ADAL" clId="{92B1C014-DC81-43A3-B169-0A6710203890}" dt="2019-11-13T16:38:42.102" v="51"/>
          <ac:spMkLst>
            <pc:docMk/>
            <pc:sldMk cId="3213080722" sldId="259"/>
            <ac:spMk id="4" creationId="{1E751EFA-AB4E-4DE4-BFB3-9682562D4D04}"/>
          </ac:spMkLst>
        </pc:spChg>
        <pc:spChg chg="add del">
          <ac:chgData name="Christine Jarka" userId="27407dc7-5536-4242-9797-21c37323e07b" providerId="ADAL" clId="{92B1C014-DC81-43A3-B169-0A6710203890}" dt="2019-11-13T16:38:42.102" v="51"/>
          <ac:spMkLst>
            <pc:docMk/>
            <pc:sldMk cId="3213080722" sldId="259"/>
            <ac:spMk id="5" creationId="{B7976F91-D082-482A-9DE5-F583794E027D}"/>
          </ac:spMkLst>
        </pc:spChg>
        <pc:spChg chg="add del mod">
          <ac:chgData name="Christine Jarka" userId="27407dc7-5536-4242-9797-21c37323e07b" providerId="ADAL" clId="{92B1C014-DC81-43A3-B169-0A6710203890}" dt="2019-11-13T16:39:46.135" v="60" actId="1076"/>
          <ac:spMkLst>
            <pc:docMk/>
            <pc:sldMk cId="3213080722" sldId="259"/>
            <ac:spMk id="9" creationId="{83C8C0E2-B2CF-4BC1-B063-3B074A56D5AF}"/>
          </ac:spMkLst>
        </pc:spChg>
        <pc:picChg chg="add del">
          <ac:chgData name="Christine Jarka" userId="27407dc7-5536-4242-9797-21c37323e07b" providerId="ADAL" clId="{92B1C014-DC81-43A3-B169-0A6710203890}" dt="2019-11-13T16:38:42.102" v="51"/>
          <ac:picMkLst>
            <pc:docMk/>
            <pc:sldMk cId="3213080722" sldId="259"/>
            <ac:picMk id="2049" creationId="{E08EE125-A182-4C09-9B0A-66822A36AA0B}"/>
          </ac:picMkLst>
        </pc:picChg>
      </pc:sldChg>
      <pc:sldChg chg="modSp">
        <pc:chgData name="Christine Jarka" userId="27407dc7-5536-4242-9797-21c37323e07b" providerId="ADAL" clId="{92B1C014-DC81-43A3-B169-0A6710203890}" dt="2019-11-13T16:35:15.426" v="21" actId="20577"/>
        <pc:sldMkLst>
          <pc:docMk/>
          <pc:sldMk cId="3635355011" sldId="297"/>
        </pc:sldMkLst>
        <pc:spChg chg="mod">
          <ac:chgData name="Christine Jarka" userId="27407dc7-5536-4242-9797-21c37323e07b" providerId="ADAL" clId="{92B1C014-DC81-43A3-B169-0A6710203890}" dt="2019-11-13T16:35:15.426" v="21" actId="20577"/>
          <ac:spMkLst>
            <pc:docMk/>
            <pc:sldMk cId="3635355011" sldId="297"/>
            <ac:spMk id="13" creationId="{7B444499-95B1-445F-A1D5-94E8BEF309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9882-EB45-4CFB-B3F6-9455FC8957E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1721D-F19C-431F-BB30-6E8A6C60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30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6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6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4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8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9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2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50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0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74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53885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1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3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6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2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8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8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AEEB55F-B571-42D4-810A-69F480F91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BTT Recorder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v1.4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7B444499-95B1-445F-A1D5-94E8BEF30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Starting a new project</a:t>
            </a:r>
          </a:p>
          <a:p>
            <a:pPr>
              <a:spcBef>
                <a:spcPts val="0"/>
              </a:spcBef>
            </a:pPr>
            <a:r>
              <a:rPr lang="en-US" dirty="0"/>
              <a:t>From</a:t>
            </a:r>
          </a:p>
          <a:p>
            <a:pPr>
              <a:spcBef>
                <a:spcPts val="0"/>
              </a:spcBef>
            </a:pPr>
            <a:r>
              <a:rPr lang="en-US" dirty="0"/>
              <a:t>Record Section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82" y="3613978"/>
            <a:ext cx="4934372" cy="3083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42F461-6904-4060-9D33-CDD15270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Search for the desired language by either:</a:t>
            </a:r>
          </a:p>
          <a:p>
            <a:pPr lvl="1"/>
            <a:r>
              <a:rPr lang="en-US" sz="2200" dirty="0"/>
              <a:t>Scrolling to the language name.</a:t>
            </a:r>
          </a:p>
          <a:p>
            <a:pPr lvl="1"/>
            <a:r>
              <a:rPr lang="en-US" sz="2200" dirty="0"/>
              <a:t>Clicking the magnifying glass and typing in the language name or language code. </a:t>
            </a:r>
          </a:p>
        </p:txBody>
      </p:sp>
      <p:sp>
        <p:nvSpPr>
          <p:cNvPr id="5" name="Right Arrow 19"/>
          <p:cNvSpPr/>
          <p:nvPr/>
        </p:nvSpPr>
        <p:spPr>
          <a:xfrm rot="19280842">
            <a:off x="7356910" y="403670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82" y="2227340"/>
            <a:ext cx="6089904" cy="1258894"/>
          </a:xfrm>
          <a:prstGeom prst="rect">
            <a:avLst/>
          </a:prstGeom>
        </p:spPr>
      </p:pic>
      <p:sp>
        <p:nvSpPr>
          <p:cNvPr id="6" name="Right Arrow 19"/>
          <p:cNvSpPr/>
          <p:nvPr/>
        </p:nvSpPr>
        <p:spPr>
          <a:xfrm rot="20499349">
            <a:off x="9127160" y="232505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14B0D-DCA5-488B-9BA4-249BA6E604E4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123314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01D340-7C31-4381-8D95-CBEC2BB7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The language code now shows on the Source Language green bar.</a:t>
            </a:r>
          </a:p>
          <a:p>
            <a:r>
              <a:rPr lang="en-US" sz="2400" dirty="0"/>
              <a:t>Tap on the bottom green bar (Select Source Location).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7A4073-C5DC-4D51-AC30-559C73707F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49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9616046" y="280825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A89F9-6D3A-4613-810F-2F5B0A2385DD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11252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5D4D-4491-4DB5-9C90-1321968F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Use the File Manager to find and select the appropriate source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(The facilitator will help with this.)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7A8B2A-D411-4410-8740-8EFDB4C74F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263684">
            <a:off x="4662678" y="257388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61D73-0C40-4B03-84E2-724C7EE519DB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411148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3D19-3E3D-462C-A347-21477F7A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The source language file name now shows on the Source Location green bar.</a:t>
            </a:r>
          </a:p>
          <a:p>
            <a:r>
              <a:rPr lang="en-US" sz="2400" dirty="0"/>
              <a:t>Close the keyboard.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2B505F5-479E-4794-9C23-E36008035E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9503108" y="310425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63AFA-9625-43F7-8C66-F1B118F0A8C0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256397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49FB04-E9B8-4183-8CD6-FF2B3D53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Tap on the CONTINUE link at the bottom right.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C17501-1846-4E89-A68F-2F654C4725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219738">
            <a:off x="8285599" y="537073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87604-2B56-4DCB-B25C-2414A4D2D8B6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42895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7D15-A2DC-4ABE-AC71-EFF5EBEB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Skip this step if there is no source audio.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AADA1-44A9-4DEE-88A5-CB64518FD7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664178">
            <a:off x="8439463" y="513621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601382"/>
            <a:ext cx="6086241" cy="38039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FA8CE22-76C2-48B7-86B3-B4FE8A55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FE2B0-BB6C-4C0B-BB8B-BF9AE3CE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5208"/>
            <a:ext cx="8946541" cy="4195481"/>
          </a:xfrm>
        </p:spPr>
        <p:txBody>
          <a:bodyPr/>
          <a:lstStyle/>
          <a:p>
            <a:r>
              <a:rPr lang="en-US" dirty="0"/>
              <a:t>The new project starts</a:t>
            </a:r>
          </a:p>
        </p:txBody>
      </p:sp>
    </p:spTree>
    <p:extLst>
      <p:ext uri="{BB962C8B-B14F-4D97-AF65-F5344CB8AC3E}">
        <p14:creationId xmlns:p14="http://schemas.microsoft.com/office/powerpoint/2010/main" val="272127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From the home screen, tap in the blue area to open the Project Manager.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9596D7-9A7F-47B7-A762-95A6B3BB1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20" name="Right Arrow 19"/>
          <p:cNvSpPr/>
          <p:nvPr/>
        </p:nvSpPr>
        <p:spPr>
          <a:xfrm rot="21104285">
            <a:off x="5572989" y="474122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A9E30-3AAA-45D3-A32C-0F5613014CFF}"/>
              </a:ext>
            </a:extLst>
          </p:cNvPr>
          <p:cNvSpPr txBox="1"/>
          <p:nvPr/>
        </p:nvSpPr>
        <p:spPr>
          <a:xfrm>
            <a:off x="7469891" y="1745599"/>
            <a:ext cx="4309026" cy="147732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NOTE</a:t>
            </a:r>
            <a:r>
              <a:rPr lang="en-US" dirty="0">
                <a:solidFill>
                  <a:schemeClr val="bg1"/>
                </a:solidFill>
              </a:rPr>
              <a:t>: A new project can be started in the Recording Section ONLY when it is the first time BTT Recorder is used (a new install.)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BE55-6BFD-437C-88A1-3FB09CC8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 new project:</a:t>
            </a:r>
          </a:p>
          <a:p>
            <a:r>
              <a:rPr lang="en-US" sz="2400" dirty="0"/>
              <a:t>Tap on the ‘NEW PROJECT’ blue button</a:t>
            </a:r>
            <a:r>
              <a:rPr lang="en-US" sz="2400" b="1" dirty="0"/>
              <a:t>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83F2BC-9387-41B2-8790-34ABF0540E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746251">
            <a:off x="5301253" y="355857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8C0E2-B2CF-4BC1-B063-3B074A56D5AF}"/>
              </a:ext>
            </a:extLst>
          </p:cNvPr>
          <p:cNvSpPr txBox="1"/>
          <p:nvPr/>
        </p:nvSpPr>
        <p:spPr>
          <a:xfrm>
            <a:off x="2608163" y="4318853"/>
            <a:ext cx="3487837" cy="230832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During these next steps, you may tap on the left arrow in the top blue bar to go back to the previous screen at any time. </a:t>
            </a:r>
          </a:p>
          <a:p>
            <a:r>
              <a:rPr lang="en-US" dirty="0"/>
              <a:t>You may want to go to the previous screen to make a different choice</a:t>
            </a:r>
          </a:p>
        </p:txBody>
      </p:sp>
    </p:spTree>
    <p:extLst>
      <p:ext uri="{BB962C8B-B14F-4D97-AF65-F5344CB8AC3E}">
        <p14:creationId xmlns:p14="http://schemas.microsoft.com/office/powerpoint/2010/main" val="321308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973" y="3585455"/>
            <a:ext cx="5478104" cy="311090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4918DC9-AD5E-4D55-8451-618D9476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Select the Target Language: </a:t>
            </a:r>
          </a:p>
          <a:p>
            <a:r>
              <a:rPr lang="en-US" sz="2400" dirty="0"/>
              <a:t>The Target Language is the language </a:t>
            </a:r>
            <a:r>
              <a:rPr lang="en-US" sz="2400" i="1" u="sng" dirty="0"/>
              <a:t>into</a:t>
            </a:r>
            <a:r>
              <a:rPr lang="en-US" sz="2400" dirty="0"/>
              <a:t> which you will translate.</a:t>
            </a:r>
          </a:p>
          <a:p>
            <a:r>
              <a:rPr lang="en-US" sz="2400" dirty="0"/>
              <a:t>Search for the desired language by either:</a:t>
            </a:r>
          </a:p>
          <a:p>
            <a:pPr lvl="1"/>
            <a:r>
              <a:rPr lang="en-US" sz="2200" dirty="0"/>
              <a:t>Scrolling to the language name.</a:t>
            </a:r>
          </a:p>
          <a:p>
            <a:pPr marL="457200" lvl="1" indent="0">
              <a:buNone/>
            </a:pPr>
            <a:r>
              <a:rPr lang="en-US" sz="2200" dirty="0"/>
              <a:t>OR</a:t>
            </a:r>
          </a:p>
          <a:p>
            <a:pPr lvl="1"/>
            <a:r>
              <a:rPr lang="en-US" sz="2200" dirty="0"/>
              <a:t>Clicking the magnifying glass and typing in the language name or language code.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E2BBDA2-F9A8-400C-B926-29584BD10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51870" y="2270906"/>
            <a:ext cx="6089650" cy="1457110"/>
          </a:xfrm>
        </p:spPr>
      </p:pic>
      <p:sp>
        <p:nvSpPr>
          <p:cNvPr id="5" name="Right Arrow 19"/>
          <p:cNvSpPr/>
          <p:nvPr/>
        </p:nvSpPr>
        <p:spPr>
          <a:xfrm rot="19801979">
            <a:off x="8194781" y="376659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19"/>
          <p:cNvSpPr/>
          <p:nvPr/>
        </p:nvSpPr>
        <p:spPr>
          <a:xfrm rot="20499349">
            <a:off x="8614320" y="242424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 descr="hand &lt;strong&gt;tap&lt;/strong&gt; icon in flat style...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9369" y="5238443"/>
            <a:ext cx="509016" cy="457200"/>
          </a:xfrm>
          <a:prstGeom prst="rect">
            <a:avLst/>
          </a:prstGeom>
        </p:spPr>
      </p:pic>
      <p:pic>
        <p:nvPicPr>
          <p:cNvPr id="8" name="Picture 7" descr="hand &lt;strong&gt;tap&lt;/strong&gt; icon in flat style...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03963" y="5602734"/>
            <a:ext cx="509016" cy="457200"/>
          </a:xfrm>
          <a:prstGeom prst="rect">
            <a:avLst/>
          </a:prstGeom>
        </p:spPr>
      </p:pic>
      <p:pic>
        <p:nvPicPr>
          <p:cNvPr id="9" name="Picture 8" descr="hand &lt;strong&gt;tap&lt;/strong&gt; icon in flat style...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3949" y="5937605"/>
            <a:ext cx="50901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516E-FD75-40E5-B461-BCE07829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Choose a Project:</a:t>
            </a:r>
          </a:p>
          <a:p>
            <a:r>
              <a:rPr lang="en-US" sz="2400" dirty="0"/>
              <a:t>Tap on the words to choose to start an Old Testament, New Testament or Open Bible Stories project.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B6AB35-2CF3-44A5-AD1E-A2A39D01F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49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7275057" y="295366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2509-7FBE-4A56-937C-0BC53B98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Choose a Book:</a:t>
            </a:r>
          </a:p>
          <a:p>
            <a:r>
              <a:rPr lang="en-US" sz="2400" dirty="0"/>
              <a:t>Tap on the book title to choose a book for the project.</a:t>
            </a:r>
          </a:p>
          <a:p>
            <a:pPr lvl="1"/>
            <a:r>
              <a:rPr lang="en-US" sz="2200" dirty="0"/>
              <a:t>Scroll down for more book names.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F9A52C-D11D-4EF3-99F6-487BBF4BCC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6314477" y="307023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EF3C-79A2-4037-B60B-4196898F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Choose a Translation Type:</a:t>
            </a:r>
          </a:p>
          <a:p>
            <a:r>
              <a:rPr lang="en-US" sz="2400" dirty="0"/>
              <a:t>The translation type is the type of translation of the final project work.</a:t>
            </a:r>
          </a:p>
          <a:p>
            <a:r>
              <a:rPr lang="en-US" sz="2400" dirty="0"/>
              <a:t>Tap on the words to choose a translation type.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AF98ED-387C-42D2-A356-72083CC540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7688174" y="295366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99418-66A0-4A6D-9FB7-C9EA349195A6}"/>
              </a:ext>
            </a:extLst>
          </p:cNvPr>
          <p:cNvSpPr txBox="1"/>
          <p:nvPr/>
        </p:nvSpPr>
        <p:spPr>
          <a:xfrm flipH="1">
            <a:off x="5541817" y="4221019"/>
            <a:ext cx="2299855" cy="1200329"/>
          </a:xfrm>
          <a:prstGeom prst="rect">
            <a:avLst/>
          </a:prstGeom>
          <a:noFill/>
          <a:ln w="57150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Choose ULB if you will be importing English source audio.</a:t>
            </a:r>
          </a:p>
        </p:txBody>
      </p:sp>
    </p:spTree>
    <p:extLst>
      <p:ext uri="{BB962C8B-B14F-4D97-AF65-F5344CB8AC3E}">
        <p14:creationId xmlns:p14="http://schemas.microsoft.com/office/powerpoint/2010/main" val="158197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BDD2-C3E1-4F9E-91E5-90713FF0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Choose a Mode:</a:t>
            </a:r>
          </a:p>
          <a:p>
            <a:r>
              <a:rPr lang="en-US" sz="2400" dirty="0"/>
              <a:t>Tap to choose either Verse or Chunk mode. This is how the information will be divided.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B4691A-8C5A-449D-B21C-DD8041DD60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6130374" y="276133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A516C-696A-4489-B496-CFC8E4EAB40B}"/>
              </a:ext>
            </a:extLst>
          </p:cNvPr>
          <p:cNvSpPr txBox="1"/>
          <p:nvPr/>
        </p:nvSpPr>
        <p:spPr>
          <a:xfrm flipH="1">
            <a:off x="5541817" y="4221019"/>
            <a:ext cx="2299855" cy="1200329"/>
          </a:xfrm>
          <a:prstGeom prst="rect">
            <a:avLst/>
          </a:prstGeom>
          <a:noFill/>
          <a:ln w="57150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Choose Verse if you will be importing English source audio.</a:t>
            </a:r>
          </a:p>
        </p:txBody>
      </p:sp>
    </p:spTree>
    <p:extLst>
      <p:ext uri="{BB962C8B-B14F-4D97-AF65-F5344CB8AC3E}">
        <p14:creationId xmlns:p14="http://schemas.microsoft.com/office/powerpoint/2010/main" val="17594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7C5884-AC25-4BB4-A3D1-7426D926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The Source Language is the language </a:t>
            </a:r>
            <a:r>
              <a:rPr lang="en-US" sz="2400" i="1" u="sng" dirty="0"/>
              <a:t>from</a:t>
            </a:r>
            <a:r>
              <a:rPr lang="en-US" sz="2400" dirty="0"/>
              <a:t> which you will translate.</a:t>
            </a:r>
          </a:p>
          <a:p>
            <a:r>
              <a:rPr lang="en-US" sz="2400" dirty="0"/>
              <a:t>Tap on the top green bar (Select Source Language).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F3ACC7-A689-4371-A2EC-86BE0593BC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8848266" y="268103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BB7C5-EA95-47C2-81D7-B8ABA4058C5F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  <p:sp>
        <p:nvSpPr>
          <p:cNvPr id="4" name="Action Button: Blank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C6FA66F-9D58-426E-8D55-509B5DA30C08}"/>
              </a:ext>
            </a:extLst>
          </p:cNvPr>
          <p:cNvSpPr/>
          <p:nvPr/>
        </p:nvSpPr>
        <p:spPr>
          <a:xfrm>
            <a:off x="9107055" y="6316825"/>
            <a:ext cx="2752010" cy="35126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Click here to skip the steps for source audio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5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TRecorder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" id="{9883B594-ADFE-4B03-9EB5-F54485B6F866}" vid="{20D5159E-E3FE-475F-9740-A40BF1FDB0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BE46B3-B785-4CA8-96D9-2C7ECBF1C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346A5C-1595-45E0-9B05-D34DCC87FD27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e6b6b08c-4e37-4703-b140-b9e21b970c4f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63ebc9d3-73c5-43d0-b794-270dc3c2d1a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C5D31E3-D91A-4AA0-A6AB-2495DAE17A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1335</TotalTime>
  <Words>570</Words>
  <Application>Microsoft Office PowerPoint</Application>
  <PresentationFormat>Widescreen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BTTRecorder</vt:lpstr>
      <vt:lpstr>BTT Recorder  v1.4 </vt:lpstr>
      <vt:lpstr>Start a Project:</vt:lpstr>
      <vt:lpstr>Start a Project: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54</cp:revision>
  <dcterms:created xsi:type="dcterms:W3CDTF">2016-06-27T19:09:04Z</dcterms:created>
  <dcterms:modified xsi:type="dcterms:W3CDTF">2019-11-13T16:39:47Z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