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4"/>
  </p:sldMasterIdLst>
  <p:notesMasterIdLst>
    <p:notesMasterId r:id="rId21"/>
  </p:notesMasterIdLst>
  <p:sldIdLst>
    <p:sldId id="297" r:id="rId5"/>
    <p:sldId id="257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90" r:id="rId15"/>
    <p:sldId id="292" r:id="rId16"/>
    <p:sldId id="293" r:id="rId17"/>
    <p:sldId id="294" r:id="rId18"/>
    <p:sldId id="296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498" autoAdjust="0"/>
  </p:normalViewPr>
  <p:slideViewPr>
    <p:cSldViewPr snapToGrid="0">
      <p:cViewPr varScale="1">
        <p:scale>
          <a:sx n="80" d="100"/>
          <a:sy n="80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BBC82A8A-EE18-48D8-B7FF-0EBAF503A4FF}"/>
    <pc:docChg chg="modSld">
      <pc:chgData name="Christine Jarka" userId="27407dc7-5536-4242-9797-21c37323e07b" providerId="ADAL" clId="{BBC82A8A-EE18-48D8-B7FF-0EBAF503A4FF}" dt="2019-11-15T10:00:10.411" v="43" actId="20577"/>
      <pc:docMkLst>
        <pc:docMk/>
      </pc:docMkLst>
      <pc:sldChg chg="modSp">
        <pc:chgData name="Christine Jarka" userId="27407dc7-5536-4242-9797-21c37323e07b" providerId="ADAL" clId="{BBC82A8A-EE18-48D8-B7FF-0EBAF503A4FF}" dt="2019-11-15T09:59:43.363" v="28" actId="20577"/>
        <pc:sldMkLst>
          <pc:docMk/>
          <pc:sldMk cId="3471161515" sldId="257"/>
        </pc:sldMkLst>
        <pc:spChg chg="mod">
          <ac:chgData name="Christine Jarka" userId="27407dc7-5536-4242-9797-21c37323e07b" providerId="ADAL" clId="{BBC82A8A-EE18-48D8-B7FF-0EBAF503A4FF}" dt="2019-11-15T09:59:43.363" v="28" actId="20577"/>
          <ac:spMkLst>
            <pc:docMk/>
            <pc:sldMk cId="3471161515" sldId="257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BBC82A8A-EE18-48D8-B7FF-0EBAF503A4FF}" dt="2019-11-15T10:00:10.411" v="43" actId="20577"/>
        <pc:sldMkLst>
          <pc:docMk/>
          <pc:sldMk cId="4111484139" sldId="292"/>
        </pc:sldMkLst>
        <pc:spChg chg="mod">
          <ac:chgData name="Christine Jarka" userId="27407dc7-5536-4242-9797-21c37323e07b" providerId="ADAL" clId="{BBC82A8A-EE18-48D8-B7FF-0EBAF503A4FF}" dt="2019-11-15T10:00:10.411" v="43" actId="20577"/>
          <ac:spMkLst>
            <pc:docMk/>
            <pc:sldMk cId="4111484139" sldId="292"/>
            <ac:spMk id="3" creationId="{00000000-0000-0000-0000-000000000000}"/>
          </ac:spMkLst>
        </pc:spChg>
      </pc:sldChg>
      <pc:sldChg chg="modSp">
        <pc:chgData name="Christine Jarka" userId="27407dc7-5536-4242-9797-21c37323e07b" providerId="ADAL" clId="{BBC82A8A-EE18-48D8-B7FF-0EBAF503A4FF}" dt="2019-11-15T09:59:16.821" v="9" actId="20577"/>
        <pc:sldMkLst>
          <pc:docMk/>
          <pc:sldMk cId="3635355011" sldId="297"/>
        </pc:sldMkLst>
        <pc:spChg chg="mod">
          <ac:chgData name="Christine Jarka" userId="27407dc7-5536-4242-9797-21c37323e07b" providerId="ADAL" clId="{BBC82A8A-EE18-48D8-B7FF-0EBAF503A4FF}" dt="2019-11-15T09:59:16.821" v="9" actId="20577"/>
          <ac:spMkLst>
            <pc:docMk/>
            <pc:sldMk cId="3635355011" sldId="297"/>
            <ac:spMk id="13" creationId="{7B444499-95B1-445F-A1D5-94E8BEF309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9882-EB45-4CFB-B3F6-9455FC8957E4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1721D-F19C-431F-BB30-6E8A6C60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388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EEB55F-B571-42D4-810A-69F480F91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BTT Recorder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v1.4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B444499-95B1-445F-A1D5-94E8BEF3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Starting a new project</a:t>
            </a:r>
          </a:p>
          <a:p>
            <a:pPr>
              <a:spcBef>
                <a:spcPts val="0"/>
              </a:spcBef>
            </a:pPr>
            <a:r>
              <a:rPr lang="en-US" dirty="0"/>
              <a:t>From</a:t>
            </a:r>
          </a:p>
          <a:p>
            <a:pPr>
              <a:spcBef>
                <a:spcPts val="0"/>
              </a:spcBef>
            </a:pPr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3613978"/>
            <a:ext cx="4934372" cy="3083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2F461-6904-4060-9D33-CDD15270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sp>
        <p:nvSpPr>
          <p:cNvPr id="5" name="Right Arrow 19"/>
          <p:cNvSpPr/>
          <p:nvPr/>
        </p:nvSpPr>
        <p:spPr>
          <a:xfrm rot="19280842">
            <a:off x="7356910" y="40367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82" y="2227340"/>
            <a:ext cx="6089904" cy="1258894"/>
          </a:xfrm>
          <a:prstGeom prst="rect">
            <a:avLst/>
          </a:prstGeom>
        </p:spPr>
      </p:pic>
      <p:sp>
        <p:nvSpPr>
          <p:cNvPr id="6" name="Right Arrow 19"/>
          <p:cNvSpPr/>
          <p:nvPr/>
        </p:nvSpPr>
        <p:spPr>
          <a:xfrm rot="20499349">
            <a:off x="9127160" y="23250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14B0D-DCA5-488B-9BA4-249BA6E604E4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2331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1D340-7C31-4381-8D95-CBEC2BB7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language code now shows on the Source Language green bar.</a:t>
            </a:r>
          </a:p>
          <a:p>
            <a:r>
              <a:rPr lang="en-US" sz="2400" dirty="0"/>
              <a:t>Tap on the bottom green bar (Select Source Location).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A4073-C5DC-4D51-AC30-559C73707F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616046" y="280825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89F9-6D3A-4613-810F-2F5B0A2385DD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125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5D4D-4491-4DB5-9C90-1321968F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Use the File Manager to find and select the appropriate source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(The facilitator will help with this.)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A8B2A-D411-4410-8740-8EFDB4C74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63684">
            <a:off x="4662678" y="257388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61D73-0C40-4B03-84E2-724C7EE519DB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1114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3D19-3E3D-462C-A347-21477F7A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file name now shows on the Source Location green bar.</a:t>
            </a:r>
          </a:p>
          <a:p>
            <a:r>
              <a:rPr lang="en-US" sz="2400" dirty="0"/>
              <a:t>Close the keyboard.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B505F5-479E-4794-9C23-E36008035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503108" y="31042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63AFA-9625-43F7-8C66-F1B118F0A8C0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25639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9FB04-E9B8-4183-8CD6-FF2B3D5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Tap on the CONTINUE link at the bottom right.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C17501-1846-4E89-A68F-2F654C472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19738">
            <a:off x="8285599" y="53707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87604-2B56-4DCB-B25C-2414A4D2D8B6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2895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D15-A2DC-4ABE-AC71-EFF5EBEB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Skip this step if there is no source audio.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AADA1-44A9-4DEE-88A5-CB64518FD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664178">
            <a:off x="8439463" y="513621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601382"/>
            <a:ext cx="6086241" cy="38039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FA8CE22-76C2-48B7-86B3-B4FE8A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FE2B0-BB6C-4C0B-BB8B-BF9AE3CE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5208"/>
            <a:ext cx="8946541" cy="4195481"/>
          </a:xfrm>
        </p:spPr>
        <p:txBody>
          <a:bodyPr/>
          <a:lstStyle/>
          <a:p>
            <a:r>
              <a:rPr lang="en-US" dirty="0"/>
              <a:t>The new project starts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the home screen, tap in the green area to open the Project Management screen.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596D7-9A7F-47B7-A762-95A6B3BB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20" name="Right Arrow 19"/>
          <p:cNvSpPr/>
          <p:nvPr/>
        </p:nvSpPr>
        <p:spPr>
          <a:xfrm rot="10998950">
            <a:off x="6728020" y="372754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BE55-6BFD-437C-88A1-3FB09CC8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new project:</a:t>
            </a:r>
          </a:p>
          <a:p>
            <a:r>
              <a:rPr lang="en-US" sz="2400" dirty="0"/>
              <a:t>Tap on the ‘NEW PROJECT’ blue button</a:t>
            </a:r>
            <a:r>
              <a:rPr lang="en-US" sz="2400" b="1" dirty="0"/>
              <a:t>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83F2BC-9387-41B2-8790-34ABF0540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746251">
            <a:off x="5301253" y="355857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8F969-C006-4666-8AEE-577B95BA04B4}"/>
              </a:ext>
            </a:extLst>
          </p:cNvPr>
          <p:cNvSpPr txBox="1"/>
          <p:nvPr/>
        </p:nvSpPr>
        <p:spPr>
          <a:xfrm>
            <a:off x="2608163" y="4318853"/>
            <a:ext cx="3487837" cy="23083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During these next steps, you may tap on the left arrow in the top blue bar to go back to the previous screen at any time. </a:t>
            </a:r>
          </a:p>
          <a:p>
            <a:r>
              <a:rPr lang="en-US" dirty="0"/>
              <a:t>You may want to go to the previous screen to make a different choice</a:t>
            </a:r>
          </a:p>
        </p:txBody>
      </p:sp>
    </p:spTree>
    <p:extLst>
      <p:ext uri="{BB962C8B-B14F-4D97-AF65-F5344CB8AC3E}">
        <p14:creationId xmlns:p14="http://schemas.microsoft.com/office/powerpoint/2010/main" val="32130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73" y="3585455"/>
            <a:ext cx="5478104" cy="311090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4918DC9-AD5E-4D55-8451-618D9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Select the Target Language: </a:t>
            </a:r>
          </a:p>
          <a:p>
            <a:r>
              <a:rPr lang="en-US" sz="2400" dirty="0"/>
              <a:t>The Target Language is the language </a:t>
            </a:r>
            <a:r>
              <a:rPr lang="en-US" sz="2400" i="1" u="sng" dirty="0"/>
              <a:t>into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marL="457200" lvl="1" indent="0">
              <a:buNone/>
            </a:pPr>
            <a:r>
              <a:rPr lang="en-US" sz="2200" dirty="0"/>
              <a:t>OR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2BBDA2-F9A8-400C-B926-29584BD10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51870" y="2270906"/>
            <a:ext cx="6089650" cy="1457110"/>
          </a:xfrm>
        </p:spPr>
      </p:pic>
      <p:sp>
        <p:nvSpPr>
          <p:cNvPr id="5" name="Right Arrow 19"/>
          <p:cNvSpPr/>
          <p:nvPr/>
        </p:nvSpPr>
        <p:spPr>
          <a:xfrm rot="19801979">
            <a:off x="8194781" y="376659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20499349">
            <a:off x="8614320" y="2424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9369" y="5238443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3963" y="5602734"/>
            <a:ext cx="509016" cy="457200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3949" y="5937605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516E-FD75-40E5-B461-BCE07829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Project:</a:t>
            </a:r>
          </a:p>
          <a:p>
            <a:r>
              <a:rPr lang="en-US" sz="2400" dirty="0"/>
              <a:t>Tap on the words to choose to start an Old Testament, New Testament or Open Bible Stories project.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B6AB35-2CF3-44A5-AD1E-A2A39D01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275057" y="2953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2509-7FBE-4A56-937C-0BC53B98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Book:</a:t>
            </a:r>
          </a:p>
          <a:p>
            <a:r>
              <a:rPr lang="en-US" sz="2400" dirty="0"/>
              <a:t>Tap on the book title to choose a book for the project.</a:t>
            </a:r>
          </a:p>
          <a:p>
            <a:pPr lvl="1"/>
            <a:r>
              <a:rPr lang="en-US" sz="2200" dirty="0"/>
              <a:t>Scroll down for more book names.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F9A52C-D11D-4EF3-99F6-487BBF4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314477" y="307023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EF3C-79A2-4037-B60B-4196898F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Translation Type:</a:t>
            </a:r>
          </a:p>
          <a:p>
            <a:r>
              <a:rPr lang="en-US" sz="2400" dirty="0"/>
              <a:t>The translation type is the type of translation of the final project work.</a:t>
            </a:r>
          </a:p>
          <a:p>
            <a:r>
              <a:rPr lang="en-US" sz="2400" dirty="0"/>
              <a:t>Tap on the words to choose a translation type.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F98ED-387C-42D2-A356-72083CC54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688174" y="295366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99418-66A0-4A6D-9FB7-C9EA349195A6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ULB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5819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BDD2-C3E1-4F9E-91E5-90713FF0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Mode:</a:t>
            </a:r>
          </a:p>
          <a:p>
            <a:r>
              <a:rPr lang="en-US" sz="2400" dirty="0"/>
              <a:t>Tap to choose either Verse or Chunk mode. This is how the information will be divided.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4691A-8C5A-449D-B21C-DD8041DD6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130374" y="276133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A516C-696A-4489-B496-CFC8E4EAB40B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Verse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7594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7C5884-AC25-4BB4-A3D1-7426D92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is the language </a:t>
            </a:r>
            <a:r>
              <a:rPr lang="en-US" sz="2400" i="1" u="sng" dirty="0"/>
              <a:t>from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Tap on the top green bar (Select Source Language).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F3ACC7-A689-4371-A2EC-86BE0593B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8848266" y="26810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BB7C5-EA95-47C2-81D7-B8ABA4058C5F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C6FA66F-9D58-426E-8D55-509B5DA30C08}"/>
              </a:ext>
            </a:extLst>
          </p:cNvPr>
          <p:cNvSpPr/>
          <p:nvPr/>
        </p:nvSpPr>
        <p:spPr>
          <a:xfrm>
            <a:off x="9107055" y="6316825"/>
            <a:ext cx="2752010" cy="351261"/>
          </a:xfrm>
          <a:prstGeom prst="actionButtonBlank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Click here to skip the steps for source audio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9883B594-ADFE-4B03-9EB5-F54485B6F866}" vid="{20D5159E-E3FE-475F-9740-A40BF1FDB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5D31E3-D91A-4AA0-A6AB-2495DAE17A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BE46B3-B785-4CA8-96D9-2C7ECBF1C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346A5C-1595-45E0-9B05-D34DCC87FD2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3ebc9d3-73c5-43d0-b794-270dc3c2d1a0"/>
    <ds:schemaRef ds:uri="http://purl.org/dc/elements/1.1/"/>
    <ds:schemaRef ds:uri="http://schemas.microsoft.com/office/2006/metadata/properties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1359</TotalTime>
  <Words>543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BTTRecorder</vt:lpstr>
      <vt:lpstr>BTT Recorder  v1.4 </vt:lpstr>
      <vt:lpstr>Start a Project:</vt:lpstr>
      <vt:lpstr>Start a Project: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54</cp:revision>
  <dcterms:created xsi:type="dcterms:W3CDTF">2016-06-27T19:09:04Z</dcterms:created>
  <dcterms:modified xsi:type="dcterms:W3CDTF">2019-11-15T10:00:17Z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