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33"/>
  </p:notesMasterIdLst>
  <p:sldIdLst>
    <p:sldId id="300" r:id="rId5"/>
    <p:sldId id="391" r:id="rId6"/>
    <p:sldId id="368" r:id="rId7"/>
    <p:sldId id="307" r:id="rId8"/>
    <p:sldId id="371" r:id="rId9"/>
    <p:sldId id="372" r:id="rId10"/>
    <p:sldId id="369" r:id="rId11"/>
    <p:sldId id="370" r:id="rId12"/>
    <p:sldId id="373" r:id="rId13"/>
    <p:sldId id="374" r:id="rId14"/>
    <p:sldId id="379" r:id="rId15"/>
    <p:sldId id="376" r:id="rId16"/>
    <p:sldId id="377" r:id="rId17"/>
    <p:sldId id="392" r:id="rId18"/>
    <p:sldId id="393" r:id="rId19"/>
    <p:sldId id="394" r:id="rId20"/>
    <p:sldId id="380" r:id="rId21"/>
    <p:sldId id="378" r:id="rId22"/>
    <p:sldId id="375" r:id="rId23"/>
    <p:sldId id="381" r:id="rId24"/>
    <p:sldId id="382" r:id="rId25"/>
    <p:sldId id="383" r:id="rId26"/>
    <p:sldId id="384" r:id="rId27"/>
    <p:sldId id="386" r:id="rId28"/>
    <p:sldId id="387" r:id="rId29"/>
    <p:sldId id="388" r:id="rId30"/>
    <p:sldId id="389" r:id="rId31"/>
    <p:sldId id="3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8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A770C-879F-42D8-A645-E9EE7781AA2E}" v="111" dt="2019-11-22T10:26:12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9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Editing </a:t>
            </a:r>
          </a:p>
          <a:p>
            <a:pPr>
              <a:spcBef>
                <a:spcPts val="0"/>
              </a:spcBef>
            </a:pPr>
            <a:r>
              <a:rPr lang="en-US" dirty="0"/>
              <a:t>Recordings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dirty="0"/>
              <a:t>Create</a:t>
            </a:r>
          </a:p>
          <a:p>
            <a:pPr>
              <a:spcBef>
                <a:spcPts val="0"/>
              </a:spcBef>
            </a:pPr>
            <a:r>
              <a:rPr lang="en-US" b="1" dirty="0"/>
              <a:t>Chapter</a:t>
            </a:r>
          </a:p>
          <a:p>
            <a:pPr>
              <a:spcBef>
                <a:spcPts val="0"/>
              </a:spcBef>
            </a:pPr>
            <a:r>
              <a:rPr lang="en-US" dirty="0"/>
              <a:t>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8749915" y="39952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C3CE7-9315-44E2-97E0-0576AA88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1" y="3784872"/>
            <a:ext cx="647619" cy="685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black stack of paper icon to stitch the chapter into one file.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36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2205989">
            <a:off x="8789617" y="437738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OK to accept the action of making the chapter into a single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02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Listen to the chapter</a:t>
            </a:r>
          </a:p>
          <a:p>
            <a:r>
              <a:rPr lang="en-US" dirty="0"/>
              <a:t>Tap the &gt; at the end of the chapter bar.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NOTE</a:t>
            </a:r>
            <a:r>
              <a:rPr lang="en-US" dirty="0"/>
              <a:t>: Compiled chapters have a number box      and the &gt; icon on the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3630019">
            <a:off x="8700435" y="154556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9E886-8342-432E-B52D-6421CE81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32" y="4670620"/>
            <a:ext cx="485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Listen to the Chapter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Listen to the chapter</a:t>
            </a:r>
          </a:p>
          <a:p>
            <a:r>
              <a:rPr lang="en-US" dirty="0"/>
              <a:t>Tap the &gt; at the end of the chapter bar.</a:t>
            </a:r>
          </a:p>
          <a:p>
            <a:endParaRPr lang="en-US" dirty="0"/>
          </a:p>
          <a:p>
            <a:r>
              <a:rPr lang="en-US" dirty="0"/>
              <a:t>Press the play icon to listen to the chapter.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7125831" y="47092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Listen to the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Does the recording need editing?</a:t>
            </a:r>
          </a:p>
          <a:p>
            <a:r>
              <a:rPr lang="en-US" b="1" dirty="0"/>
              <a:t>Are there long pauses?</a:t>
            </a:r>
            <a:r>
              <a:rPr lang="en-US" dirty="0"/>
              <a:t> </a:t>
            </a:r>
          </a:p>
          <a:p>
            <a:r>
              <a:rPr lang="en-US" b="1" dirty="0"/>
              <a:t>Are there words that need to be corrected? </a:t>
            </a:r>
          </a:p>
          <a:p>
            <a:r>
              <a:rPr lang="en-US" b="1" dirty="0"/>
              <a:t>Are there missing words?</a:t>
            </a:r>
          </a:p>
          <a:p>
            <a:pPr lvl="1"/>
            <a:r>
              <a:rPr lang="en-US" dirty="0"/>
              <a:t>Tap on the chapter bar to go to the verse or chunk and make a new recording or edit the existing recording.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9082215" y="400054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Listen to the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chapter bar.</a:t>
            </a:r>
          </a:p>
          <a:p>
            <a:r>
              <a:rPr lang="en-US" dirty="0"/>
              <a:t>Choose the verse or chunk that needs the new recording or editing.</a:t>
            </a:r>
          </a:p>
          <a:p>
            <a:r>
              <a:rPr lang="en-US" dirty="0"/>
              <a:t>Rate the best recording.</a:t>
            </a:r>
          </a:p>
          <a:p>
            <a:r>
              <a:rPr lang="en-US" dirty="0"/>
              <a:t>Use the back arrow to return to the Chapter list.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9080360" y="398911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Listen to the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black stack of paper icon to stitch the chapter again.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Each time a chapter is stitched – the new recording replaces the old chapter recording.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7891307">
            <a:off x="8071785" y="390014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Rate the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number box.</a:t>
            </a:r>
          </a:p>
          <a:p>
            <a:r>
              <a:rPr lang="en-US" dirty="0"/>
              <a:t>Choose a rating by tapping on one of the numbers. </a:t>
            </a:r>
          </a:p>
          <a:p>
            <a:pPr lvl="1"/>
            <a:r>
              <a:rPr lang="en-US" dirty="0"/>
              <a:t>0 = no rating</a:t>
            </a:r>
          </a:p>
          <a:p>
            <a:pPr lvl="1"/>
            <a:r>
              <a:rPr lang="en-US" dirty="0"/>
              <a:t>3 = best rating</a:t>
            </a:r>
          </a:p>
          <a:p>
            <a:r>
              <a:rPr lang="en-US" dirty="0"/>
              <a:t>Tap on the OK link to save the rating and close the window.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7835515" y="53403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Repeat these steps until each chapter has been stitched together into an audio file.</a:t>
            </a:r>
          </a:p>
          <a:p>
            <a:endParaRPr lang="en-US" dirty="0"/>
          </a:p>
          <a:p>
            <a:r>
              <a:rPr lang="en-US" dirty="0"/>
              <a:t>Chapters with a gray colored stack of paper is not ready to be stitched.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8777209" y="440468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4EF0-6024-41D6-9B5A-5DEF117C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03" y="5623120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Did you notice the partial blue circle?</a:t>
            </a:r>
          </a:p>
          <a:p>
            <a:pPr lvl="1"/>
            <a:r>
              <a:rPr lang="en-US" dirty="0"/>
              <a:t>That indicates a partial chapter.</a:t>
            </a:r>
          </a:p>
          <a:p>
            <a:endParaRPr lang="en-US" dirty="0"/>
          </a:p>
          <a:p>
            <a:r>
              <a:rPr lang="en-US" dirty="0"/>
              <a:t>Tap on the chapter bar with the gray colored stack of paper.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8149412" y="444562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2EB-D7DD-499E-9306-FA01D519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to know: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2D15-656A-45BA-9F57-202A415C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Compile – to put into one piece, combine.</a:t>
            </a:r>
          </a:p>
          <a:p>
            <a:endParaRPr lang="en-US" sz="2800" dirty="0"/>
          </a:p>
          <a:p>
            <a:r>
              <a:rPr lang="en-US" sz="2800" dirty="0"/>
              <a:t>Stitch – to compile the different recordings into one recording.</a:t>
            </a:r>
          </a:p>
          <a:p>
            <a:endParaRPr lang="en-US" sz="2800" dirty="0"/>
          </a:p>
          <a:p>
            <a:r>
              <a:rPr lang="en-US" sz="2800" dirty="0"/>
              <a:t>Packaging – to prepare the recordings for compressing into a smaller file. This process is done automatically by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2085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Find the verse or chunk that does not have a recording. </a:t>
            </a:r>
          </a:p>
          <a:p>
            <a:endParaRPr lang="en-US" dirty="0"/>
          </a:p>
          <a:p>
            <a:r>
              <a:rPr lang="en-US" b="1" dirty="0"/>
              <a:t>HINTS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There is no arrow next to the microphone. </a:t>
            </a:r>
          </a:p>
          <a:p>
            <a:pPr lvl="1"/>
            <a:r>
              <a:rPr lang="en-US" dirty="0"/>
              <a:t>The verse/chunk number is in gray font.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2612014">
            <a:off x="8173330" y="401635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66900063-9DE0-423D-A721-3CD5A36C4043}"/>
              </a:ext>
            </a:extLst>
          </p:cNvPr>
          <p:cNvSpPr/>
          <p:nvPr/>
        </p:nvSpPr>
        <p:spPr>
          <a:xfrm rot="7651295">
            <a:off x="5880430" y="39499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Tap on the microphone icon and record the missing verse.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done and all the verses/chunks have recordings; tap the back arrow to return to the chapter listing.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EBE0F9BE-B853-436E-BFC6-3C23D354F6EF}"/>
              </a:ext>
            </a:extLst>
          </p:cNvPr>
          <p:cNvSpPr/>
          <p:nvPr/>
        </p:nvSpPr>
        <p:spPr>
          <a:xfrm rot="15812105">
            <a:off x="4300746" y="33191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Tap the stack of black colored paper.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Remember</a:t>
            </a:r>
            <a:r>
              <a:rPr lang="en-US" dirty="0"/>
              <a:t>: Chapters with the number in a box icon are the chapters that have been stitched.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324469F8-FDFC-476C-BEEA-45E04E3F42A1}"/>
              </a:ext>
            </a:extLst>
          </p:cNvPr>
          <p:cNvSpPr/>
          <p:nvPr/>
        </p:nvSpPr>
        <p:spPr>
          <a:xfrm rot="15812105">
            <a:off x="8681676" y="45044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of the chapters of this book have been stitched together.</a:t>
            </a:r>
          </a:p>
          <a:p>
            <a:pPr lvl="0"/>
            <a:r>
              <a:rPr lang="en-US" dirty="0"/>
              <a:t>The recordings are now available in complete chapters.</a:t>
            </a:r>
          </a:p>
          <a:p>
            <a:pPr lvl="0"/>
            <a:r>
              <a:rPr lang="en-US" dirty="0"/>
              <a:t>Tap the back arrow to go to the Project Management home screen.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9D1C89-70CE-4FA6-A039-3515D09A462C}"/>
              </a:ext>
            </a:extLst>
          </p:cNvPr>
          <p:cNvSpPr/>
          <p:nvPr/>
        </p:nvSpPr>
        <p:spPr>
          <a:xfrm>
            <a:off x="8707272" y="2515265"/>
            <a:ext cx="1979778" cy="1551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Share the Chapter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Create a zipped file of *.wav files with single chapter files and folders for each chapter that contains the individual verse/chunk audio files.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Tap on the information icon on the bar of the finished book.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4C34EB43-0BA1-4C15-AB72-433D744F8C13}"/>
              </a:ext>
            </a:extLst>
          </p:cNvPr>
          <p:cNvSpPr/>
          <p:nvPr/>
        </p:nvSpPr>
        <p:spPr>
          <a:xfrm rot="15812105">
            <a:off x="8504254" y="510415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Share the Chapter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Project Information window opens.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Tap on the SD card icon.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4C34EB43-0BA1-4C15-AB72-433D744F8C13}"/>
              </a:ext>
            </a:extLst>
          </p:cNvPr>
          <p:cNvSpPr/>
          <p:nvPr/>
        </p:nvSpPr>
        <p:spPr>
          <a:xfrm rot="8817376">
            <a:off x="8545197" y="3616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Share the Chapter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Packaging process begins.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NOTE</a:t>
            </a:r>
            <a:r>
              <a:rPr lang="en-US" dirty="0"/>
              <a:t>: that chapter files are included. (_c01.wav)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process indicator window will close when the packaging is done.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4C34EB43-0BA1-4C15-AB72-433D744F8C13}"/>
              </a:ext>
            </a:extLst>
          </p:cNvPr>
          <p:cNvSpPr/>
          <p:nvPr/>
        </p:nvSpPr>
        <p:spPr>
          <a:xfrm rot="15454186">
            <a:off x="6785605" y="482811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Share the Chapter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file is saved to the Downloads folder.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Optional</a:t>
            </a:r>
            <a:r>
              <a:rPr lang="en-US" dirty="0"/>
              <a:t>: Change the name of the file.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Tap SAVE to complete the process.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54B36-D5BD-4FF5-937C-B07D0E2ABCEC}"/>
              </a:ext>
            </a:extLst>
          </p:cNvPr>
          <p:cNvSpPr/>
          <p:nvPr/>
        </p:nvSpPr>
        <p:spPr>
          <a:xfrm>
            <a:off x="5445456" y="3889611"/>
            <a:ext cx="1569493" cy="8045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53BB9-4373-414D-8976-D64015E73252}"/>
              </a:ext>
            </a:extLst>
          </p:cNvPr>
          <p:cNvSpPr/>
          <p:nvPr/>
        </p:nvSpPr>
        <p:spPr>
          <a:xfrm>
            <a:off x="6781592" y="5199796"/>
            <a:ext cx="1802849" cy="457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0CFBE827-B19B-4F22-A2B2-8AD59B3CEA92}"/>
              </a:ext>
            </a:extLst>
          </p:cNvPr>
          <p:cNvSpPr/>
          <p:nvPr/>
        </p:nvSpPr>
        <p:spPr>
          <a:xfrm rot="2612014">
            <a:off x="8364400" y="410010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Share the Chapter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BTT Recorder returns to the Project Management home screen.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Project is now ready to share with others using the tablet’s file manager.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</p:spTree>
    <p:extLst>
      <p:ext uri="{BB962C8B-B14F-4D97-AF65-F5344CB8AC3E}">
        <p14:creationId xmlns:p14="http://schemas.microsoft.com/office/powerpoint/2010/main" val="29311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2EB-D7DD-499E-9306-FA01D519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chapter recording?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2D15-656A-45BA-9F57-202A415C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After the verse or chunk recordings have been created for a chapter it is then possible to compile the recording into a complete chapter.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translator can listen to the entire chapter and make additional edits if necessary.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0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Start in the Project Management home screen and tap on the book to finish. </a:t>
            </a:r>
          </a:p>
          <a:p>
            <a:endParaRPr lang="en-US" dirty="0"/>
          </a:p>
          <a:p>
            <a:r>
              <a:rPr lang="en-US" dirty="0"/>
              <a:t>Notice that the circle should be full or almost full.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9003306">
            <a:off x="7001956" y="346497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chapters are listed – each one on a separate bar. </a:t>
            </a:r>
          </a:p>
          <a:p>
            <a:r>
              <a:rPr lang="en-US" dirty="0"/>
              <a:t>Note the color of the stack of paper icon.</a:t>
            </a:r>
          </a:p>
          <a:p>
            <a:pPr lvl="1"/>
            <a:r>
              <a:rPr lang="en-US" dirty="0"/>
              <a:t>Black - the chapter has all required recordings.</a:t>
            </a:r>
          </a:p>
          <a:p>
            <a:pPr lvl="1"/>
            <a:r>
              <a:rPr lang="en-US" dirty="0"/>
              <a:t>Gray – the chapter is missing some recordings.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62FBA5-0F81-45A2-BA14-C2B06B8CE21D}"/>
              </a:ext>
            </a:extLst>
          </p:cNvPr>
          <p:cNvSpPr/>
          <p:nvPr/>
        </p:nvSpPr>
        <p:spPr>
          <a:xfrm>
            <a:off x="9485194" y="2511188"/>
            <a:ext cx="565640" cy="13101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a chapter bar to open a completed chapter.</a:t>
            </a:r>
          </a:p>
          <a:p>
            <a:endParaRPr lang="en-US" dirty="0"/>
          </a:p>
          <a:p>
            <a:r>
              <a:rPr lang="en-US" dirty="0"/>
              <a:t>Note the full blue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62FBA5-0F81-45A2-BA14-C2B06B8CE21D}"/>
              </a:ext>
            </a:extLst>
          </p:cNvPr>
          <p:cNvSpPr/>
          <p:nvPr/>
        </p:nvSpPr>
        <p:spPr>
          <a:xfrm>
            <a:off x="9485194" y="2511188"/>
            <a:ext cx="565640" cy="13101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0E6E1E68-A57B-46B7-9562-42AFC7C9C5B2}"/>
              </a:ext>
            </a:extLst>
          </p:cNvPr>
          <p:cNvSpPr/>
          <p:nvPr/>
        </p:nvSpPr>
        <p:spPr>
          <a:xfrm rot="15812105">
            <a:off x="8191161" y="368135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Check to make sure there is only one recording for each chunk or verse.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if there is no number next to the microphone, there is only 1 take per verse/chunk.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48A0DE-4238-4EC4-8A3E-49F1B4309450}"/>
              </a:ext>
            </a:extLst>
          </p:cNvPr>
          <p:cNvSpPr/>
          <p:nvPr/>
        </p:nvSpPr>
        <p:spPr>
          <a:xfrm>
            <a:off x="9768014" y="2538484"/>
            <a:ext cx="836296" cy="31526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6C892-167B-4F22-A303-259ECBD7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Complete Chapter Recording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1BCD1-C562-4A5A-B9EE-2F9B5BB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20240"/>
            <a:ext cx="10122954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When there are multiple takes per verse or chunk, there are rules for what take is included in the chapter recording. </a:t>
            </a:r>
          </a:p>
          <a:p>
            <a:pPr marL="0" indent="0">
              <a:buNone/>
            </a:pPr>
            <a:r>
              <a:rPr lang="en-US" sz="2400" dirty="0"/>
              <a:t>These are the rules followed when combing a chapter into a single audio file:</a:t>
            </a:r>
          </a:p>
          <a:p>
            <a:pPr lvl="0"/>
            <a:r>
              <a:rPr lang="en-US" sz="2400" dirty="0"/>
              <a:t>If there is a recording with a star rating, they are included according to the number of stars. </a:t>
            </a:r>
          </a:p>
          <a:p>
            <a:pPr lvl="1"/>
            <a:r>
              <a:rPr lang="en-US" sz="2000" dirty="0"/>
              <a:t>3 green stars = first choice; 2 yellow stars = second choice; 1 red star = third choice</a:t>
            </a:r>
          </a:p>
          <a:p>
            <a:pPr lvl="0"/>
            <a:r>
              <a:rPr lang="en-US" sz="2400" dirty="0"/>
              <a:t>If there is not a star rating given, then a green check mark is used.</a:t>
            </a:r>
          </a:p>
          <a:p>
            <a:pPr lvl="0"/>
            <a:r>
              <a:rPr lang="en-US" sz="2400" dirty="0"/>
              <a:t>If there is not a star rating and the check is not green, then the most recent take is used.</a:t>
            </a:r>
          </a:p>
        </p:txBody>
      </p:sp>
    </p:spTree>
    <p:extLst>
      <p:ext uri="{BB962C8B-B14F-4D97-AF65-F5344CB8AC3E}">
        <p14:creationId xmlns:p14="http://schemas.microsoft.com/office/powerpoint/2010/main" val="22312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Chapter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back arrow on the top blue bar to return to the chapter listing.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←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4265891" y="329921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394AE-A2AC-4177-A121-E998C972BA0D}"/>
              </a:ext>
            </a:extLst>
          </p:cNvPr>
          <p:cNvSpPr/>
          <p:nvPr/>
        </p:nvSpPr>
        <p:spPr>
          <a:xfrm>
            <a:off x="2388358" y="4230806"/>
            <a:ext cx="696036" cy="617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194038-5CA6-4C72-9E59-AB106531F90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599329-A8AA-4B19-B93E-7D374C1D7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385C5D-A2D8-4EF5-8BC1-91C87051F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2737</TotalTime>
  <Words>988</Words>
  <Application>Microsoft Office PowerPoint</Application>
  <PresentationFormat>Widescreen</PresentationFormat>
  <Paragraphs>165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BTTRecorder</vt:lpstr>
      <vt:lpstr>BTT Recorder v1.4</vt:lpstr>
      <vt:lpstr>Words to know:</vt:lpstr>
      <vt:lpstr>Why make a chapter recording?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  Listen to the Chapter Recording</vt:lpstr>
      <vt:lpstr>Complete Chapter Recording  Listen to the Chapter Recording</vt:lpstr>
      <vt:lpstr>Complete Chapter Recording  Listen to the Chapter Recording</vt:lpstr>
      <vt:lpstr>Complete Chapter Recording  Listen to the Chapter Recording</vt:lpstr>
      <vt:lpstr>Complete Chapter Recording  Rate the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</vt:lpstr>
      <vt:lpstr>Complete Chapter Recording   Share the Chapter Recording</vt:lpstr>
      <vt:lpstr>Complete Chapter Recording   Share the Chapter Recording</vt:lpstr>
      <vt:lpstr>Complete Chapter Recording   Share the Chapter Recording</vt:lpstr>
      <vt:lpstr>Complete Chapter Recording   Share the Chapter Recording</vt:lpstr>
      <vt:lpstr>Complete Chapter Recording   Share the Chapter Recording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2019-11-22T10:32:37Z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