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300" r:id="rId2"/>
    <p:sldId id="321" r:id="rId3"/>
    <p:sldId id="323" r:id="rId4"/>
    <p:sldId id="322" r:id="rId5"/>
    <p:sldId id="333" r:id="rId6"/>
    <p:sldId id="334" r:id="rId7"/>
    <p:sldId id="324" r:id="rId8"/>
    <p:sldId id="325" r:id="rId9"/>
    <p:sldId id="335" r:id="rId10"/>
    <p:sldId id="326" r:id="rId11"/>
    <p:sldId id="327" r:id="rId12"/>
    <p:sldId id="331" r:id="rId13"/>
    <p:sldId id="330" r:id="rId14"/>
    <p:sldId id="329" r:id="rId15"/>
    <p:sldId id="332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64C27-F043-4D3B-A445-55E4F0988F82}" v="1" dt="2021-02-26T12:13:0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C5FAC5D6-86B7-4049-82C3-CD2779A6EB63}"/>
    <pc:docChg chg="delSld">
      <pc:chgData name="Christine Jarka" userId="27407dc7-5536-4242-9797-21c37323e07b" providerId="ADAL" clId="{C5FAC5D6-86B7-4049-82C3-CD2779A6EB63}" dt="2019-11-15T19:26:29.290" v="11" actId="2696"/>
      <pc:docMkLst>
        <pc:docMk/>
      </pc:docMkLst>
      <pc:sldChg chg="del">
        <pc:chgData name="Christine Jarka" userId="27407dc7-5536-4242-9797-21c37323e07b" providerId="ADAL" clId="{C5FAC5D6-86B7-4049-82C3-CD2779A6EB63}" dt="2019-11-15T19:26:29.178" v="0" actId="2696"/>
        <pc:sldMkLst>
          <pc:docMk/>
          <pc:sldMk cId="3778184110" sldId="307"/>
        </pc:sldMkLst>
      </pc:sldChg>
      <pc:sldChg chg="del">
        <pc:chgData name="Christine Jarka" userId="27407dc7-5536-4242-9797-21c37323e07b" providerId="ADAL" clId="{C5FAC5D6-86B7-4049-82C3-CD2779A6EB63}" dt="2019-11-15T19:26:29.187" v="1" actId="2696"/>
        <pc:sldMkLst>
          <pc:docMk/>
          <pc:sldMk cId="332946929" sldId="308"/>
        </pc:sldMkLst>
      </pc:sldChg>
      <pc:sldChg chg="del">
        <pc:chgData name="Christine Jarka" userId="27407dc7-5536-4242-9797-21c37323e07b" providerId="ADAL" clId="{C5FAC5D6-86B7-4049-82C3-CD2779A6EB63}" dt="2019-11-15T19:26:29.197" v="2" actId="2696"/>
        <pc:sldMkLst>
          <pc:docMk/>
          <pc:sldMk cId="1364284153" sldId="310"/>
        </pc:sldMkLst>
      </pc:sldChg>
      <pc:sldChg chg="del">
        <pc:chgData name="Christine Jarka" userId="27407dc7-5536-4242-9797-21c37323e07b" providerId="ADAL" clId="{C5FAC5D6-86B7-4049-82C3-CD2779A6EB63}" dt="2019-11-15T19:26:29.240" v="6" actId="2696"/>
        <pc:sldMkLst>
          <pc:docMk/>
          <pc:sldMk cId="2618218862" sldId="311"/>
        </pc:sldMkLst>
      </pc:sldChg>
      <pc:sldChg chg="del">
        <pc:chgData name="Christine Jarka" userId="27407dc7-5536-4242-9797-21c37323e07b" providerId="ADAL" clId="{C5FAC5D6-86B7-4049-82C3-CD2779A6EB63}" dt="2019-11-15T19:26:29.211" v="3" actId="2696"/>
        <pc:sldMkLst>
          <pc:docMk/>
          <pc:sldMk cId="3341962641" sldId="312"/>
        </pc:sldMkLst>
      </pc:sldChg>
      <pc:sldChg chg="del">
        <pc:chgData name="Christine Jarka" userId="27407dc7-5536-4242-9797-21c37323e07b" providerId="ADAL" clId="{C5FAC5D6-86B7-4049-82C3-CD2779A6EB63}" dt="2019-11-15T19:26:29.221" v="4" actId="2696"/>
        <pc:sldMkLst>
          <pc:docMk/>
          <pc:sldMk cId="374427699" sldId="313"/>
        </pc:sldMkLst>
      </pc:sldChg>
      <pc:sldChg chg="del">
        <pc:chgData name="Christine Jarka" userId="27407dc7-5536-4242-9797-21c37323e07b" providerId="ADAL" clId="{C5FAC5D6-86B7-4049-82C3-CD2779A6EB63}" dt="2019-11-15T19:26:29.230" v="5" actId="2696"/>
        <pc:sldMkLst>
          <pc:docMk/>
          <pc:sldMk cId="1021522149" sldId="314"/>
        </pc:sldMkLst>
      </pc:sldChg>
      <pc:sldChg chg="del">
        <pc:chgData name="Christine Jarka" userId="27407dc7-5536-4242-9797-21c37323e07b" providerId="ADAL" clId="{C5FAC5D6-86B7-4049-82C3-CD2779A6EB63}" dt="2019-11-15T19:26:29.248" v="7" actId="2696"/>
        <pc:sldMkLst>
          <pc:docMk/>
          <pc:sldMk cId="124772306" sldId="315"/>
        </pc:sldMkLst>
      </pc:sldChg>
      <pc:sldChg chg="del">
        <pc:chgData name="Christine Jarka" userId="27407dc7-5536-4242-9797-21c37323e07b" providerId="ADAL" clId="{C5FAC5D6-86B7-4049-82C3-CD2779A6EB63}" dt="2019-11-15T19:26:29.258" v="8" actId="2696"/>
        <pc:sldMkLst>
          <pc:docMk/>
          <pc:sldMk cId="780770692" sldId="317"/>
        </pc:sldMkLst>
      </pc:sldChg>
      <pc:sldChg chg="del">
        <pc:chgData name="Christine Jarka" userId="27407dc7-5536-4242-9797-21c37323e07b" providerId="ADAL" clId="{C5FAC5D6-86B7-4049-82C3-CD2779A6EB63}" dt="2019-11-15T19:26:29.267" v="9" actId="2696"/>
        <pc:sldMkLst>
          <pc:docMk/>
          <pc:sldMk cId="2768298114" sldId="318"/>
        </pc:sldMkLst>
      </pc:sldChg>
      <pc:sldChg chg="del">
        <pc:chgData name="Christine Jarka" userId="27407dc7-5536-4242-9797-21c37323e07b" providerId="ADAL" clId="{C5FAC5D6-86B7-4049-82C3-CD2779A6EB63}" dt="2019-11-15T19:26:29.276" v="10" actId="2696"/>
        <pc:sldMkLst>
          <pc:docMk/>
          <pc:sldMk cId="3795494804" sldId="319"/>
        </pc:sldMkLst>
      </pc:sldChg>
      <pc:sldChg chg="del">
        <pc:chgData name="Christine Jarka" userId="27407dc7-5536-4242-9797-21c37323e07b" providerId="ADAL" clId="{C5FAC5D6-86B7-4049-82C3-CD2779A6EB63}" dt="2019-11-15T19:26:29.290" v="11" actId="2696"/>
        <pc:sldMkLst>
          <pc:docMk/>
          <pc:sldMk cId="71559455" sldId="320"/>
        </pc:sldMkLst>
      </pc:sldChg>
    </pc:docChg>
  </pc:docChgLst>
  <pc:docChgLst>
    <pc:chgData name="Christine Jarka" userId="27407dc7-5536-4242-9797-21c37323e07b" providerId="ADAL" clId="{64164C27-F043-4D3B-A445-55E4F0988F82}"/>
    <pc:docChg chg="custSel modSld">
      <pc:chgData name="Christine Jarka" userId="27407dc7-5536-4242-9797-21c37323e07b" providerId="ADAL" clId="{64164C27-F043-4D3B-A445-55E4F0988F82}" dt="2021-02-26T12:16:44.265" v="102" actId="1076"/>
      <pc:docMkLst>
        <pc:docMk/>
      </pc:docMkLst>
      <pc:sldChg chg="addSp delSp modSp">
        <pc:chgData name="Christine Jarka" userId="27407dc7-5536-4242-9797-21c37323e07b" providerId="ADAL" clId="{64164C27-F043-4D3B-A445-55E4F0988F82}" dt="2021-02-26T12:16:44.265" v="102" actId="1076"/>
        <pc:sldMkLst>
          <pc:docMk/>
          <pc:sldMk cId="2678789863" sldId="335"/>
        </pc:sldMkLst>
        <pc:spChg chg="del">
          <ac:chgData name="Christine Jarka" userId="27407dc7-5536-4242-9797-21c37323e07b" providerId="ADAL" clId="{64164C27-F043-4D3B-A445-55E4F0988F82}" dt="2021-02-26T12:13:05.889" v="0" actId="478"/>
          <ac:spMkLst>
            <pc:docMk/>
            <pc:sldMk cId="2678789863" sldId="335"/>
            <ac:spMk id="3" creationId="{18756382-C9D9-4238-8122-075CACD34747}"/>
          </ac:spMkLst>
        </pc:spChg>
        <pc:spChg chg="add del mod">
          <ac:chgData name="Christine Jarka" userId="27407dc7-5536-4242-9797-21c37323e07b" providerId="ADAL" clId="{64164C27-F043-4D3B-A445-55E4F0988F82}" dt="2021-02-26T12:13:10.735" v="2" actId="478"/>
          <ac:spMkLst>
            <pc:docMk/>
            <pc:sldMk cId="2678789863" sldId="335"/>
            <ac:spMk id="5" creationId="{BBBAA237-0998-47EE-B00D-ADC30299A87B}"/>
          </ac:spMkLst>
        </pc:spChg>
        <pc:spChg chg="mod">
          <ac:chgData name="Christine Jarka" userId="27407dc7-5536-4242-9797-21c37323e07b" providerId="ADAL" clId="{64164C27-F043-4D3B-A445-55E4F0988F82}" dt="2021-02-26T12:16:44.265" v="102" actId="1076"/>
          <ac:spMkLst>
            <pc:docMk/>
            <pc:sldMk cId="2678789863" sldId="335"/>
            <ac:spMk id="7" creationId="{ADCB5A4E-01C9-4C02-82EB-7110C3755E21}"/>
          </ac:spMkLst>
        </pc:spChg>
        <pc:spChg chg="add mod">
          <ac:chgData name="Christine Jarka" userId="27407dc7-5536-4242-9797-21c37323e07b" providerId="ADAL" clId="{64164C27-F043-4D3B-A445-55E4F0988F82}" dt="2021-02-26T12:16:40.913" v="101" actId="113"/>
          <ac:spMkLst>
            <pc:docMk/>
            <pc:sldMk cId="2678789863" sldId="335"/>
            <ac:spMk id="8" creationId="{5B35EECB-3294-4AB5-927B-FB0FB7520D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9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editing in</a:t>
            </a:r>
          </a:p>
          <a:p>
            <a:pPr>
              <a:spcBef>
                <a:spcPts val="0"/>
              </a:spcBef>
            </a:pPr>
            <a:r>
              <a:rPr lang="en-US" b="1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8752696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20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5DA814-D125-423E-A24F-C5360304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6399789" y="213172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5DA814-D125-423E-A24F-C5360304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pPr lvl="1"/>
            <a:r>
              <a:rPr lang="en-US" sz="1800" dirty="0"/>
              <a:t>Tap on the middle star if the recording is fine but could be better – the stars turn yellow.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97560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604120" y="21094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D7830B-4F13-4D52-A5B4-6EEB74AF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pPr lvl="1"/>
            <a:r>
              <a:rPr lang="en-US" sz="1800" dirty="0"/>
              <a:t>Tap on the middle star if the recording is fine but could be better – the stars turn yellow.</a:t>
            </a:r>
          </a:p>
          <a:p>
            <a:pPr lvl="1"/>
            <a:r>
              <a:rPr lang="en-US" sz="1800" dirty="0"/>
              <a:t>Tap on the right star for a very good recording – the starts turn green.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Note the different colored of stars on the Verse Take bar.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482443">
            <a:off x="7296229" y="283424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E30AB1F6-F06E-473A-A30D-5BA3EC8C3C94}"/>
              </a:ext>
            </a:extLst>
          </p:cNvPr>
          <p:cNvSpPr/>
          <p:nvPr/>
        </p:nvSpPr>
        <p:spPr>
          <a:xfrm rot="482443">
            <a:off x="7296230" y="42497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Edit the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wave form icon to enter the Audio Editing screen.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6087556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 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Best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Have only one take per verse/chunk. </a:t>
            </a:r>
          </a:p>
          <a:p>
            <a:r>
              <a:rPr lang="en-US" dirty="0"/>
              <a:t>This one take is the best available.</a:t>
            </a:r>
          </a:p>
          <a:p>
            <a:r>
              <a:rPr lang="en-US" dirty="0"/>
              <a:t>There is no need to do a rating if there is only one take on the verse/chunk.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</p:spTree>
    <p:extLst>
      <p:ext uri="{BB962C8B-B14F-4D97-AF65-F5344CB8AC3E}">
        <p14:creationId xmlns:p14="http://schemas.microsoft.com/office/powerpoint/2010/main" val="37191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Start at the Project Management screen.</a:t>
            </a:r>
          </a:p>
          <a:p>
            <a:endParaRPr lang="en-US" dirty="0"/>
          </a:p>
          <a:p>
            <a:r>
              <a:rPr lang="en-US" dirty="0"/>
              <a:t>Tap on a Project to edit.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20548432">
            <a:off x="4913115" y="301250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Chapter bar.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20548432">
            <a:off x="5592590" y="28123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arrow at the end of the verse bar. </a:t>
            </a:r>
          </a:p>
          <a:p>
            <a:endParaRPr lang="en-US" dirty="0"/>
          </a:p>
          <a:p>
            <a:r>
              <a:rPr lang="en-US" dirty="0"/>
              <a:t>The Verse Take Bar opens.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16200000">
            <a:off x="9250940" y="37156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Choose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right or left arrow to go between the audio takes for a verse.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‘take’ is a word that refers to a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4F76C53D-5E31-45ED-8D2F-C7E244661BE3}"/>
              </a:ext>
            </a:extLst>
          </p:cNvPr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Choose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right or left arrow to go between the audio takes for a verse.</a:t>
            </a:r>
          </a:p>
          <a:p>
            <a:endParaRPr lang="en-US" dirty="0"/>
          </a:p>
          <a:p>
            <a:r>
              <a:rPr lang="en-US" dirty="0"/>
              <a:t>Notice the take number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4F76C53D-5E31-45ED-8D2F-C7E244661BE3}"/>
              </a:ext>
            </a:extLst>
          </p:cNvPr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E5BF543-197B-4582-B9AA-0E5742D9FDC7}"/>
              </a:ext>
            </a:extLst>
          </p:cNvPr>
          <p:cNvSpPr/>
          <p:nvPr/>
        </p:nvSpPr>
        <p:spPr>
          <a:xfrm rot="16200000">
            <a:off x="7001955" y="47803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 Play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the play icon to play the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the play icon to play the recording.</a:t>
            </a:r>
          </a:p>
          <a:p>
            <a:endParaRPr lang="en-US" dirty="0"/>
          </a:p>
          <a:p>
            <a:r>
              <a:rPr lang="en-US" dirty="0"/>
              <a:t>Tap the pause icon to stop the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D25851-9231-4FC5-9DE6-DE8EFF62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 Play a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Delete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5268198" y="17553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35EECB-3294-4AB5-927B-FB0FB7520DA0}"/>
              </a:ext>
            </a:extLst>
          </p:cNvPr>
          <p:cNvSpPr txBox="1">
            <a:spLocks/>
          </p:cNvSpPr>
          <p:nvPr/>
        </p:nvSpPr>
        <p:spPr>
          <a:xfrm>
            <a:off x="798511" y="2340965"/>
            <a:ext cx="4215384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Tap the trash can to delete the recording.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this will delete the recording that was just heard.</a:t>
            </a:r>
          </a:p>
        </p:txBody>
      </p:sp>
    </p:spTree>
    <p:extLst>
      <p:ext uri="{BB962C8B-B14F-4D97-AF65-F5344CB8AC3E}">
        <p14:creationId xmlns:p14="http://schemas.microsoft.com/office/powerpoint/2010/main" val="2678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1605</TotalTime>
  <Words>525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BTT Recorder v1.4</vt:lpstr>
      <vt:lpstr>Find a Recording</vt:lpstr>
      <vt:lpstr>Find a Recording</vt:lpstr>
      <vt:lpstr>Find a Recording </vt:lpstr>
      <vt:lpstr>Verse/Chunk Take Bar  Choose a recording</vt:lpstr>
      <vt:lpstr>Verse/Chunk Take Bar  Choose a recording</vt:lpstr>
      <vt:lpstr>Verse/Chunk Take Bar   Play a recording</vt:lpstr>
      <vt:lpstr>Verse/Chunk Take Bar   Play a recording</vt:lpstr>
      <vt:lpstr>Verse/Chunk Take Bar  Delete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Edit the Recording</vt:lpstr>
      <vt:lpstr>Verse/Chunk Take Bar   Best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53</cp:revision>
  <dcterms:created xsi:type="dcterms:W3CDTF">2016-06-27T19:09:04Z</dcterms:created>
  <dcterms:modified xsi:type="dcterms:W3CDTF">2021-02-26T12:16:44Z</dcterms:modified>
</cp:coreProperties>
</file>