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9"/>
  </p:notesMasterIdLst>
  <p:sldIdLst>
    <p:sldId id="300" r:id="rId2"/>
    <p:sldId id="321" r:id="rId3"/>
    <p:sldId id="323" r:id="rId4"/>
    <p:sldId id="322" r:id="rId5"/>
    <p:sldId id="333" r:id="rId6"/>
    <p:sldId id="334" r:id="rId7"/>
    <p:sldId id="324" r:id="rId8"/>
    <p:sldId id="325" r:id="rId9"/>
    <p:sldId id="335" r:id="rId10"/>
    <p:sldId id="326" r:id="rId11"/>
    <p:sldId id="327" r:id="rId12"/>
    <p:sldId id="331" r:id="rId13"/>
    <p:sldId id="330" r:id="rId14"/>
    <p:sldId id="329" r:id="rId15"/>
    <p:sldId id="332" r:id="rId16"/>
    <p:sldId id="336" r:id="rId17"/>
    <p:sldId id="33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Jarka" userId="27407dc7-5536-4242-9797-21c37323e07b" providerId="ADAL" clId="{C5FAC5D6-86B7-4049-82C3-CD2779A6EB63}"/>
    <pc:docChg chg="delSld">
      <pc:chgData name="Christine Jarka" userId="27407dc7-5536-4242-9797-21c37323e07b" providerId="ADAL" clId="{C5FAC5D6-86B7-4049-82C3-CD2779A6EB63}" dt="2019-11-15T19:26:29.290" v="11" actId="2696"/>
      <pc:docMkLst>
        <pc:docMk/>
      </pc:docMkLst>
      <pc:sldChg chg="del">
        <pc:chgData name="Christine Jarka" userId="27407dc7-5536-4242-9797-21c37323e07b" providerId="ADAL" clId="{C5FAC5D6-86B7-4049-82C3-CD2779A6EB63}" dt="2019-11-15T19:26:29.178" v="0" actId="2696"/>
        <pc:sldMkLst>
          <pc:docMk/>
          <pc:sldMk cId="3778184110" sldId="307"/>
        </pc:sldMkLst>
      </pc:sldChg>
      <pc:sldChg chg="del">
        <pc:chgData name="Christine Jarka" userId="27407dc7-5536-4242-9797-21c37323e07b" providerId="ADAL" clId="{C5FAC5D6-86B7-4049-82C3-CD2779A6EB63}" dt="2019-11-15T19:26:29.187" v="1" actId="2696"/>
        <pc:sldMkLst>
          <pc:docMk/>
          <pc:sldMk cId="332946929" sldId="308"/>
        </pc:sldMkLst>
      </pc:sldChg>
      <pc:sldChg chg="del">
        <pc:chgData name="Christine Jarka" userId="27407dc7-5536-4242-9797-21c37323e07b" providerId="ADAL" clId="{C5FAC5D6-86B7-4049-82C3-CD2779A6EB63}" dt="2019-11-15T19:26:29.197" v="2" actId="2696"/>
        <pc:sldMkLst>
          <pc:docMk/>
          <pc:sldMk cId="1364284153" sldId="310"/>
        </pc:sldMkLst>
      </pc:sldChg>
      <pc:sldChg chg="del">
        <pc:chgData name="Christine Jarka" userId="27407dc7-5536-4242-9797-21c37323e07b" providerId="ADAL" clId="{C5FAC5D6-86B7-4049-82C3-CD2779A6EB63}" dt="2019-11-15T19:26:29.240" v="6" actId="2696"/>
        <pc:sldMkLst>
          <pc:docMk/>
          <pc:sldMk cId="2618218862" sldId="311"/>
        </pc:sldMkLst>
      </pc:sldChg>
      <pc:sldChg chg="del">
        <pc:chgData name="Christine Jarka" userId="27407dc7-5536-4242-9797-21c37323e07b" providerId="ADAL" clId="{C5FAC5D6-86B7-4049-82C3-CD2779A6EB63}" dt="2019-11-15T19:26:29.211" v="3" actId="2696"/>
        <pc:sldMkLst>
          <pc:docMk/>
          <pc:sldMk cId="3341962641" sldId="312"/>
        </pc:sldMkLst>
      </pc:sldChg>
      <pc:sldChg chg="del">
        <pc:chgData name="Christine Jarka" userId="27407dc7-5536-4242-9797-21c37323e07b" providerId="ADAL" clId="{C5FAC5D6-86B7-4049-82C3-CD2779A6EB63}" dt="2019-11-15T19:26:29.221" v="4" actId="2696"/>
        <pc:sldMkLst>
          <pc:docMk/>
          <pc:sldMk cId="374427699" sldId="313"/>
        </pc:sldMkLst>
      </pc:sldChg>
      <pc:sldChg chg="del">
        <pc:chgData name="Christine Jarka" userId="27407dc7-5536-4242-9797-21c37323e07b" providerId="ADAL" clId="{C5FAC5D6-86B7-4049-82C3-CD2779A6EB63}" dt="2019-11-15T19:26:29.230" v="5" actId="2696"/>
        <pc:sldMkLst>
          <pc:docMk/>
          <pc:sldMk cId="1021522149" sldId="314"/>
        </pc:sldMkLst>
      </pc:sldChg>
      <pc:sldChg chg="del">
        <pc:chgData name="Christine Jarka" userId="27407dc7-5536-4242-9797-21c37323e07b" providerId="ADAL" clId="{C5FAC5D6-86B7-4049-82C3-CD2779A6EB63}" dt="2019-11-15T19:26:29.248" v="7" actId="2696"/>
        <pc:sldMkLst>
          <pc:docMk/>
          <pc:sldMk cId="124772306" sldId="315"/>
        </pc:sldMkLst>
      </pc:sldChg>
      <pc:sldChg chg="del">
        <pc:chgData name="Christine Jarka" userId="27407dc7-5536-4242-9797-21c37323e07b" providerId="ADAL" clId="{C5FAC5D6-86B7-4049-82C3-CD2779A6EB63}" dt="2019-11-15T19:26:29.258" v="8" actId="2696"/>
        <pc:sldMkLst>
          <pc:docMk/>
          <pc:sldMk cId="780770692" sldId="317"/>
        </pc:sldMkLst>
      </pc:sldChg>
      <pc:sldChg chg="del">
        <pc:chgData name="Christine Jarka" userId="27407dc7-5536-4242-9797-21c37323e07b" providerId="ADAL" clId="{C5FAC5D6-86B7-4049-82C3-CD2779A6EB63}" dt="2019-11-15T19:26:29.267" v="9" actId="2696"/>
        <pc:sldMkLst>
          <pc:docMk/>
          <pc:sldMk cId="2768298114" sldId="318"/>
        </pc:sldMkLst>
      </pc:sldChg>
      <pc:sldChg chg="del">
        <pc:chgData name="Christine Jarka" userId="27407dc7-5536-4242-9797-21c37323e07b" providerId="ADAL" clId="{C5FAC5D6-86B7-4049-82C3-CD2779A6EB63}" dt="2019-11-15T19:26:29.276" v="10" actId="2696"/>
        <pc:sldMkLst>
          <pc:docMk/>
          <pc:sldMk cId="3795494804" sldId="319"/>
        </pc:sldMkLst>
      </pc:sldChg>
      <pc:sldChg chg="del">
        <pc:chgData name="Christine Jarka" userId="27407dc7-5536-4242-9797-21c37323e07b" providerId="ADAL" clId="{C5FAC5D6-86B7-4049-82C3-CD2779A6EB63}" dt="2019-11-15T19:26:29.290" v="11" actId="2696"/>
        <pc:sldMkLst>
          <pc:docMk/>
          <pc:sldMk cId="71559455" sldId="3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11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0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9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0943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75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71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7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0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7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3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9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2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9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30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BTT Recorder</a:t>
            </a:r>
            <a:br>
              <a:rPr lang="en-US" dirty="0"/>
            </a:br>
            <a:r>
              <a:rPr lang="en-US" dirty="0"/>
              <a:t>v1.4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editing in</a:t>
            </a:r>
          </a:p>
          <a:p>
            <a:pPr>
              <a:spcBef>
                <a:spcPts val="0"/>
              </a:spcBef>
            </a:pPr>
            <a:r>
              <a:rPr lang="en-US" b="1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Verse/Chunk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Rate a recording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Tap on the star icon.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5400000">
            <a:off x="8752696" y="184178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5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Verse/Chunk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Rate a recording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5400000">
            <a:off x="7001955" y="205366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5DA814-D125-423E-A24F-C5360304B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Tap on the star icon.</a:t>
            </a:r>
          </a:p>
          <a:p>
            <a:r>
              <a:rPr lang="en-US" dirty="0"/>
              <a:t>Rate the recording –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4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Verse/Chunk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Rate a recording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5400000">
            <a:off x="6399789" y="2131720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5DA814-D125-423E-A24F-C5360304B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Tap on the star icon.</a:t>
            </a:r>
          </a:p>
          <a:p>
            <a:r>
              <a:rPr lang="en-US" dirty="0"/>
              <a:t>Rate the recording –</a:t>
            </a:r>
          </a:p>
          <a:p>
            <a:pPr lvl="1"/>
            <a:r>
              <a:rPr lang="en-US" sz="1800" dirty="0"/>
              <a:t>Tap on the left star if the recording is not the best – the star turns red.</a:t>
            </a:r>
          </a:p>
          <a:p>
            <a:r>
              <a:rPr lang="en-US" sz="1800" dirty="0"/>
              <a:t>Tap on OK to save.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7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Verse/Chunk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Rate a recording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Tap on the star icon.</a:t>
            </a:r>
          </a:p>
          <a:p>
            <a:r>
              <a:rPr lang="en-US" dirty="0"/>
              <a:t>Rate the recording –</a:t>
            </a:r>
          </a:p>
          <a:p>
            <a:pPr lvl="1"/>
            <a:r>
              <a:rPr lang="en-US" sz="1800" dirty="0"/>
              <a:t>Tap on the left star if the recording is not the best – the star turns red.</a:t>
            </a:r>
          </a:p>
          <a:p>
            <a:pPr lvl="1"/>
            <a:r>
              <a:rPr lang="en-US" sz="1800" dirty="0"/>
              <a:t>Tap on the middle star if the recording is fine but could be better – the stars turn yellow.</a:t>
            </a:r>
          </a:p>
          <a:p>
            <a:r>
              <a:rPr lang="en-US" sz="1800" dirty="0"/>
              <a:t>Tap on OK to save.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5400000">
            <a:off x="7001955" y="197560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1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Verse/Chunk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Rate a recording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5400000">
            <a:off x="7604120" y="210941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2D7830B-4F13-4D52-A5B4-6EEB74AF0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Tap on the star icon.</a:t>
            </a:r>
          </a:p>
          <a:p>
            <a:r>
              <a:rPr lang="en-US" dirty="0"/>
              <a:t>Rate the recording –</a:t>
            </a:r>
          </a:p>
          <a:p>
            <a:pPr lvl="1"/>
            <a:r>
              <a:rPr lang="en-US" sz="1800" dirty="0"/>
              <a:t>Tap on the left star if the recording is not the best – the star turns red.</a:t>
            </a:r>
          </a:p>
          <a:p>
            <a:pPr lvl="1"/>
            <a:r>
              <a:rPr lang="en-US" sz="1800" dirty="0"/>
              <a:t>Tap on the middle star if the recording is fine but could be better – the stars turn yellow.</a:t>
            </a:r>
          </a:p>
          <a:p>
            <a:pPr lvl="1"/>
            <a:r>
              <a:rPr lang="en-US" sz="1800" dirty="0"/>
              <a:t>Tap on the right star for a very good recording – the starts turn green.</a:t>
            </a:r>
          </a:p>
          <a:p>
            <a:r>
              <a:rPr lang="en-US" sz="1800" dirty="0"/>
              <a:t>Tap on OK to save.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Verse/Chunk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Rate a recording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Note the different colored of stars on the Verse Take bar.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482443">
            <a:off x="7296229" y="283424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ight Arrow 19">
            <a:extLst>
              <a:ext uri="{FF2B5EF4-FFF2-40B4-BE49-F238E27FC236}">
                <a16:creationId xmlns:a16="http://schemas.microsoft.com/office/drawing/2014/main" id="{E30AB1F6-F06E-473A-A30D-5BA3EC8C3C94}"/>
              </a:ext>
            </a:extLst>
          </p:cNvPr>
          <p:cNvSpPr/>
          <p:nvPr/>
        </p:nvSpPr>
        <p:spPr>
          <a:xfrm rot="482443">
            <a:off x="7296230" y="424974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Verse/Chunk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Edit the Recording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Tap on the wave form icon to enter the Audio Editing screen.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5400000">
            <a:off x="6087556" y="184178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6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Verse/Chunk Take Bar 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Best Practice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Have only one take per verse/chunk. </a:t>
            </a:r>
          </a:p>
          <a:p>
            <a:r>
              <a:rPr lang="en-US" dirty="0"/>
              <a:t>This one take is the best available.</a:t>
            </a:r>
          </a:p>
          <a:p>
            <a:r>
              <a:rPr lang="en-US" dirty="0"/>
              <a:t>There is no need to do a rating if there is only one take on the verse/chunk.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</p:spTree>
    <p:extLst>
      <p:ext uri="{BB962C8B-B14F-4D97-AF65-F5344CB8AC3E}">
        <p14:creationId xmlns:p14="http://schemas.microsoft.com/office/powerpoint/2010/main" val="371912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Start at the Project Management screen.</a:t>
            </a:r>
          </a:p>
          <a:p>
            <a:endParaRPr lang="en-US" dirty="0"/>
          </a:p>
          <a:p>
            <a:r>
              <a:rPr lang="en-US" dirty="0"/>
              <a:t>Tap on a Project to edit.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9" cy="3806031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20548432">
            <a:off x="4913115" y="3012500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Tap on the Chapter bar.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9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20548432">
            <a:off x="5592590" y="2812395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 Recording</a:t>
            </a:r>
            <a:br>
              <a:rPr lang="en-US" sz="32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Tap on the arrow at the end of the verse bar. </a:t>
            </a:r>
          </a:p>
          <a:p>
            <a:endParaRPr lang="en-US" dirty="0"/>
          </a:p>
          <a:p>
            <a:r>
              <a:rPr lang="en-US" dirty="0"/>
              <a:t>The Verse Take Bar opens.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9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16200000">
            <a:off x="9250940" y="371564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Verse/Chunk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Choose a recording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Tap on the right or left arrow to go between the audio takes for a verse.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‘take’ is a word that refers to a recording.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5400000">
            <a:off x="9243350" y="225438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ight Arrow 19">
            <a:extLst>
              <a:ext uri="{FF2B5EF4-FFF2-40B4-BE49-F238E27FC236}">
                <a16:creationId xmlns:a16="http://schemas.microsoft.com/office/drawing/2014/main" id="{4F76C53D-5E31-45ED-8D2F-C7E244661BE3}"/>
              </a:ext>
            </a:extLst>
          </p:cNvPr>
          <p:cNvSpPr/>
          <p:nvPr/>
        </p:nvSpPr>
        <p:spPr>
          <a:xfrm rot="5400000">
            <a:off x="4726758" y="225438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Verse/Chunk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Choose a recording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Tap on the right or left arrow to go between the audio takes for a verse.</a:t>
            </a:r>
          </a:p>
          <a:p>
            <a:endParaRPr lang="en-US" dirty="0"/>
          </a:p>
          <a:p>
            <a:r>
              <a:rPr lang="en-US" dirty="0"/>
              <a:t>Notice the take number changes.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5400000">
            <a:off x="9243350" y="225438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ight Arrow 19">
            <a:extLst>
              <a:ext uri="{FF2B5EF4-FFF2-40B4-BE49-F238E27FC236}">
                <a16:creationId xmlns:a16="http://schemas.microsoft.com/office/drawing/2014/main" id="{4F76C53D-5E31-45ED-8D2F-C7E244661BE3}"/>
              </a:ext>
            </a:extLst>
          </p:cNvPr>
          <p:cNvSpPr/>
          <p:nvPr/>
        </p:nvSpPr>
        <p:spPr>
          <a:xfrm rot="5400000">
            <a:off x="4726758" y="225438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ight Arrow 19">
            <a:extLst>
              <a:ext uri="{FF2B5EF4-FFF2-40B4-BE49-F238E27FC236}">
                <a16:creationId xmlns:a16="http://schemas.microsoft.com/office/drawing/2014/main" id="{3E5BF543-197B-4582-B9AA-0E5742D9FDC7}"/>
              </a:ext>
            </a:extLst>
          </p:cNvPr>
          <p:cNvSpPr/>
          <p:nvPr/>
        </p:nvSpPr>
        <p:spPr>
          <a:xfrm rot="16200000">
            <a:off x="7001955" y="478038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Verse/Chunk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 Play a recording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Tap the play icon to play the recording.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5400000">
            <a:off x="7001955" y="184178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Tap the play icon to play the recording.</a:t>
            </a:r>
          </a:p>
          <a:p>
            <a:endParaRPr lang="en-US" dirty="0"/>
          </a:p>
          <a:p>
            <a:r>
              <a:rPr lang="en-US" dirty="0"/>
              <a:t>Tap the pause icon to stop the recording.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5400000">
            <a:off x="7001955" y="184178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ED25851-9231-4FC5-9DE6-DE8EFF62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Verse/Chunk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 Play a recording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0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0B-A1FF-4061-B2B1-66D9928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Verse/Chunk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Delete a Recording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6382-C9D9-4238-8122-075CACD3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Rate the recording:</a:t>
            </a:r>
          </a:p>
          <a:p>
            <a:pPr lvl="1"/>
            <a:r>
              <a:rPr lang="en-US" dirty="0"/>
              <a:t>Tap on the star icon.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FFB44-EE34-4527-BFF3-6A1E2C338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7" name="Right Arrow 19">
            <a:extLst>
              <a:ext uri="{FF2B5EF4-FFF2-40B4-BE49-F238E27FC236}">
                <a16:creationId xmlns:a16="http://schemas.microsoft.com/office/drawing/2014/main" id="{ADCB5A4E-01C9-4C02-82EB-7110C3755E21}"/>
              </a:ext>
            </a:extLst>
          </p:cNvPr>
          <p:cNvSpPr/>
          <p:nvPr/>
        </p:nvSpPr>
        <p:spPr>
          <a:xfrm rot="5400000">
            <a:off x="5240063" y="137790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TTRecorder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" id="{8C676BAD-FD2B-47E0-9BFE-49596DB02F2A}" vid="{7A9D925E-5A80-4246-8D63-6D78EF2A0C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1601</TotalTime>
  <Words>444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BTTRecorder</vt:lpstr>
      <vt:lpstr>BTT Recorder v1.4</vt:lpstr>
      <vt:lpstr>Find a Recording</vt:lpstr>
      <vt:lpstr>Find a Recording</vt:lpstr>
      <vt:lpstr>Find a Recording </vt:lpstr>
      <vt:lpstr>Verse/Chunk Take Bar  Choose a recording</vt:lpstr>
      <vt:lpstr>Verse/Chunk Take Bar  Choose a recording</vt:lpstr>
      <vt:lpstr>Verse/Chunk Take Bar   Play a recording</vt:lpstr>
      <vt:lpstr>Verse/Chunk Take Bar   Play a recording</vt:lpstr>
      <vt:lpstr>Verse/Chunk Take Bar  Delete a Recording</vt:lpstr>
      <vt:lpstr>Verse/Chunk Take Bar  Rate a recording</vt:lpstr>
      <vt:lpstr>Verse/Chunk Take Bar  Rate a recording</vt:lpstr>
      <vt:lpstr>Verse/Chunk Take Bar  Rate a recording</vt:lpstr>
      <vt:lpstr>Verse/Chunk Take Bar  Rate a recording</vt:lpstr>
      <vt:lpstr>Verse/Chunk Take Bar  Rate a recording</vt:lpstr>
      <vt:lpstr>Verse/Chunk Take Bar  Rate a recording</vt:lpstr>
      <vt:lpstr>Verse/Chunk Take Bar  Edit the Recording</vt:lpstr>
      <vt:lpstr>Verse/Chunk Take Bar   Best Practice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Christine Jarka</cp:lastModifiedBy>
  <cp:revision>53</cp:revision>
  <dcterms:created xsi:type="dcterms:W3CDTF">2016-06-27T19:09:04Z</dcterms:created>
  <dcterms:modified xsi:type="dcterms:W3CDTF">2019-11-15T19:26:32Z</dcterms:modified>
</cp:coreProperties>
</file>