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3" r:id="rId10"/>
    <p:sldId id="266" r:id="rId11"/>
    <p:sldId id="267" r:id="rId12"/>
    <p:sldId id="274" r:id="rId13"/>
    <p:sldId id="275" r:id="rId14"/>
    <p:sldId id="276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8C4Msb0GZoGHWEF4fBsVZcdX2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Vazquez" initials="VV" lastIdx="10" clrIdx="0">
    <p:extLst>
      <p:ext uri="{19B8F6BF-5375-455C-9EA6-DF929625EA0E}">
        <p15:presenceInfo xmlns:p15="http://schemas.microsoft.com/office/powerpoint/2012/main" userId="S::victor_vazquez@wycliffeassociates.org::12511eb4-e41b-482a-bf9e-1a9934402d8f" providerId="AD"/>
      </p:ext>
    </p:extLst>
  </p:cmAuthor>
  <p:cmAuthor id="2" name="Christine Jarka" initials="CJ" lastIdx="1" clrIdx="1">
    <p:extLst>
      <p:ext uri="{19B8F6BF-5375-455C-9EA6-DF929625EA0E}">
        <p15:presenceInfo xmlns:p15="http://schemas.microsoft.com/office/powerpoint/2012/main" userId="S::christine_jarka@wycliffeassociates.org::27407dc7-5536-4242-9797-21c37323e07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customschemas.google.com/relationships/presentationmetadata" Target="meta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9716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4397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859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0874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2853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1" cap="none">
                <a:solidFill>
                  <a:srgbClr val="28C28C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8" name="Google Shape;18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8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7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p27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" name="Google Shape;72;p2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9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29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79" name="Google Shape;79;p29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pic>
        <p:nvPicPr>
          <p:cNvPr id="80" name="Google Shape;80;p29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0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30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3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1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31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31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31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31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31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94" name="Google Shape;94;p31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31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3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31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2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1" name="Google Shape;101;p32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2" name="Google Shape;102;p32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32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32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Google Shape;105;p32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32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32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Google Shape;108;p32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09" name="Google Shape;109;p32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p32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3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" name="Google Shape;112;p32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3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6" name="Google Shape;116;p3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7" name="Google Shape;117;p33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4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4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121" name="Google Shape;121;p34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23" name="Google Shape;23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9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1pPr>
            <a:lvl2pPr marL="914400" lvl="1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2pPr>
            <a:lvl3pPr marL="1371600" lvl="2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body" idx="2"/>
          </p:nvPr>
        </p:nvSpPr>
        <p:spPr>
          <a:xfrm>
            <a:off x="5120640" y="2194560"/>
            <a:ext cx="6089904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29" name="Google Shape;2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20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 cap="none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4" name="Google Shape;34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21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42" name="Google Shape;4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2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6" name="Google Shape;46;p23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24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25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6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" name="Google Shape;61;p26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664"/>
            </a:gs>
            <a:gs pos="10000">
              <a:srgbClr val="002664"/>
            </a:gs>
            <a:gs pos="100000">
              <a:srgbClr val="004C7A"/>
            </a:gs>
          </a:gsLst>
          <a:lin ang="612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7"/>
          <p:cNvPicPr preferRelativeResize="0"/>
          <p:nvPr/>
        </p:nvPicPr>
        <p:blipFill rotWithShape="1">
          <a:blip r:embed="rId19">
            <a:alphaModFix/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4" name="Google Shape;14;p17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n-US" dirty="0" err="1"/>
              <a:t>Llevando</a:t>
            </a:r>
            <a:r>
              <a:rPr lang="en-US" dirty="0"/>
              <a:t> a </a:t>
            </a:r>
            <a:r>
              <a:rPr lang="en-US" dirty="0" err="1"/>
              <a:t>cabo</a:t>
            </a:r>
            <a:r>
              <a:rPr lang="en-US" dirty="0"/>
              <a:t> la </a:t>
            </a:r>
            <a:r>
              <a:rPr lang="en-US" dirty="0" err="1"/>
              <a:t>Navegación</a:t>
            </a:r>
            <a:endParaRPr dirty="0"/>
          </a:p>
        </p:txBody>
      </p:sp>
      <p:sp>
        <p:nvSpPr>
          <p:cNvPr id="128" name="Google Shape;128;p1"/>
          <p:cNvSpPr txBox="1">
            <a:spLocks noGrp="1"/>
          </p:cNvSpPr>
          <p:nvPr>
            <p:ph type="subTitle" idx="1"/>
          </p:nvPr>
        </p:nvSpPr>
        <p:spPr>
          <a:xfrm>
            <a:off x="914400" y="2468880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-US" sz="3600" dirty="0" err="1"/>
              <a:t>Escritor</a:t>
            </a:r>
            <a:r>
              <a:rPr lang="en-US" sz="3600" dirty="0"/>
              <a:t> BTT para android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4;p2">
            <a:extLst>
              <a:ext uri="{FF2B5EF4-FFF2-40B4-BE49-F238E27FC236}">
                <a16:creationId xmlns:a16="http://schemas.microsoft.com/office/drawing/2014/main" id="{A7907F22-386D-4783-A5A1-CDD7D391D6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1463040"/>
            <a:ext cx="9343120" cy="53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0" lvl="0" indent="0">
              <a:buSzPts val="1920"/>
              <a:buNone/>
            </a:pPr>
            <a:r>
              <a:rPr lang="es-ES" sz="3200" i="1" dirty="0"/>
              <a:t>Su área de trabajo para un solo proyecto</a:t>
            </a:r>
            <a:r>
              <a:rPr lang="es-ES" sz="3200" dirty="0"/>
              <a:t> 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 dirty="0"/>
              <a:t>Tiene 3 </a:t>
            </a:r>
            <a:r>
              <a:rPr lang="en-US" sz="2400" dirty="0" err="1"/>
              <a:t>differentes</a:t>
            </a:r>
            <a:r>
              <a:rPr lang="en-US" sz="2400" dirty="0"/>
              <a:t> vistas:</a:t>
            </a:r>
          </a:p>
          <a:p>
            <a:pPr lvl="1" indent="-457200">
              <a:buSzPct val="100000"/>
              <a:buFont typeface="+mj-lt"/>
              <a:buAutoNum type="arabicPeriod"/>
            </a:pPr>
            <a:r>
              <a:rPr lang="en-US" sz="2000" i="1" dirty="0" err="1"/>
              <a:t>Capítulo</a:t>
            </a:r>
            <a:endParaRPr lang="en-US" sz="2000" i="1" dirty="0"/>
          </a:p>
          <a:p>
            <a:pPr lvl="1" indent="-457200">
              <a:buSzPct val="100000"/>
              <a:buFont typeface="+mj-lt"/>
              <a:buAutoNum type="arabicPeriod"/>
            </a:pPr>
            <a:r>
              <a:rPr lang="en-US" sz="2000" i="1" dirty="0" err="1"/>
              <a:t>Trozo</a:t>
            </a:r>
            <a:endParaRPr lang="en-US" sz="2000" i="1" dirty="0"/>
          </a:p>
          <a:p>
            <a:pPr lvl="1" indent="-457200">
              <a:buSzPct val="100000"/>
              <a:buFont typeface="+mj-lt"/>
              <a:buAutoNum type="arabicPeriod"/>
            </a:pPr>
            <a:r>
              <a:rPr lang="en-US" sz="2000" i="1" dirty="0" err="1"/>
              <a:t>Revisión</a:t>
            </a:r>
            <a:endParaRPr lang="en-US" sz="2000" i="1" dirty="0"/>
          </a:p>
          <a:p>
            <a:pPr marL="1261872" lvl="2" indent="-347472">
              <a:buSzPct val="100000"/>
            </a:pPr>
            <a:r>
              <a:rPr lang="en-US" sz="1800" dirty="0" err="1"/>
              <a:t>Edite</a:t>
            </a:r>
            <a:r>
              <a:rPr lang="en-US" sz="1800" dirty="0"/>
              <a:t> </a:t>
            </a:r>
            <a:r>
              <a:rPr lang="en-US" sz="1800" dirty="0" err="1"/>
              <a:t>pulsando</a:t>
            </a:r>
            <a:endParaRPr lang="en-US" sz="1800" dirty="0"/>
          </a:p>
          <a:p>
            <a:pPr marL="1280160" lvl="2" indent="0">
              <a:spcBef>
                <a:spcPts val="0"/>
              </a:spcBef>
              <a:buSzPct val="100000"/>
              <a:buNone/>
            </a:pP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lápiz</a:t>
            </a:r>
            <a:endParaRPr lang="en-US" sz="1800" dirty="0"/>
          </a:p>
        </p:txBody>
      </p:sp>
      <p:pic>
        <p:nvPicPr>
          <p:cNvPr id="246" name="Google Shape;246;p11"/>
          <p:cNvPicPr preferRelativeResize="0"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72000" y="2834640"/>
            <a:ext cx="6918666" cy="391337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Dos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Pantallas</a:t>
            </a:r>
            <a:r>
              <a:rPr lang="en-US" dirty="0"/>
              <a:t>: Proyecto</a:t>
            </a:r>
            <a:endParaRPr dirty="0"/>
          </a:p>
        </p:txBody>
      </p:sp>
      <p:cxnSp>
        <p:nvCxnSpPr>
          <p:cNvPr id="247" name="Google Shape;247;p11"/>
          <p:cNvCxnSpPr>
            <a:cxnSpLocks/>
          </p:cNvCxnSpPr>
          <p:nvPr/>
        </p:nvCxnSpPr>
        <p:spPr>
          <a:xfrm flipV="1">
            <a:off x="3343684" y="3693226"/>
            <a:ext cx="1228316" cy="11234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0" name="Google Shape;250;p11"/>
          <p:cNvCxnSpPr>
            <a:cxnSpLocks/>
            <a:endCxn id="251" idx="2"/>
          </p:cNvCxnSpPr>
          <p:nvPr/>
        </p:nvCxnSpPr>
        <p:spPr>
          <a:xfrm flipV="1">
            <a:off x="4165600" y="3267354"/>
            <a:ext cx="4719090" cy="118742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1" name="Google Shape;251;p11"/>
          <p:cNvSpPr/>
          <p:nvPr/>
        </p:nvSpPr>
        <p:spPr>
          <a:xfrm rot="19370223">
            <a:off x="8843616" y="2945121"/>
            <a:ext cx="404508" cy="40011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06A9CCF-6ACA-4894-9B44-33D1C650AE20}"/>
              </a:ext>
            </a:extLst>
          </p:cNvPr>
          <p:cNvGrpSpPr/>
          <p:nvPr/>
        </p:nvGrpSpPr>
        <p:grpSpPr>
          <a:xfrm>
            <a:off x="4572000" y="2194560"/>
            <a:ext cx="6918666" cy="646290"/>
            <a:chOff x="4572000" y="2194560"/>
            <a:chExt cx="6918666" cy="646290"/>
          </a:xfrm>
        </p:grpSpPr>
        <p:sp>
          <p:nvSpPr>
            <p:cNvPr id="244" name="Google Shape;244;p11"/>
            <p:cNvSpPr txBox="1"/>
            <p:nvPr/>
          </p:nvSpPr>
          <p:spPr>
            <a:xfrm>
              <a:off x="4572000" y="2194560"/>
              <a:ext cx="6918666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r>
                <a:rPr lang="es-ES" sz="1800" b="1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Revise la vista con el texto fuente,</a:t>
              </a:r>
            </a:p>
            <a:p>
              <a:pPr algn="ctr"/>
              <a:r>
                <a:rPr lang="es-ES" sz="1800" b="1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la traducción y los recursos</a:t>
              </a:r>
              <a:endParaRPr sz="1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" name="Google Shape;176;p6">
              <a:extLst>
                <a:ext uri="{FF2B5EF4-FFF2-40B4-BE49-F238E27FC236}">
                  <a16:creationId xmlns:a16="http://schemas.microsoft.com/office/drawing/2014/main" id="{833EA342-2934-4CFE-923F-38C58A4F6952}"/>
                </a:ext>
              </a:extLst>
            </p:cNvPr>
            <p:cNvSpPr/>
            <p:nvPr/>
          </p:nvSpPr>
          <p:spPr>
            <a:xfrm>
              <a:off x="5991827" y="2216340"/>
              <a:ext cx="4079013" cy="561074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34;p2">
            <a:extLst>
              <a:ext uri="{FF2B5EF4-FFF2-40B4-BE49-F238E27FC236}">
                <a16:creationId xmlns:a16="http://schemas.microsoft.com/office/drawing/2014/main" id="{ABB266EB-C934-461A-B2B3-3C419D2F65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1463040"/>
            <a:ext cx="9343120" cy="4271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0" lvl="0" indent="0">
              <a:buSzPts val="1920"/>
              <a:buNone/>
            </a:pPr>
            <a:r>
              <a:rPr lang="es-ES" sz="3200" i="1" dirty="0"/>
              <a:t>Su área de trabajo para un solo proyecto</a:t>
            </a:r>
            <a:r>
              <a:rPr lang="es-ES" sz="3200" dirty="0"/>
              <a:t> 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 dirty="0"/>
              <a:t>Tiene 3 </a:t>
            </a:r>
            <a:r>
              <a:rPr lang="en-US" sz="2400" dirty="0" err="1"/>
              <a:t>differentes</a:t>
            </a:r>
            <a:r>
              <a:rPr lang="en-US" sz="2400" dirty="0"/>
              <a:t> vistas:</a:t>
            </a:r>
          </a:p>
          <a:p>
            <a:pPr lvl="1" indent="-457200">
              <a:buSzPct val="100000"/>
              <a:buFont typeface="+mj-lt"/>
              <a:buAutoNum type="arabicPeriod"/>
            </a:pPr>
            <a:r>
              <a:rPr lang="en-US" sz="2000" i="1" dirty="0" err="1"/>
              <a:t>Capítulo</a:t>
            </a:r>
            <a:endParaRPr lang="en-US" sz="2000" i="1" dirty="0"/>
          </a:p>
          <a:p>
            <a:pPr lvl="1" indent="-457200">
              <a:buSzPct val="100000"/>
              <a:buFont typeface="+mj-lt"/>
              <a:buAutoNum type="arabicPeriod"/>
            </a:pPr>
            <a:r>
              <a:rPr lang="en-US" sz="2000" i="1" dirty="0" err="1"/>
              <a:t>Trozo</a:t>
            </a:r>
            <a:endParaRPr lang="en-US" sz="2000" i="1" dirty="0"/>
          </a:p>
          <a:p>
            <a:pPr lvl="1" indent="-457200">
              <a:buSzPct val="100000"/>
              <a:buFont typeface="+mj-lt"/>
              <a:buAutoNum type="arabicPeriod"/>
            </a:pPr>
            <a:r>
              <a:rPr lang="en-US" sz="2000" i="1" dirty="0" err="1"/>
              <a:t>Revisión</a:t>
            </a:r>
            <a:endParaRPr lang="en-US" sz="2000" i="1" dirty="0"/>
          </a:p>
          <a:p>
            <a:pPr marL="1261872" lvl="2" indent="-347472">
              <a:buSzPct val="100000"/>
            </a:pPr>
            <a:r>
              <a:rPr lang="es-ES" sz="1800" dirty="0"/>
              <a:t>Arrastre los </a:t>
            </a:r>
          </a:p>
          <a:p>
            <a:pPr marL="1280160" lvl="2" indent="0">
              <a:spcBef>
                <a:spcPts val="0"/>
              </a:spcBef>
              <a:buSzPct val="100000"/>
              <a:buNone/>
            </a:pPr>
            <a:r>
              <a:rPr lang="es-ES" sz="1800" dirty="0"/>
              <a:t>marcadores de </a:t>
            </a:r>
          </a:p>
          <a:p>
            <a:pPr marL="1280160" lvl="2" indent="0">
              <a:spcBef>
                <a:spcPts val="0"/>
              </a:spcBef>
              <a:buSzPct val="100000"/>
              <a:buNone/>
            </a:pPr>
            <a:r>
              <a:rPr lang="es-ES" sz="1800" dirty="0"/>
              <a:t>versículos a los </a:t>
            </a:r>
          </a:p>
          <a:p>
            <a:pPr marL="1280160" lvl="2" indent="0">
              <a:spcBef>
                <a:spcPts val="0"/>
              </a:spcBef>
              <a:buSzPct val="100000"/>
              <a:buNone/>
            </a:pPr>
            <a:r>
              <a:rPr lang="es-ES" sz="1800" dirty="0"/>
              <a:t>lugares correctos.</a:t>
            </a:r>
          </a:p>
        </p:txBody>
      </p:sp>
      <p:sp>
        <p:nvSpPr>
          <p:cNvPr id="259" name="Google Shape;259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Dos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Pantallas</a:t>
            </a:r>
            <a:r>
              <a:rPr lang="en-US" dirty="0"/>
              <a:t>: Proyecto</a:t>
            </a:r>
            <a:endParaRPr dirty="0"/>
          </a:p>
        </p:txBody>
      </p:sp>
      <p:pic>
        <p:nvPicPr>
          <p:cNvPr id="260" name="Google Shape;260;p12"/>
          <p:cNvPicPr preferRelativeResize="0"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72000" y="2834640"/>
            <a:ext cx="6886486" cy="39113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12"/>
          <p:cNvCxnSpPr>
            <a:cxnSpLocks/>
          </p:cNvCxnSpPr>
          <p:nvPr/>
        </p:nvCxnSpPr>
        <p:spPr>
          <a:xfrm flipV="1">
            <a:off x="3108982" y="3708769"/>
            <a:ext cx="1463017" cy="10800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3" name="Google Shape;263;p12"/>
          <p:cNvCxnSpPr>
            <a:cxnSpLocks/>
          </p:cNvCxnSpPr>
          <p:nvPr/>
        </p:nvCxnSpPr>
        <p:spPr>
          <a:xfrm flipV="1">
            <a:off x="3804495" y="3816774"/>
            <a:ext cx="3429532" cy="40389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64" name="Google Shape;264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4506520">
            <a:off x="7280613" y="4212335"/>
            <a:ext cx="809162" cy="8090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5" name="Google Shape;265;p12"/>
          <p:cNvCxnSpPr>
            <a:cxnSpLocks/>
          </p:cNvCxnSpPr>
          <p:nvPr/>
        </p:nvCxnSpPr>
        <p:spPr>
          <a:xfrm flipH="1">
            <a:off x="7292622" y="3933774"/>
            <a:ext cx="195202" cy="48018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77A343F-8287-4B21-9D41-5BA536F5CDED}"/>
              </a:ext>
            </a:extLst>
          </p:cNvPr>
          <p:cNvGrpSpPr/>
          <p:nvPr/>
        </p:nvGrpSpPr>
        <p:grpSpPr>
          <a:xfrm>
            <a:off x="4572001" y="2194560"/>
            <a:ext cx="6832824" cy="646290"/>
            <a:chOff x="4572001" y="2194560"/>
            <a:chExt cx="6832824" cy="646290"/>
          </a:xfrm>
        </p:grpSpPr>
        <p:sp>
          <p:nvSpPr>
            <p:cNvPr id="257" name="Google Shape;257;p12"/>
            <p:cNvSpPr txBox="1"/>
            <p:nvPr/>
          </p:nvSpPr>
          <p:spPr>
            <a:xfrm>
              <a:off x="4572001" y="2194560"/>
              <a:ext cx="6832824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r>
                <a:rPr lang="es-ES" sz="1800" b="1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Revise la vista con el texto fuente,</a:t>
              </a:r>
            </a:p>
            <a:p>
              <a:pPr algn="ctr"/>
              <a:r>
                <a:rPr lang="es-ES" sz="1800" b="1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la traducción y los recursos</a:t>
              </a:r>
              <a:endParaRPr sz="1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" name="Google Shape;176;p6">
              <a:extLst>
                <a:ext uri="{FF2B5EF4-FFF2-40B4-BE49-F238E27FC236}">
                  <a16:creationId xmlns:a16="http://schemas.microsoft.com/office/drawing/2014/main" id="{912CC34E-C12B-4DDC-9D17-5978D6346A64}"/>
                </a:ext>
              </a:extLst>
            </p:cNvPr>
            <p:cNvSpPr/>
            <p:nvPr/>
          </p:nvSpPr>
          <p:spPr>
            <a:xfrm>
              <a:off x="5991827" y="2216340"/>
              <a:ext cx="4079013" cy="561074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34;p2">
            <a:extLst>
              <a:ext uri="{FF2B5EF4-FFF2-40B4-BE49-F238E27FC236}">
                <a16:creationId xmlns:a16="http://schemas.microsoft.com/office/drawing/2014/main" id="{ABB266EB-C934-461A-B2B3-3C419D2F65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1463040"/>
            <a:ext cx="9343120" cy="494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0" lvl="0" indent="0">
              <a:buSzPts val="1920"/>
              <a:buNone/>
            </a:pPr>
            <a:r>
              <a:rPr lang="es-ES" sz="3200" i="1" dirty="0"/>
              <a:t>Su área de trabajo para un solo proyecto</a:t>
            </a:r>
            <a:r>
              <a:rPr lang="es-ES" sz="3200" dirty="0"/>
              <a:t> 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 dirty="0"/>
              <a:t>Tiene 3 </a:t>
            </a:r>
            <a:r>
              <a:rPr lang="en-US" sz="2400" dirty="0" err="1"/>
              <a:t>differentes</a:t>
            </a:r>
            <a:r>
              <a:rPr lang="en-US" sz="2400" dirty="0"/>
              <a:t> vistas:</a:t>
            </a:r>
          </a:p>
          <a:p>
            <a:pPr lvl="1" indent="-457200">
              <a:buSzPct val="100000"/>
              <a:buFont typeface="+mj-lt"/>
              <a:buAutoNum type="arabicPeriod"/>
            </a:pPr>
            <a:r>
              <a:rPr lang="en-US" sz="2000" i="1" dirty="0" err="1"/>
              <a:t>Capítulo</a:t>
            </a:r>
            <a:endParaRPr lang="en-US" sz="2000" i="1" dirty="0"/>
          </a:p>
          <a:p>
            <a:pPr lvl="1" indent="-457200">
              <a:buSzPct val="100000"/>
              <a:buFont typeface="+mj-lt"/>
              <a:buAutoNum type="arabicPeriod"/>
            </a:pPr>
            <a:r>
              <a:rPr lang="en-US" sz="2000" i="1" dirty="0" err="1"/>
              <a:t>Trozo</a:t>
            </a:r>
            <a:endParaRPr lang="en-US" sz="2000" i="1" dirty="0"/>
          </a:p>
          <a:p>
            <a:pPr lvl="1" indent="-457200">
              <a:buSzPct val="100000"/>
              <a:buFont typeface="+mj-lt"/>
              <a:buAutoNum type="arabicPeriod"/>
            </a:pPr>
            <a:r>
              <a:rPr lang="en-US" sz="2000" i="1" dirty="0" err="1"/>
              <a:t>Revisión</a:t>
            </a:r>
            <a:endParaRPr lang="en-US" sz="2000" i="1" dirty="0"/>
          </a:p>
          <a:p>
            <a:pPr marL="1261872" lvl="2" indent="-347472">
              <a:buSzPct val="100000"/>
            </a:pPr>
            <a:r>
              <a:rPr lang="es-ES" sz="1800" dirty="0"/>
              <a:t>Arrastre los </a:t>
            </a:r>
          </a:p>
          <a:p>
            <a:pPr marL="1280160" lvl="2" indent="0">
              <a:spcBef>
                <a:spcPts val="0"/>
              </a:spcBef>
              <a:buSzPct val="100000"/>
              <a:buNone/>
            </a:pPr>
            <a:r>
              <a:rPr lang="es-ES" sz="1800" dirty="0"/>
              <a:t>marcadores de </a:t>
            </a:r>
          </a:p>
          <a:p>
            <a:pPr marL="1280160" lvl="2" indent="0">
              <a:spcBef>
                <a:spcPts val="0"/>
              </a:spcBef>
              <a:buSzPct val="100000"/>
              <a:buNone/>
            </a:pPr>
            <a:r>
              <a:rPr lang="es-ES" sz="1800" dirty="0"/>
              <a:t>versículos a los </a:t>
            </a:r>
          </a:p>
          <a:p>
            <a:pPr marL="1280160" lvl="2" indent="0">
              <a:spcBef>
                <a:spcPts val="0"/>
              </a:spcBef>
              <a:buSzPct val="100000"/>
              <a:buNone/>
            </a:pPr>
            <a:r>
              <a:rPr lang="es-ES" sz="1800" dirty="0"/>
              <a:t>lugares correctos.</a:t>
            </a:r>
          </a:p>
          <a:p>
            <a:pPr marL="1261872" lvl="1" indent="-347472">
              <a:spcBef>
                <a:spcPts val="0"/>
              </a:spcBef>
              <a:buSzPct val="100000"/>
            </a:pPr>
            <a:r>
              <a:rPr lang="es-ES" dirty="0"/>
              <a:t>Marque el trozo</a:t>
            </a:r>
          </a:p>
          <a:p>
            <a:pPr marL="1280160" lvl="1" indent="0">
              <a:spcBef>
                <a:spcPts val="0"/>
              </a:spcBef>
              <a:buSzPct val="100000"/>
              <a:buNone/>
            </a:pPr>
            <a:r>
              <a:rPr lang="es-ES" dirty="0"/>
              <a:t>como </a:t>
            </a:r>
          </a:p>
          <a:p>
            <a:pPr marL="1280160" lvl="1" indent="0">
              <a:spcBef>
                <a:spcPts val="0"/>
              </a:spcBef>
              <a:buSzPct val="100000"/>
              <a:buNone/>
            </a:pPr>
            <a:r>
              <a:rPr lang="es-ES" dirty="0"/>
              <a:t>completado</a:t>
            </a:r>
          </a:p>
          <a:p>
            <a:pPr marL="1280160" lvl="2" indent="0">
              <a:spcBef>
                <a:spcPts val="0"/>
              </a:spcBef>
              <a:buSzPct val="100000"/>
              <a:buNone/>
            </a:pPr>
            <a:endParaRPr lang="es-ES" sz="1800" dirty="0"/>
          </a:p>
        </p:txBody>
      </p:sp>
      <p:sp>
        <p:nvSpPr>
          <p:cNvPr id="259" name="Google Shape;259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Dos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Pantallas</a:t>
            </a:r>
            <a:r>
              <a:rPr lang="en-US" dirty="0"/>
              <a:t>: Proyecto</a:t>
            </a:r>
            <a:endParaRPr dirty="0"/>
          </a:p>
        </p:txBody>
      </p:sp>
      <p:pic>
        <p:nvPicPr>
          <p:cNvPr id="260" name="Google Shape;260;p12"/>
          <p:cNvPicPr preferRelativeResize="0"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72001" y="2834640"/>
            <a:ext cx="6886484" cy="39113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12"/>
          <p:cNvCxnSpPr>
            <a:cxnSpLocks/>
          </p:cNvCxnSpPr>
          <p:nvPr/>
        </p:nvCxnSpPr>
        <p:spPr>
          <a:xfrm flipV="1">
            <a:off x="3108982" y="3693226"/>
            <a:ext cx="1463019" cy="12355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3" name="Google Shape;263;p12"/>
          <p:cNvCxnSpPr>
            <a:cxnSpLocks/>
          </p:cNvCxnSpPr>
          <p:nvPr/>
        </p:nvCxnSpPr>
        <p:spPr>
          <a:xfrm>
            <a:off x="3544830" y="5515680"/>
            <a:ext cx="5367535" cy="112831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64" name="Google Shape;264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1021257">
            <a:off x="8507784" y="5330724"/>
            <a:ext cx="809162" cy="8090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E94527A-333F-4E38-A942-7BA9DF8F78C9}"/>
              </a:ext>
            </a:extLst>
          </p:cNvPr>
          <p:cNvGrpSpPr/>
          <p:nvPr/>
        </p:nvGrpSpPr>
        <p:grpSpPr>
          <a:xfrm>
            <a:off x="4572001" y="2194560"/>
            <a:ext cx="6832824" cy="646290"/>
            <a:chOff x="4572001" y="2117122"/>
            <a:chExt cx="6832824" cy="646290"/>
          </a:xfrm>
        </p:grpSpPr>
        <p:sp>
          <p:nvSpPr>
            <p:cNvPr id="257" name="Google Shape;257;p12"/>
            <p:cNvSpPr txBox="1"/>
            <p:nvPr/>
          </p:nvSpPr>
          <p:spPr>
            <a:xfrm>
              <a:off x="4572001" y="2117122"/>
              <a:ext cx="6832824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r>
                <a:rPr lang="es-ES" sz="1800" b="1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Revise la vista con el texto fuente,</a:t>
              </a:r>
            </a:p>
            <a:p>
              <a:pPr algn="ctr"/>
              <a:r>
                <a:rPr lang="es-ES" sz="1800" b="1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la traducción y los recursos</a:t>
              </a:r>
              <a:endParaRPr sz="1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" name="Google Shape;176;p6">
              <a:extLst>
                <a:ext uri="{FF2B5EF4-FFF2-40B4-BE49-F238E27FC236}">
                  <a16:creationId xmlns:a16="http://schemas.microsoft.com/office/drawing/2014/main" id="{27AF09C7-4C7A-4FBF-A882-FB1D56D5846E}"/>
                </a:ext>
              </a:extLst>
            </p:cNvPr>
            <p:cNvSpPr/>
            <p:nvPr/>
          </p:nvSpPr>
          <p:spPr>
            <a:xfrm>
              <a:off x="5948907" y="2159730"/>
              <a:ext cx="4079013" cy="561074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499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Opciones (3-puntos) del Menú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097280" y="1463040"/>
            <a:ext cx="10968231" cy="2834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r>
              <a:rPr lang="en-US" sz="2400" dirty="0"/>
              <a:t>Pulse los 3 puntos que se </a:t>
            </a:r>
            <a:r>
              <a:rPr lang="en-US" sz="2400" dirty="0" err="1"/>
              <a:t>encuentran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la </a:t>
            </a:r>
            <a:r>
              <a:rPr lang="en-US" sz="2400" dirty="0" err="1"/>
              <a:t>parte</a:t>
            </a:r>
            <a:r>
              <a:rPr lang="en-US" sz="2400" dirty="0"/>
              <a:t> inferior </a:t>
            </a:r>
            <a:r>
              <a:rPr lang="en-US" sz="2400" dirty="0" err="1"/>
              <a:t>izquierda</a:t>
            </a:r>
            <a:r>
              <a:rPr lang="en-US" sz="240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r>
              <a:rPr lang="en-US" sz="2400" dirty="0"/>
              <a:t>(o a la </a:t>
            </a:r>
            <a:r>
              <a:rPr lang="en-US" sz="2400" dirty="0" err="1"/>
              <a:t>derecha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se </a:t>
            </a:r>
            <a:r>
              <a:rPr lang="en-US" sz="2400" dirty="0" err="1"/>
              <a:t>esta</a:t>
            </a:r>
            <a:r>
              <a:rPr lang="en-US" sz="2400" dirty="0"/>
              <a:t> </a:t>
            </a:r>
            <a:r>
              <a:rPr lang="en-US" sz="2400" dirty="0" err="1"/>
              <a:t>sosteniendo</a:t>
            </a:r>
            <a:r>
              <a:rPr lang="en-US" sz="2400" dirty="0"/>
              <a:t> la </a:t>
            </a:r>
            <a:r>
              <a:rPr lang="en-US" sz="2400" dirty="0" err="1"/>
              <a:t>tableta</a:t>
            </a:r>
            <a:r>
              <a:rPr lang="en-US" sz="2400" dirty="0"/>
              <a:t> de </a:t>
            </a:r>
            <a:r>
              <a:rPr lang="en-US" sz="2400" dirty="0" err="1"/>
              <a:t>manera</a:t>
            </a:r>
            <a:r>
              <a:rPr lang="en-US" sz="2400" dirty="0"/>
              <a:t> vertical):</a:t>
            </a:r>
            <a:endParaRPr sz="24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 dirty="0"/>
              <a:t>2 </a:t>
            </a:r>
            <a:r>
              <a:rPr lang="en-US" dirty="0" err="1"/>
              <a:t>menús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provenientes</a:t>
            </a:r>
            <a:r>
              <a:rPr lang="en-US" dirty="0"/>
              <a:t> de las 2 </a:t>
            </a:r>
            <a:r>
              <a:rPr lang="en-US" dirty="0" err="1"/>
              <a:t>pantallas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: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endParaRPr lang="en-US" sz="20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r>
              <a:rPr lang="en-US" sz="2000" b="1" dirty="0" err="1"/>
              <a:t>En</a:t>
            </a:r>
            <a:r>
              <a:rPr lang="en-US" sz="2000" b="1" dirty="0"/>
              <a:t> la </a:t>
            </a:r>
            <a:r>
              <a:rPr lang="en-US" sz="2000" b="1" dirty="0" err="1"/>
              <a:t>pantalla</a:t>
            </a:r>
            <a:r>
              <a:rPr lang="en-US" sz="2000" b="1" dirty="0"/>
              <a:t> de </a:t>
            </a:r>
            <a:r>
              <a:rPr lang="en-US" sz="2000" b="1" dirty="0" err="1"/>
              <a:t>Inicio</a:t>
            </a:r>
            <a:r>
              <a:rPr lang="en-US" sz="2000" b="1" dirty="0"/>
              <a:t>:</a:t>
            </a:r>
            <a:endParaRPr sz="2000" b="1" dirty="0"/>
          </a:p>
        </p:txBody>
      </p:sp>
      <p:pic>
        <p:nvPicPr>
          <p:cNvPr id="287" name="Google Shape;287;p14"/>
          <p:cNvPicPr preferRelativeResize="0"/>
          <p:nvPr/>
        </p:nvPicPr>
        <p:blipFill>
          <a:blip r:embed="rId3"/>
          <a:srcRect/>
          <a:stretch/>
        </p:blipFill>
        <p:spPr>
          <a:xfrm>
            <a:off x="4811744" y="2906285"/>
            <a:ext cx="2279670" cy="3326458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4"/>
          <p:cNvSpPr txBox="1"/>
          <p:nvPr/>
        </p:nvSpPr>
        <p:spPr>
          <a:xfrm>
            <a:off x="7143067" y="2987737"/>
            <a:ext cx="434706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Archivos</a:t>
            </a: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del </a:t>
            </a:r>
            <a:r>
              <a:rPr lang="en-US" sz="16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lenguaje</a:t>
            </a: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Fuente/meta, app</a:t>
            </a:r>
            <a:endParaRPr dirty="0"/>
          </a:p>
        </p:txBody>
      </p:sp>
      <p:sp>
        <p:nvSpPr>
          <p:cNvPr id="290" name="Google Shape;290;p14"/>
          <p:cNvSpPr txBox="1"/>
          <p:nvPr/>
        </p:nvSpPr>
        <p:spPr>
          <a:xfrm>
            <a:off x="7143067" y="3473157"/>
            <a:ext cx="4175731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Proyecto o </a:t>
            </a:r>
            <a:r>
              <a:rPr lang="en-US" sz="16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texto</a:t>
            </a: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original</a:t>
            </a:r>
            <a:endParaRPr dirty="0"/>
          </a:p>
        </p:txBody>
      </p:sp>
      <p:sp>
        <p:nvSpPr>
          <p:cNvPr id="291" name="Google Shape;291;p14"/>
          <p:cNvSpPr txBox="1"/>
          <p:nvPr/>
        </p:nvSpPr>
        <p:spPr>
          <a:xfrm>
            <a:off x="7143067" y="4116825"/>
            <a:ext cx="3009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Reporte</a:t>
            </a: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algún</a:t>
            </a: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error</a:t>
            </a:r>
            <a:endParaRPr dirty="0"/>
          </a:p>
        </p:txBody>
      </p:sp>
      <p:sp>
        <p:nvSpPr>
          <p:cNvPr id="296" name="Google Shape;296;p14"/>
          <p:cNvSpPr/>
          <p:nvPr/>
        </p:nvSpPr>
        <p:spPr>
          <a:xfrm>
            <a:off x="4852650" y="5770317"/>
            <a:ext cx="2290417" cy="398913"/>
          </a:xfrm>
          <a:prstGeom prst="roundRect">
            <a:avLst>
              <a:gd name="adj" fmla="val 16667"/>
            </a:avLst>
          </a:prstGeom>
          <a:noFill/>
          <a:ln w="635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7" name="Google Shape;297;p14"/>
          <p:cNvSpPr txBox="1"/>
          <p:nvPr/>
        </p:nvSpPr>
        <p:spPr>
          <a:xfrm>
            <a:off x="7143067" y="5822161"/>
            <a:ext cx="444967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Modifique</a:t>
            </a: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 </a:t>
            </a:r>
            <a:r>
              <a:rPr lang="en-US" sz="16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configuración</a:t>
            </a: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del </a:t>
            </a:r>
            <a:r>
              <a:rPr lang="en-US" sz="16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</a:t>
            </a:r>
            <a:endParaRPr dirty="0"/>
          </a:p>
        </p:txBody>
      </p:sp>
      <p:sp>
        <p:nvSpPr>
          <p:cNvPr id="298" name="Google Shape;298;p14"/>
          <p:cNvSpPr txBox="1"/>
          <p:nvPr/>
        </p:nvSpPr>
        <p:spPr>
          <a:xfrm>
            <a:off x="7143067" y="4600582"/>
            <a:ext cx="4359063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Comparta</a:t>
            </a: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con </a:t>
            </a:r>
            <a:r>
              <a:rPr lang="en-US" sz="16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otro</a:t>
            </a: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aparato</a:t>
            </a: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por medio de email</a:t>
            </a:r>
            <a:endParaRPr dirty="0"/>
          </a:p>
        </p:txBody>
      </p:sp>
      <p:pic>
        <p:nvPicPr>
          <p:cNvPr id="301" name="Google Shape;30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3359" y="1581927"/>
            <a:ext cx="885503" cy="76336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4"/>
          <p:cNvSpPr txBox="1"/>
          <p:nvPr/>
        </p:nvSpPr>
        <p:spPr>
          <a:xfrm>
            <a:off x="7143067" y="5185582"/>
            <a:ext cx="435906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Cerrar</a:t>
            </a: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 </a:t>
            </a:r>
            <a:r>
              <a:rPr lang="en-US" sz="16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sesión</a:t>
            </a: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(para que </a:t>
            </a:r>
            <a:r>
              <a:rPr lang="en-US" sz="16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pueda</a:t>
            </a: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entrar</a:t>
            </a: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</a:t>
            </a: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otro</a:t>
            </a: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</a:t>
            </a: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0438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097280" y="1463040"/>
            <a:ext cx="10968231" cy="2834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r>
              <a:rPr lang="en-US" sz="2400" dirty="0"/>
              <a:t>Pulse los 3 puntos que se </a:t>
            </a:r>
            <a:r>
              <a:rPr lang="en-US" sz="2400" dirty="0" err="1"/>
              <a:t>encuentran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la </a:t>
            </a:r>
            <a:r>
              <a:rPr lang="en-US" sz="2400" dirty="0" err="1"/>
              <a:t>parte</a:t>
            </a:r>
            <a:r>
              <a:rPr lang="en-US" sz="2400" dirty="0"/>
              <a:t> inferior </a:t>
            </a:r>
            <a:r>
              <a:rPr lang="en-US" sz="2400" dirty="0" err="1"/>
              <a:t>izquierda</a:t>
            </a:r>
            <a:r>
              <a:rPr lang="en-US" sz="240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r>
              <a:rPr lang="en-US" sz="2400" dirty="0"/>
              <a:t>(o a la </a:t>
            </a:r>
            <a:r>
              <a:rPr lang="en-US" sz="2400" dirty="0" err="1"/>
              <a:t>derecha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se </a:t>
            </a:r>
            <a:r>
              <a:rPr lang="en-US" sz="2400" dirty="0" err="1"/>
              <a:t>esta</a:t>
            </a:r>
            <a:r>
              <a:rPr lang="en-US" sz="2400" dirty="0"/>
              <a:t> </a:t>
            </a:r>
            <a:r>
              <a:rPr lang="en-US" sz="2400" dirty="0" err="1"/>
              <a:t>sosteniendo</a:t>
            </a:r>
            <a:r>
              <a:rPr lang="en-US" sz="2400" dirty="0"/>
              <a:t> la </a:t>
            </a:r>
            <a:r>
              <a:rPr lang="en-US" sz="2400" dirty="0" err="1"/>
              <a:t>tableta</a:t>
            </a:r>
            <a:r>
              <a:rPr lang="en-US" sz="2400" dirty="0"/>
              <a:t> de </a:t>
            </a:r>
            <a:r>
              <a:rPr lang="en-US" sz="2400" dirty="0" err="1"/>
              <a:t>manera</a:t>
            </a:r>
            <a:r>
              <a:rPr lang="en-US" sz="2400" dirty="0"/>
              <a:t> vertical):</a:t>
            </a:r>
            <a:endParaRPr sz="24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 dirty="0"/>
              <a:t>2 </a:t>
            </a:r>
            <a:r>
              <a:rPr lang="en-US" dirty="0" err="1"/>
              <a:t>menús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provenientes</a:t>
            </a:r>
            <a:r>
              <a:rPr lang="en-US" dirty="0"/>
              <a:t> de las 2 </a:t>
            </a:r>
            <a:r>
              <a:rPr lang="en-US" dirty="0" err="1"/>
              <a:t>pantallas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: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endParaRPr lang="en-US" sz="2000" b="1" dirty="0"/>
          </a:p>
          <a:p>
            <a:pPr marL="0" lvl="0" indent="0">
              <a:buNone/>
            </a:pPr>
            <a:r>
              <a:rPr lang="en-US" sz="2000" b="1" dirty="0" err="1"/>
              <a:t>En</a:t>
            </a:r>
            <a:r>
              <a:rPr lang="en-US" sz="2000" b="1" dirty="0"/>
              <a:t> la </a:t>
            </a:r>
            <a:r>
              <a:rPr lang="en-US" sz="2000" b="1" dirty="0" err="1"/>
              <a:t>pantalla</a:t>
            </a:r>
            <a:r>
              <a:rPr lang="en-US" sz="2000" b="1" dirty="0"/>
              <a:t> </a:t>
            </a:r>
            <a:r>
              <a:rPr lang="en-US" b="1" dirty="0"/>
              <a:t>del Proyecto</a:t>
            </a:r>
            <a:r>
              <a:rPr lang="en-US" sz="2000" b="1" dirty="0"/>
              <a:t>:</a:t>
            </a:r>
            <a:endParaRPr sz="2000" b="1" dirty="0"/>
          </a:p>
        </p:txBody>
      </p:sp>
      <p:pic>
        <p:nvPicPr>
          <p:cNvPr id="13" name="Google Shape;285;p14">
            <a:extLst>
              <a:ext uri="{FF2B5EF4-FFF2-40B4-BE49-F238E27FC236}">
                <a16:creationId xmlns:a16="http://schemas.microsoft.com/office/drawing/2014/main" id="{8DF16579-CC72-4982-8281-794551001D99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4968105" y="2863570"/>
            <a:ext cx="2122503" cy="376210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92;p14">
            <a:extLst>
              <a:ext uri="{FF2B5EF4-FFF2-40B4-BE49-F238E27FC236}">
                <a16:creationId xmlns:a16="http://schemas.microsoft.com/office/drawing/2014/main" id="{E31E8FDE-CE77-4AB9-B20C-7281A7ACC988}"/>
              </a:ext>
            </a:extLst>
          </p:cNvPr>
          <p:cNvSpPr txBox="1"/>
          <p:nvPr/>
        </p:nvSpPr>
        <p:spPr>
          <a:xfrm>
            <a:off x="7214807" y="3470708"/>
            <a:ext cx="435773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Prepararase</a:t>
            </a: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para la </a:t>
            </a:r>
            <a:r>
              <a:rPr lang="en-US" sz="16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publicación</a:t>
            </a:r>
            <a:endParaRPr dirty="0"/>
          </a:p>
        </p:txBody>
      </p:sp>
      <p:sp>
        <p:nvSpPr>
          <p:cNvPr id="15" name="Google Shape;293;p14">
            <a:extLst>
              <a:ext uri="{FF2B5EF4-FFF2-40B4-BE49-F238E27FC236}">
                <a16:creationId xmlns:a16="http://schemas.microsoft.com/office/drawing/2014/main" id="{5E57B3D8-3606-4B45-973F-BC816DCD0DCE}"/>
              </a:ext>
            </a:extLst>
          </p:cNvPr>
          <p:cNvSpPr txBox="1"/>
          <p:nvPr/>
        </p:nvSpPr>
        <p:spPr>
          <a:xfrm>
            <a:off x="7214807" y="2930517"/>
            <a:ext cx="434706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Regrese</a:t>
            </a: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la </a:t>
            </a:r>
            <a:r>
              <a:rPr lang="en-US" sz="16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pantalla</a:t>
            </a: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16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Inicio</a:t>
            </a:r>
            <a:endParaRPr dirty="0"/>
          </a:p>
        </p:txBody>
      </p:sp>
      <p:sp>
        <p:nvSpPr>
          <p:cNvPr id="16" name="Google Shape;294;p14">
            <a:extLst>
              <a:ext uri="{FF2B5EF4-FFF2-40B4-BE49-F238E27FC236}">
                <a16:creationId xmlns:a16="http://schemas.microsoft.com/office/drawing/2014/main" id="{3A65CECD-76DB-4756-B331-43709755C100}"/>
              </a:ext>
            </a:extLst>
          </p:cNvPr>
          <p:cNvSpPr txBox="1"/>
          <p:nvPr/>
        </p:nvSpPr>
        <p:spPr>
          <a:xfrm>
            <a:off x="7214807" y="4020002"/>
            <a:ext cx="435773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Subir</a:t>
            </a: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al </a:t>
            </a:r>
            <a:r>
              <a:rPr lang="en-US" sz="16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servidor</a:t>
            </a: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16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exportar</a:t>
            </a: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un </a:t>
            </a:r>
            <a:r>
              <a:rPr lang="en-US" sz="16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archivo</a:t>
            </a:r>
            <a:endParaRPr dirty="0"/>
          </a:p>
        </p:txBody>
      </p:sp>
      <p:sp>
        <p:nvSpPr>
          <p:cNvPr id="18" name="Google Shape;299;p14">
            <a:extLst>
              <a:ext uri="{FF2B5EF4-FFF2-40B4-BE49-F238E27FC236}">
                <a16:creationId xmlns:a16="http://schemas.microsoft.com/office/drawing/2014/main" id="{23FE303F-9AB9-4ADC-B505-45484D32F7ED}"/>
              </a:ext>
            </a:extLst>
          </p:cNvPr>
          <p:cNvSpPr txBox="1"/>
          <p:nvPr/>
        </p:nvSpPr>
        <p:spPr>
          <a:xfrm>
            <a:off x="7214807" y="5580295"/>
            <a:ext cx="402490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Buscar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texto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18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fuente</a:t>
            </a:r>
            <a:endParaRPr dirty="0"/>
          </a:p>
        </p:txBody>
      </p:sp>
      <p:sp>
        <p:nvSpPr>
          <p:cNvPr id="19" name="Google Shape;300;p14">
            <a:extLst>
              <a:ext uri="{FF2B5EF4-FFF2-40B4-BE49-F238E27FC236}">
                <a16:creationId xmlns:a16="http://schemas.microsoft.com/office/drawing/2014/main" id="{326DD87E-B30B-4D97-98B2-41C216F8241D}"/>
              </a:ext>
            </a:extLst>
          </p:cNvPr>
          <p:cNvSpPr txBox="1"/>
          <p:nvPr/>
        </p:nvSpPr>
        <p:spPr>
          <a:xfrm>
            <a:off x="7214807" y="4554811"/>
            <a:ext cx="435773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Imprimir</a:t>
            </a: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</a:t>
            </a: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archivo</a:t>
            </a: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PDF</a:t>
            </a:r>
            <a:endParaRPr dirty="0"/>
          </a:p>
        </p:txBody>
      </p:sp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Opciones (3-puntos) del Menú</a:t>
            </a:r>
            <a:endParaRPr/>
          </a:p>
        </p:txBody>
      </p:sp>
      <p:sp>
        <p:nvSpPr>
          <p:cNvPr id="296" name="Google Shape;296;p14"/>
          <p:cNvSpPr/>
          <p:nvPr/>
        </p:nvSpPr>
        <p:spPr>
          <a:xfrm>
            <a:off x="4904061" y="6139681"/>
            <a:ext cx="2290417" cy="398913"/>
          </a:xfrm>
          <a:prstGeom prst="roundRect">
            <a:avLst>
              <a:gd name="adj" fmla="val 16667"/>
            </a:avLst>
          </a:prstGeom>
          <a:noFill/>
          <a:ln w="635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1" name="Google Shape;30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3359" y="1581927"/>
            <a:ext cx="885503" cy="76336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297;p14">
            <a:extLst>
              <a:ext uri="{FF2B5EF4-FFF2-40B4-BE49-F238E27FC236}">
                <a16:creationId xmlns:a16="http://schemas.microsoft.com/office/drawing/2014/main" id="{15729DEA-1962-44C3-9764-28F1E4BBF5D6}"/>
              </a:ext>
            </a:extLst>
          </p:cNvPr>
          <p:cNvSpPr txBox="1"/>
          <p:nvPr/>
        </p:nvSpPr>
        <p:spPr>
          <a:xfrm>
            <a:off x="7214807" y="6027916"/>
            <a:ext cx="4024902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Modifique</a:t>
            </a: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 </a:t>
            </a:r>
            <a:r>
              <a:rPr lang="en-US" sz="16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configuración</a:t>
            </a: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del </a:t>
            </a:r>
            <a:r>
              <a:rPr lang="en-US" sz="16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</a:t>
            </a:r>
            <a:endParaRPr dirty="0"/>
          </a:p>
        </p:txBody>
      </p:sp>
      <p:sp>
        <p:nvSpPr>
          <p:cNvPr id="37" name="Google Shape;291;p14">
            <a:extLst>
              <a:ext uri="{FF2B5EF4-FFF2-40B4-BE49-F238E27FC236}">
                <a16:creationId xmlns:a16="http://schemas.microsoft.com/office/drawing/2014/main" id="{0A38C09C-76D0-46FA-8747-D2C4FD833147}"/>
              </a:ext>
            </a:extLst>
          </p:cNvPr>
          <p:cNvSpPr txBox="1"/>
          <p:nvPr/>
        </p:nvSpPr>
        <p:spPr>
          <a:xfrm>
            <a:off x="7214807" y="5107349"/>
            <a:ext cx="3009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Reporte</a:t>
            </a: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algún</a:t>
            </a: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error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1410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285;p14">
            <a:extLst>
              <a:ext uri="{FF2B5EF4-FFF2-40B4-BE49-F238E27FC236}">
                <a16:creationId xmlns:a16="http://schemas.microsoft.com/office/drawing/2014/main" id="{F12E9D67-268C-4BDB-95F5-373A2880C26F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6666861" y="2507310"/>
            <a:ext cx="2213535" cy="3923463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Regrese a la pantalla de Inicio</a:t>
            </a:r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body" idx="1"/>
          </p:nvPr>
        </p:nvSpPr>
        <p:spPr>
          <a:xfrm>
            <a:off x="1484310" y="1423447"/>
            <a:ext cx="10018713" cy="95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Century Gothic"/>
              <a:buAutoNum type="arabicPeriod"/>
            </a:pPr>
            <a:r>
              <a:rPr lang="en-US" sz="2400" dirty="0"/>
              <a:t>Pulse los 3 puntos para </a:t>
            </a:r>
            <a:r>
              <a:rPr lang="en-US" sz="2400" dirty="0" err="1"/>
              <a:t>abrir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menú</a:t>
            </a:r>
            <a:r>
              <a:rPr lang="en-US" sz="2400" dirty="0"/>
              <a:t>.</a:t>
            </a:r>
            <a:endParaRPr sz="2400" dirty="0"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ct val="100000"/>
              <a:buFont typeface="Century Gothic"/>
              <a:buAutoNum type="arabicPeriod"/>
            </a:pPr>
            <a:r>
              <a:rPr lang="en-US" sz="2400" dirty="0"/>
              <a:t>Pulse </a:t>
            </a:r>
            <a:r>
              <a:rPr lang="en-US" sz="2400" dirty="0" err="1"/>
              <a:t>Inicio</a:t>
            </a:r>
            <a:r>
              <a:rPr lang="en-US" sz="2400" dirty="0"/>
              <a:t>.</a:t>
            </a:r>
            <a:endParaRPr sz="2400" dirty="0"/>
          </a:p>
        </p:txBody>
      </p:sp>
      <p:cxnSp>
        <p:nvCxnSpPr>
          <p:cNvPr id="310" name="Google Shape;310;p15"/>
          <p:cNvCxnSpPr>
            <a:cxnSpLocks/>
          </p:cNvCxnSpPr>
          <p:nvPr/>
        </p:nvCxnSpPr>
        <p:spPr>
          <a:xfrm>
            <a:off x="3917244" y="2246489"/>
            <a:ext cx="2887317" cy="49671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7" name="Google Shape;301;p14">
            <a:extLst>
              <a:ext uri="{FF2B5EF4-FFF2-40B4-BE49-F238E27FC236}">
                <a16:creationId xmlns:a16="http://schemas.microsoft.com/office/drawing/2014/main" id="{C3FD11B0-986F-442B-AA33-E58A3460037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3359" y="1581927"/>
            <a:ext cx="885503" cy="76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4200"/>
            </a:pPr>
            <a:r>
              <a:rPr lang="en-US" dirty="0">
                <a:effectLst/>
                <a:latin typeface="Century Gothic" panose="020B0502020202020204" pitchFamily="34" charset="0"/>
              </a:rPr>
              <a:t>¿</a:t>
            </a:r>
            <a:r>
              <a:rPr lang="en-US" dirty="0" err="1">
                <a:latin typeface="Century Gothic" panose="020B0502020202020204" pitchFamily="34" charset="0"/>
              </a:rPr>
              <a:t>Qué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aprendió</a:t>
            </a:r>
            <a:r>
              <a:rPr lang="en-US" dirty="0">
                <a:latin typeface="Century Gothic" panose="020B0502020202020204" pitchFamily="34" charset="0"/>
              </a:rPr>
              <a:t>?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318" name="Google Shape;318;p16"/>
          <p:cNvSpPr txBox="1">
            <a:spLocks noGrp="1"/>
          </p:cNvSpPr>
          <p:nvPr>
            <p:ph type="body" idx="1"/>
          </p:nvPr>
        </p:nvSpPr>
        <p:spPr>
          <a:xfrm>
            <a:off x="1097280" y="1463040"/>
            <a:ext cx="9404723" cy="435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esta</a:t>
            </a:r>
            <a:r>
              <a:rPr lang="en-US" sz="3200" dirty="0"/>
              <a:t> </a:t>
            </a:r>
            <a:r>
              <a:rPr lang="en-US" sz="3200" dirty="0" err="1"/>
              <a:t>presentación</a:t>
            </a:r>
            <a:r>
              <a:rPr lang="en-US" sz="3200" dirty="0"/>
              <a:t> </a:t>
            </a:r>
            <a:r>
              <a:rPr lang="en-US" sz="3200" dirty="0" err="1"/>
              <a:t>usted</a:t>
            </a:r>
            <a:r>
              <a:rPr lang="en-US" sz="3200" dirty="0"/>
              <a:t> </a:t>
            </a:r>
            <a:r>
              <a:rPr lang="en-US" sz="3200" dirty="0" err="1"/>
              <a:t>aprendió</a:t>
            </a:r>
            <a:r>
              <a:rPr lang="en-US" sz="3200" dirty="0"/>
              <a:t> a: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 dirty="0" err="1"/>
              <a:t>Explicar</a:t>
            </a:r>
            <a:r>
              <a:rPr lang="en-US" sz="2400" dirty="0"/>
              <a:t> la </a:t>
            </a:r>
            <a:r>
              <a:rPr lang="en-US" sz="2400" dirty="0" err="1"/>
              <a:t>diferencia</a:t>
            </a:r>
            <a:r>
              <a:rPr lang="en-US" sz="2400" dirty="0"/>
              <a:t> entre la </a:t>
            </a:r>
            <a:r>
              <a:rPr lang="en-US" sz="2400" dirty="0" err="1"/>
              <a:t>pantalla</a:t>
            </a:r>
            <a:r>
              <a:rPr lang="en-US" sz="2400" dirty="0"/>
              <a:t> de </a:t>
            </a:r>
            <a:r>
              <a:rPr lang="en-US" sz="2400" dirty="0" err="1"/>
              <a:t>Incio</a:t>
            </a:r>
            <a:r>
              <a:rPr lang="en-US" sz="2400" dirty="0"/>
              <a:t> y la </a:t>
            </a:r>
            <a:r>
              <a:rPr lang="en-US" sz="2400" dirty="0" err="1"/>
              <a:t>pantalla</a:t>
            </a:r>
            <a:r>
              <a:rPr lang="en-US" sz="2400" dirty="0"/>
              <a:t> del Proyecto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 dirty="0" err="1"/>
              <a:t>Moverse</a:t>
            </a:r>
            <a:r>
              <a:rPr lang="en-US" sz="2400" dirty="0"/>
              <a:t> entre las </a:t>
            </a:r>
            <a:r>
              <a:rPr lang="en-US" sz="2400" dirty="0" err="1"/>
              <a:t>pantallas</a:t>
            </a:r>
            <a:r>
              <a:rPr lang="en-US" sz="2400" dirty="0"/>
              <a:t> de BTT Writer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 dirty="0" err="1"/>
              <a:t>Describir</a:t>
            </a:r>
            <a:r>
              <a:rPr lang="en-US" sz="2400" dirty="0"/>
              <a:t> las </a:t>
            </a:r>
            <a:r>
              <a:rPr lang="en-US" sz="2400" dirty="0" err="1"/>
              <a:t>tres</a:t>
            </a:r>
            <a:r>
              <a:rPr lang="en-US" sz="2400" dirty="0"/>
              <a:t> vistas de un </a:t>
            </a:r>
            <a:r>
              <a:rPr lang="en-US" sz="2400" dirty="0" err="1"/>
              <a:t>proyecto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 dirty="0" err="1"/>
              <a:t>Navegar</a:t>
            </a:r>
            <a:r>
              <a:rPr lang="en-US" sz="2400" dirty="0"/>
              <a:t> dentro de un </a:t>
            </a:r>
            <a:r>
              <a:rPr lang="en-US" sz="2400" dirty="0" err="1"/>
              <a:t>proyecto</a:t>
            </a:r>
            <a:endParaRPr dirty="0"/>
          </a:p>
        </p:txBody>
      </p:sp>
      <p:grpSp>
        <p:nvGrpSpPr>
          <p:cNvPr id="319" name="Google Shape;319;p16"/>
          <p:cNvGrpSpPr/>
          <p:nvPr/>
        </p:nvGrpSpPr>
        <p:grpSpPr>
          <a:xfrm>
            <a:off x="7223760" y="2743200"/>
            <a:ext cx="4235679" cy="3356157"/>
            <a:chOff x="7267344" y="1413281"/>
            <a:chExt cx="4235679" cy="3356157"/>
          </a:xfrm>
        </p:grpSpPr>
        <p:sp>
          <p:nvSpPr>
            <p:cNvPr id="320" name="Google Shape;320;p16"/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321" name="Google Shape;321;p16" descr="A close up of a sig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980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4200"/>
            </a:pPr>
            <a:r>
              <a:rPr lang="es-ES" dirty="0"/>
              <a:t>¿De qué trata esta presentación?</a:t>
            </a:r>
            <a:endParaRPr dirty="0"/>
          </a:p>
        </p:txBody>
      </p:sp>
      <p:sp>
        <p:nvSpPr>
          <p:cNvPr id="134" name="Google Shape;134;p2"/>
          <p:cNvSpPr txBox="1">
            <a:spLocks noGrp="1"/>
          </p:cNvSpPr>
          <p:nvPr>
            <p:ph type="body" idx="1"/>
          </p:nvPr>
        </p:nvSpPr>
        <p:spPr>
          <a:xfrm>
            <a:off x="1484310" y="1432875"/>
            <a:ext cx="8461201" cy="435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esta</a:t>
            </a:r>
            <a:r>
              <a:rPr lang="en-US" sz="3200" dirty="0"/>
              <a:t> </a:t>
            </a:r>
            <a:r>
              <a:rPr lang="en-US" sz="3200" dirty="0" err="1"/>
              <a:t>presentación</a:t>
            </a:r>
            <a:r>
              <a:rPr lang="en-US" sz="3200" dirty="0"/>
              <a:t> </a:t>
            </a:r>
            <a:r>
              <a:rPr lang="en-US" sz="3200" dirty="0" err="1"/>
              <a:t>usted</a:t>
            </a:r>
            <a:r>
              <a:rPr lang="en-US" sz="3200" dirty="0"/>
              <a:t> </a:t>
            </a:r>
            <a:r>
              <a:rPr lang="en-US" sz="3200" dirty="0" err="1"/>
              <a:t>aprenderá</a:t>
            </a:r>
            <a:r>
              <a:rPr lang="en-US" sz="3200" dirty="0"/>
              <a:t> a: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 dirty="0" err="1"/>
              <a:t>Explicar</a:t>
            </a:r>
            <a:r>
              <a:rPr lang="en-US" sz="2400" dirty="0"/>
              <a:t> la </a:t>
            </a:r>
            <a:r>
              <a:rPr lang="en-US" sz="2400" dirty="0" err="1"/>
              <a:t>diferencia</a:t>
            </a:r>
            <a:r>
              <a:rPr lang="en-US" sz="2400" dirty="0"/>
              <a:t> entre la </a:t>
            </a:r>
            <a:r>
              <a:rPr lang="en-US" sz="2400" dirty="0" err="1"/>
              <a:t>pantalla</a:t>
            </a:r>
            <a:r>
              <a:rPr lang="en-US" sz="2400" dirty="0"/>
              <a:t> de </a:t>
            </a:r>
            <a:r>
              <a:rPr lang="en-US" sz="2400" dirty="0" err="1"/>
              <a:t>Inicio</a:t>
            </a:r>
            <a:r>
              <a:rPr lang="en-US" sz="2400" dirty="0"/>
              <a:t> y la </a:t>
            </a:r>
            <a:r>
              <a:rPr lang="en-US" sz="2400" dirty="0" err="1"/>
              <a:t>pantalla</a:t>
            </a:r>
            <a:r>
              <a:rPr lang="en-US" sz="2400" dirty="0"/>
              <a:t> del Proyecto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 dirty="0" err="1"/>
              <a:t>Moverse</a:t>
            </a:r>
            <a:r>
              <a:rPr lang="en-US" sz="2400" dirty="0"/>
              <a:t> entre las </a:t>
            </a:r>
            <a:r>
              <a:rPr lang="en-US" sz="2400" dirty="0" err="1"/>
              <a:t>pantallas</a:t>
            </a:r>
            <a:r>
              <a:rPr lang="en-US" sz="2400" dirty="0"/>
              <a:t> de BTT Writer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 dirty="0" err="1"/>
              <a:t>Describir</a:t>
            </a:r>
            <a:r>
              <a:rPr lang="en-US" sz="2400" dirty="0"/>
              <a:t> las </a:t>
            </a:r>
            <a:r>
              <a:rPr lang="en-US" sz="2400" dirty="0" err="1"/>
              <a:t>tres</a:t>
            </a:r>
            <a:r>
              <a:rPr lang="en-US" sz="2400" dirty="0"/>
              <a:t> vistas de un </a:t>
            </a:r>
            <a:r>
              <a:rPr lang="en-US" sz="2400" dirty="0" err="1"/>
              <a:t>proyecto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 dirty="0" err="1"/>
              <a:t>Navegar</a:t>
            </a:r>
            <a:r>
              <a:rPr lang="en-US" sz="2400" dirty="0"/>
              <a:t> dentro de un </a:t>
            </a:r>
            <a:r>
              <a:rPr lang="en-US" sz="2400" dirty="0" err="1"/>
              <a:t>proyecto</a:t>
            </a:r>
            <a:endParaRPr dirty="0"/>
          </a:p>
        </p:txBody>
      </p:sp>
      <p:grpSp>
        <p:nvGrpSpPr>
          <p:cNvPr id="135" name="Google Shape;135;p2"/>
          <p:cNvGrpSpPr/>
          <p:nvPr/>
        </p:nvGrpSpPr>
        <p:grpSpPr>
          <a:xfrm>
            <a:off x="7223760" y="2743200"/>
            <a:ext cx="4235679" cy="3356157"/>
            <a:chOff x="7267344" y="1413281"/>
            <a:chExt cx="4235679" cy="3356157"/>
          </a:xfrm>
        </p:grpSpPr>
        <p:sp>
          <p:nvSpPr>
            <p:cNvPr id="136" name="Google Shape;136;p2"/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37" name="Google Shape;137;p2" descr="A close up of a sig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Dos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Pantallas</a:t>
            </a:r>
            <a:endParaRPr dirty="0"/>
          </a:p>
        </p:txBody>
      </p:sp>
      <p:sp>
        <p:nvSpPr>
          <p:cNvPr id="144" name="Google Shape;144;p3"/>
          <p:cNvSpPr txBox="1">
            <a:spLocks noGrp="1"/>
          </p:cNvSpPr>
          <p:nvPr>
            <p:ph type="body" idx="1"/>
          </p:nvPr>
        </p:nvSpPr>
        <p:spPr>
          <a:xfrm>
            <a:off x="1503979" y="1423447"/>
            <a:ext cx="10018713" cy="1579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Century Gothic"/>
              <a:buAutoNum type="arabicPeriod"/>
            </a:pPr>
            <a:r>
              <a:rPr lang="en-US" sz="2400" i="1" dirty="0" err="1"/>
              <a:t>Inicio</a:t>
            </a:r>
            <a:r>
              <a:rPr lang="en-US" sz="2400" i="1" dirty="0"/>
              <a:t>: Lista de </a:t>
            </a:r>
            <a:r>
              <a:rPr lang="en-US" sz="2400" i="1" dirty="0" err="1"/>
              <a:t>todos</a:t>
            </a:r>
            <a:r>
              <a:rPr lang="en-US" sz="2400" i="1" dirty="0"/>
              <a:t> sus </a:t>
            </a:r>
            <a:r>
              <a:rPr lang="en-US" sz="2400" i="1" dirty="0" err="1"/>
              <a:t>proyectos</a:t>
            </a:r>
            <a:endParaRPr sz="2400" i="1" dirty="0"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ct val="100000"/>
              <a:buFont typeface="Century Gothic"/>
              <a:buAutoNum type="arabicPeriod"/>
            </a:pPr>
            <a:r>
              <a:rPr lang="en-US" sz="2400" i="1" dirty="0"/>
              <a:t>Proyecto: </a:t>
            </a:r>
            <a:r>
              <a:rPr lang="en-US" sz="2400" i="1" dirty="0" err="1"/>
              <a:t>Su</a:t>
            </a:r>
            <a:r>
              <a:rPr lang="en-US" sz="2400" i="1" dirty="0"/>
              <a:t> </a:t>
            </a:r>
            <a:r>
              <a:rPr lang="en-US" sz="2400" i="1" dirty="0" err="1"/>
              <a:t>área</a:t>
            </a:r>
            <a:r>
              <a:rPr lang="en-US" sz="2400" i="1" dirty="0"/>
              <a:t> de </a:t>
            </a:r>
            <a:r>
              <a:rPr lang="en-US" sz="2400" i="1" dirty="0" err="1"/>
              <a:t>trabajo</a:t>
            </a:r>
            <a:r>
              <a:rPr lang="en-US" sz="2400" i="1" dirty="0"/>
              <a:t> para un solo </a:t>
            </a:r>
            <a:r>
              <a:rPr lang="en-US" sz="2400" i="1" dirty="0" err="1"/>
              <a:t>proyecto</a:t>
            </a:r>
            <a:endParaRPr sz="2400" i="1" dirty="0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endParaRPr sz="2400" i="1" dirty="0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endParaRPr sz="2400" i="1" dirty="0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endParaRPr sz="2400" i="1" dirty="0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endParaRPr sz="2400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Dos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Pantallas</a:t>
            </a:r>
            <a:r>
              <a:rPr lang="en-US" dirty="0"/>
              <a:t>: </a:t>
            </a:r>
            <a:r>
              <a:rPr lang="en-US" dirty="0" err="1"/>
              <a:t>Inicio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5FEF0-0790-4D9F-AA76-4936E8036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1" y="1463040"/>
            <a:ext cx="4998720" cy="1120685"/>
          </a:xfrm>
        </p:spPr>
        <p:txBody>
          <a:bodyPr/>
          <a:lstStyle/>
          <a:p>
            <a:r>
              <a:rPr lang="es-ES" sz="2400" i="1" dirty="0"/>
              <a:t>Muestra todos sus proyectos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3B9F48-C625-46BD-8E93-BCC789AA667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309360" y="1463041"/>
            <a:ext cx="5356851" cy="1343500"/>
          </a:xfrm>
        </p:spPr>
        <p:txBody>
          <a:bodyPr/>
          <a:lstStyle/>
          <a:p>
            <a:r>
              <a:rPr lang="es-ES" sz="2400" i="1" dirty="0"/>
              <a:t>Le da la bienvenida si es que todavía no tiene proyectos</a:t>
            </a:r>
          </a:p>
          <a:p>
            <a:endParaRPr lang="en-US" dirty="0"/>
          </a:p>
        </p:txBody>
      </p:sp>
      <p:pic>
        <p:nvPicPr>
          <p:cNvPr id="152" name="Google Shape;15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168" y="2842799"/>
            <a:ext cx="5356851" cy="3214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6788" y="2838517"/>
            <a:ext cx="5363990" cy="32183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" name="Google Shape;154;p4"/>
          <p:cNvGrpSpPr/>
          <p:nvPr/>
        </p:nvGrpSpPr>
        <p:grpSpPr>
          <a:xfrm>
            <a:off x="3536375" y="3309250"/>
            <a:ext cx="6828833" cy="595350"/>
            <a:chOff x="4155221" y="2906354"/>
            <a:chExt cx="6667480" cy="595350"/>
          </a:xfrm>
        </p:grpSpPr>
        <p:sp>
          <p:nvSpPr>
            <p:cNvPr id="155" name="Google Shape;155;p4"/>
            <p:cNvSpPr/>
            <p:nvPr/>
          </p:nvSpPr>
          <p:spPr>
            <a:xfrm>
              <a:off x="4155221" y="2947604"/>
              <a:ext cx="1479600" cy="554100"/>
            </a:xfrm>
            <a:prstGeom prst="wedgeRectCallout">
              <a:avLst>
                <a:gd name="adj1" fmla="val 49440"/>
                <a:gd name="adj2" fmla="val -101954"/>
              </a:avLst>
            </a:prstGeom>
            <a:solidFill>
              <a:schemeClr val="lt1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Nombre de usuario</a:t>
              </a: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9259401" y="2906354"/>
              <a:ext cx="1563300" cy="554100"/>
            </a:xfrm>
            <a:prstGeom prst="wedgeRectCallout">
              <a:avLst>
                <a:gd name="adj1" fmla="val 51861"/>
                <a:gd name="adj2" fmla="val -94509"/>
              </a:avLst>
            </a:prstGeom>
            <a:solidFill>
              <a:schemeClr val="lt1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Nombre de usuario</a:t>
              </a:r>
              <a:endParaRPr/>
            </a:p>
          </p:txBody>
        </p:sp>
      </p:grpSp>
      <p:grpSp>
        <p:nvGrpSpPr>
          <p:cNvPr id="157" name="Google Shape;157;p4"/>
          <p:cNvGrpSpPr/>
          <p:nvPr/>
        </p:nvGrpSpPr>
        <p:grpSpPr>
          <a:xfrm>
            <a:off x="4638350" y="4009925"/>
            <a:ext cx="6502475" cy="843675"/>
            <a:chOff x="5095726" y="3607055"/>
            <a:chExt cx="6502475" cy="843675"/>
          </a:xfrm>
        </p:grpSpPr>
        <p:sp>
          <p:nvSpPr>
            <p:cNvPr id="158" name="Google Shape;158;p4"/>
            <p:cNvSpPr/>
            <p:nvPr/>
          </p:nvSpPr>
          <p:spPr>
            <a:xfrm>
              <a:off x="5095726" y="3675530"/>
              <a:ext cx="1512300" cy="775200"/>
            </a:xfrm>
            <a:prstGeom prst="wedgeRectCallout">
              <a:avLst>
                <a:gd name="adj1" fmla="val 18849"/>
                <a:gd name="adj2" fmla="val -173136"/>
              </a:avLst>
            </a:prstGeom>
            <a:solidFill>
              <a:schemeClr val="lt1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Botón para cerrar la sesión</a:t>
              </a: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10085901" y="3607055"/>
              <a:ext cx="1512300" cy="843600"/>
            </a:xfrm>
            <a:prstGeom prst="wedgeRectCallout">
              <a:avLst>
                <a:gd name="adj1" fmla="val 42146"/>
                <a:gd name="adj2" fmla="val -155035"/>
              </a:avLst>
            </a:prstGeom>
            <a:solidFill>
              <a:schemeClr val="lt1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Botón para cerrar la sesión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5"/>
          <p:cNvPicPr preferRelativeResize="0"/>
          <p:nvPr/>
        </p:nvPicPr>
        <p:blipFill>
          <a:blip r:embed="rId3"/>
          <a:srcRect/>
          <a:stretch/>
        </p:blipFill>
        <p:spPr>
          <a:xfrm>
            <a:off x="2914832" y="2560945"/>
            <a:ext cx="6804902" cy="3859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3581526">
            <a:off x="4971151" y="3462094"/>
            <a:ext cx="987888" cy="115425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5"/>
          <p:cNvSpPr txBox="1">
            <a:spLocks noGrp="1"/>
          </p:cNvSpPr>
          <p:nvPr>
            <p:ph type="title"/>
          </p:nvPr>
        </p:nvSpPr>
        <p:spPr>
          <a:xfrm>
            <a:off x="649224" y="457200"/>
            <a:ext cx="10346154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000" dirty="0" err="1"/>
              <a:t>Navegando</a:t>
            </a:r>
            <a:r>
              <a:rPr lang="en-US" sz="4000" dirty="0"/>
              <a:t> a la </a:t>
            </a:r>
            <a:r>
              <a:rPr lang="en-US" sz="4000" dirty="0" err="1"/>
              <a:t>pantalla</a:t>
            </a:r>
            <a:r>
              <a:rPr lang="en-US" sz="4000" dirty="0"/>
              <a:t> del </a:t>
            </a:r>
            <a:r>
              <a:rPr lang="en-US" sz="4000" dirty="0" err="1"/>
              <a:t>proyecto</a:t>
            </a:r>
            <a:endParaRPr sz="4000" dirty="0"/>
          </a:p>
        </p:txBody>
      </p:sp>
      <p:sp>
        <p:nvSpPr>
          <p:cNvPr id="167" name="Google Shape;167;p5"/>
          <p:cNvSpPr txBox="1">
            <a:spLocks noGrp="1"/>
          </p:cNvSpPr>
          <p:nvPr>
            <p:ph type="body" idx="1"/>
          </p:nvPr>
        </p:nvSpPr>
        <p:spPr>
          <a:xfrm>
            <a:off x="1097280" y="1463040"/>
            <a:ext cx="8946541" cy="1435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800" dirty="0"/>
              <a:t>Para </a:t>
            </a:r>
            <a:r>
              <a:rPr lang="en-US" sz="2800" dirty="0" err="1"/>
              <a:t>navegar</a:t>
            </a:r>
            <a:r>
              <a:rPr lang="en-US" sz="2800" dirty="0"/>
              <a:t> a la </a:t>
            </a:r>
            <a:r>
              <a:rPr lang="en-US" sz="2800" dirty="0" err="1"/>
              <a:t>pantalla</a:t>
            </a:r>
            <a:r>
              <a:rPr lang="en-US" sz="2800" dirty="0"/>
              <a:t> del Proyecto, pulse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proyecto</a:t>
            </a:r>
            <a:r>
              <a:rPr lang="en-US" sz="2800" dirty="0"/>
              <a:t> que </a:t>
            </a:r>
            <a:r>
              <a:rPr lang="en-US" sz="2800" dirty="0" err="1"/>
              <a:t>quiera</a:t>
            </a:r>
            <a:r>
              <a:rPr lang="en-US" sz="2800" dirty="0"/>
              <a:t> </a:t>
            </a:r>
            <a:r>
              <a:rPr lang="en-US" sz="2800" dirty="0" err="1"/>
              <a:t>abrir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4;p2">
            <a:extLst>
              <a:ext uri="{FF2B5EF4-FFF2-40B4-BE49-F238E27FC236}">
                <a16:creationId xmlns:a16="http://schemas.microsoft.com/office/drawing/2014/main" id="{F3AC38A9-7CFE-4CB1-A248-5B4088A3DB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1463040"/>
            <a:ext cx="9343120" cy="4407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0" lvl="0" indent="0">
              <a:buSzPts val="1920"/>
              <a:buNone/>
            </a:pPr>
            <a:r>
              <a:rPr lang="es-ES" sz="3200" i="1" dirty="0"/>
              <a:t>Su área de trabajo para un solo proyecto</a:t>
            </a:r>
            <a:r>
              <a:rPr lang="es-ES" sz="3200" dirty="0"/>
              <a:t> 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 dirty="0"/>
              <a:t>Tiene 3 </a:t>
            </a:r>
            <a:r>
              <a:rPr lang="en-US" sz="2400" dirty="0" err="1"/>
              <a:t>differentes</a:t>
            </a:r>
            <a:r>
              <a:rPr lang="en-US" sz="2400" dirty="0"/>
              <a:t> vistas:</a:t>
            </a:r>
          </a:p>
          <a:p>
            <a:pPr lvl="1" indent="-457200">
              <a:buSzPct val="100000"/>
              <a:buFont typeface="+mj-lt"/>
              <a:buAutoNum type="arabicPeriod"/>
            </a:pPr>
            <a:r>
              <a:rPr lang="en-US" sz="2000" i="1" dirty="0" err="1"/>
              <a:t>Capítulo</a:t>
            </a:r>
            <a:endParaRPr lang="en-US" sz="2000" i="1" dirty="0"/>
          </a:p>
          <a:p>
            <a:pPr marL="1257300" lvl="2" indent="-342900">
              <a:buSzPts val="1920"/>
            </a:pPr>
            <a:r>
              <a:rPr lang="es-ES" sz="1800" dirty="0"/>
              <a:t>Pulse a la </a:t>
            </a:r>
          </a:p>
          <a:p>
            <a:pPr marL="1280160" lvl="2" indent="0">
              <a:spcBef>
                <a:spcPts val="0"/>
              </a:spcBef>
              <a:buSzPts val="1920"/>
              <a:buNone/>
            </a:pPr>
            <a:r>
              <a:rPr lang="es-ES" sz="1800" dirty="0"/>
              <a:t>derecha para ver </a:t>
            </a:r>
          </a:p>
          <a:p>
            <a:pPr marL="1280160" lvl="2" indent="0">
              <a:spcBef>
                <a:spcPts val="0"/>
              </a:spcBef>
              <a:buSzPts val="1920"/>
              <a:buNone/>
            </a:pPr>
            <a:r>
              <a:rPr lang="es-ES" sz="1800" dirty="0"/>
              <a:t>el texto traducido,</a:t>
            </a:r>
          </a:p>
          <a:p>
            <a:pPr marL="1280160" lvl="2" indent="0">
              <a:spcBef>
                <a:spcPts val="0"/>
              </a:spcBef>
              <a:buSzPts val="1920"/>
              <a:buNone/>
            </a:pPr>
            <a:r>
              <a:rPr lang="es-ES" sz="1800" dirty="0"/>
              <a:t>si alguno.</a:t>
            </a:r>
          </a:p>
          <a:p>
            <a:pPr marL="1257300" lvl="2" indent="-342900">
              <a:buSzPts val="1920"/>
            </a:pPr>
            <a:r>
              <a:rPr lang="es-ES" sz="1800" dirty="0"/>
              <a:t>El deslizador</a:t>
            </a:r>
          </a:p>
          <a:p>
            <a:pPr marL="1280160" lvl="2" indent="0">
              <a:spcBef>
                <a:spcPts val="0"/>
              </a:spcBef>
              <a:buSzPts val="1920"/>
              <a:buNone/>
            </a:pPr>
            <a:r>
              <a:rPr lang="es-ES" sz="1800" dirty="0"/>
              <a:t>se desplaza </a:t>
            </a:r>
          </a:p>
          <a:p>
            <a:pPr marL="1280160" lvl="2" indent="0">
              <a:spcBef>
                <a:spcPts val="0"/>
              </a:spcBef>
              <a:buSzPts val="1920"/>
              <a:buNone/>
            </a:pPr>
            <a:r>
              <a:rPr lang="es-ES" sz="1800" dirty="0"/>
              <a:t>por el texto</a:t>
            </a:r>
            <a:r>
              <a:rPr lang="es-ES" dirty="0"/>
              <a:t>.</a:t>
            </a:r>
            <a:endParaRPr lang="es-ES" sz="1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C0FAAB3-0B72-41BC-BA18-421154D84D61}"/>
              </a:ext>
            </a:extLst>
          </p:cNvPr>
          <p:cNvGrpSpPr/>
          <p:nvPr/>
        </p:nvGrpSpPr>
        <p:grpSpPr>
          <a:xfrm>
            <a:off x="4663440" y="2468880"/>
            <a:ext cx="6914285" cy="369300"/>
            <a:chOff x="4663440" y="2340492"/>
            <a:chExt cx="6914285" cy="369300"/>
          </a:xfrm>
        </p:grpSpPr>
        <p:sp>
          <p:nvSpPr>
            <p:cNvPr id="177" name="Google Shape;177;p6"/>
            <p:cNvSpPr txBox="1"/>
            <p:nvPr/>
          </p:nvSpPr>
          <p:spPr>
            <a:xfrm>
              <a:off x="4663440" y="2340492"/>
              <a:ext cx="6914285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Vista del </a:t>
              </a:r>
              <a:r>
                <a:rPr lang="en-US" sz="1800" b="1" dirty="0" err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capítulo</a:t>
              </a:r>
              <a:r>
                <a:rPr lang="en-US" sz="1800" b="1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del </a:t>
              </a:r>
              <a:r>
                <a:rPr lang="en-US" sz="1800" b="1" dirty="0" err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texto</a:t>
              </a:r>
              <a:r>
                <a:rPr lang="en-US" sz="1800" b="1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r>
                <a:rPr lang="en-US" sz="1800" b="1" dirty="0" err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fuente</a:t>
              </a:r>
              <a:endParaRPr dirty="0"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6136832" y="2366142"/>
              <a:ext cx="3967500" cy="3180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78" name="Google Shape;178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86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Dos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Pantallas</a:t>
            </a:r>
            <a:r>
              <a:rPr lang="en-US" dirty="0"/>
              <a:t>: </a:t>
            </a:r>
            <a:r>
              <a:rPr lang="en-US" sz="4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Proyecto</a:t>
            </a:r>
            <a:endParaRPr dirty="0"/>
          </a:p>
        </p:txBody>
      </p:sp>
      <p:pic>
        <p:nvPicPr>
          <p:cNvPr id="179" name="Google Shape;179;p6"/>
          <p:cNvPicPr preferRelativeResize="0"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63440" y="2834640"/>
            <a:ext cx="6914286" cy="39270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6"/>
          <p:cNvCxnSpPr>
            <a:cxnSpLocks/>
          </p:cNvCxnSpPr>
          <p:nvPr/>
        </p:nvCxnSpPr>
        <p:spPr>
          <a:xfrm>
            <a:off x="3217333" y="2892842"/>
            <a:ext cx="1446107" cy="11930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1" name="Google Shape;181;p6"/>
          <p:cNvCxnSpPr/>
          <p:nvPr/>
        </p:nvCxnSpPr>
        <p:spPr>
          <a:xfrm>
            <a:off x="3641232" y="4686928"/>
            <a:ext cx="10932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82" name="Google Shape;18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9896476">
            <a:off x="11163592" y="3155870"/>
            <a:ext cx="809162" cy="8090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6"/>
          <p:cNvCxnSpPr>
            <a:cxnSpLocks/>
          </p:cNvCxnSpPr>
          <p:nvPr/>
        </p:nvCxnSpPr>
        <p:spPr>
          <a:xfrm>
            <a:off x="3641232" y="3328960"/>
            <a:ext cx="7557346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7"/>
          <p:cNvPicPr preferRelativeResize="0"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72000" y="2834640"/>
            <a:ext cx="6922775" cy="393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34;p2">
            <a:extLst>
              <a:ext uri="{FF2B5EF4-FFF2-40B4-BE49-F238E27FC236}">
                <a16:creationId xmlns:a16="http://schemas.microsoft.com/office/drawing/2014/main" id="{A3549DC9-BBCA-4FD7-92E4-97F1FFE3AE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1463040"/>
            <a:ext cx="9343120" cy="4407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0" lvl="0" indent="0">
              <a:buSzPts val="1920"/>
              <a:buNone/>
            </a:pPr>
            <a:r>
              <a:rPr lang="es-ES" sz="3200" i="1" dirty="0"/>
              <a:t>Su área de trabajo para un solo proyecto</a:t>
            </a:r>
            <a:r>
              <a:rPr lang="es-ES" sz="3200" dirty="0"/>
              <a:t> 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 dirty="0"/>
              <a:t>Tiene 3 </a:t>
            </a:r>
            <a:r>
              <a:rPr lang="en-US" sz="2400" dirty="0" err="1"/>
              <a:t>differentes</a:t>
            </a:r>
            <a:r>
              <a:rPr lang="en-US" sz="2400" dirty="0"/>
              <a:t> vistas:</a:t>
            </a:r>
          </a:p>
          <a:p>
            <a:pPr lvl="1" indent="-457200">
              <a:buSzPct val="100000"/>
              <a:buFont typeface="+mj-lt"/>
              <a:buAutoNum type="arabicPeriod"/>
            </a:pPr>
            <a:r>
              <a:rPr lang="en-US" sz="2000" i="1" dirty="0" err="1"/>
              <a:t>Capítulo</a:t>
            </a:r>
            <a:endParaRPr lang="en-US" sz="2000" i="1" dirty="0"/>
          </a:p>
          <a:p>
            <a:pPr lvl="1" indent="-457200">
              <a:buSzPct val="100000"/>
              <a:buFont typeface="+mj-lt"/>
              <a:buAutoNum type="arabicPeriod"/>
            </a:pPr>
            <a:r>
              <a:rPr lang="en-US" sz="2000" i="1" dirty="0" err="1"/>
              <a:t>Trozo</a:t>
            </a:r>
            <a:endParaRPr lang="en-US" sz="2000" i="1" dirty="0"/>
          </a:p>
          <a:p>
            <a:pPr marL="1257300" lvl="2" indent="-342900">
              <a:buSzPts val="1920"/>
            </a:pPr>
            <a:r>
              <a:rPr lang="es-ES" sz="1800" dirty="0"/>
              <a:t>Pulse </a:t>
            </a:r>
            <a:r>
              <a:rPr lang="en-US" sz="1800" dirty="0"/>
              <a:t>a la </a:t>
            </a:r>
          </a:p>
          <a:p>
            <a:pPr marL="1280160" lvl="2" indent="0">
              <a:spcBef>
                <a:spcPts val="0"/>
              </a:spcBef>
              <a:buSzPts val="1920"/>
              <a:buNone/>
            </a:pPr>
            <a:r>
              <a:rPr lang="en-US" sz="1800" dirty="0" err="1"/>
              <a:t>derecha</a:t>
            </a:r>
            <a:r>
              <a:rPr lang="en-US" sz="1800" dirty="0"/>
              <a:t> para</a:t>
            </a:r>
          </a:p>
          <a:p>
            <a:pPr marL="1280160" lvl="2" indent="0">
              <a:spcBef>
                <a:spcPts val="0"/>
              </a:spcBef>
              <a:buSzPts val="1920"/>
              <a:buNone/>
            </a:pPr>
            <a:r>
              <a:rPr lang="en-US" sz="1800" dirty="0" err="1"/>
              <a:t>ver</a:t>
            </a:r>
            <a:r>
              <a:rPr lang="en-US" sz="1800" dirty="0"/>
              <a:t>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texto</a:t>
            </a:r>
            <a:endParaRPr lang="en-US" sz="1800" dirty="0"/>
          </a:p>
          <a:p>
            <a:pPr marL="1280160" lvl="2" indent="0">
              <a:spcBef>
                <a:spcPts val="0"/>
              </a:spcBef>
              <a:buSzPts val="1920"/>
              <a:buNone/>
            </a:pPr>
            <a:r>
              <a:rPr lang="en-US" sz="1800" dirty="0" err="1"/>
              <a:t>traducido</a:t>
            </a:r>
            <a:r>
              <a:rPr lang="en-US" sz="1800" dirty="0"/>
              <a:t> o</a:t>
            </a:r>
          </a:p>
          <a:p>
            <a:pPr marL="1280160" lvl="2" indent="0">
              <a:spcBef>
                <a:spcPts val="0"/>
              </a:spcBef>
              <a:buSzPts val="1920"/>
              <a:buNone/>
            </a:pPr>
            <a:r>
              <a:rPr lang="en-US" sz="1800" dirty="0"/>
              <a:t>para </a:t>
            </a:r>
            <a:r>
              <a:rPr lang="en-US" sz="1800" dirty="0" err="1"/>
              <a:t>traducir</a:t>
            </a:r>
            <a:r>
              <a:rPr lang="en-US" sz="1800" dirty="0"/>
              <a:t> </a:t>
            </a:r>
          </a:p>
          <a:p>
            <a:pPr marL="1280160" lvl="2" indent="0">
              <a:spcBef>
                <a:spcPts val="0"/>
              </a:spcBef>
              <a:buSzPts val="1920"/>
              <a:buNone/>
            </a:pPr>
            <a:r>
              <a:rPr lang="en-US" sz="1800" dirty="0"/>
              <a:t>un </a:t>
            </a:r>
            <a:r>
              <a:rPr lang="en-US" sz="1800" dirty="0" err="1"/>
              <a:t>trozo</a:t>
            </a:r>
            <a:r>
              <a:rPr lang="en-US" sz="1800" dirty="0"/>
              <a:t>.</a:t>
            </a:r>
            <a:endParaRPr sz="1800" dirty="0"/>
          </a:p>
        </p:txBody>
      </p:sp>
      <p:sp>
        <p:nvSpPr>
          <p:cNvPr id="193" name="Google Shape;193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Dos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Pantallas</a:t>
            </a:r>
            <a:r>
              <a:rPr lang="en-US" dirty="0"/>
              <a:t>: Proyecto</a:t>
            </a:r>
            <a:endParaRPr dirty="0"/>
          </a:p>
        </p:txBody>
      </p:sp>
      <p:cxnSp>
        <p:nvCxnSpPr>
          <p:cNvPr id="194" name="Google Shape;194;p7"/>
          <p:cNvCxnSpPr>
            <a:cxnSpLocks/>
          </p:cNvCxnSpPr>
          <p:nvPr/>
        </p:nvCxnSpPr>
        <p:spPr>
          <a:xfrm>
            <a:off x="2899250" y="3414766"/>
            <a:ext cx="1672749" cy="1423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95" name="Google Shape;19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4506520">
            <a:off x="11185030" y="4015466"/>
            <a:ext cx="809162" cy="8090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7"/>
          <p:cNvCxnSpPr>
            <a:cxnSpLocks/>
          </p:cNvCxnSpPr>
          <p:nvPr/>
        </p:nvCxnSpPr>
        <p:spPr>
          <a:xfrm>
            <a:off x="3596602" y="3786516"/>
            <a:ext cx="7782598" cy="39979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22A2A34-DF05-42B1-9CE8-C90481D8E560}"/>
              </a:ext>
            </a:extLst>
          </p:cNvPr>
          <p:cNvGrpSpPr/>
          <p:nvPr/>
        </p:nvGrpSpPr>
        <p:grpSpPr>
          <a:xfrm>
            <a:off x="4571999" y="2468880"/>
            <a:ext cx="6922775" cy="369300"/>
            <a:chOff x="4571999" y="2351322"/>
            <a:chExt cx="6922775" cy="369300"/>
          </a:xfrm>
        </p:grpSpPr>
        <p:sp>
          <p:nvSpPr>
            <p:cNvPr id="16" name="Google Shape;177;p6">
              <a:extLst>
                <a:ext uri="{FF2B5EF4-FFF2-40B4-BE49-F238E27FC236}">
                  <a16:creationId xmlns:a16="http://schemas.microsoft.com/office/drawing/2014/main" id="{4ED48F10-49C7-42CE-B5B1-F1BE551AC91C}"/>
                </a:ext>
              </a:extLst>
            </p:cNvPr>
            <p:cNvSpPr txBox="1"/>
            <p:nvPr/>
          </p:nvSpPr>
          <p:spPr>
            <a:xfrm>
              <a:off x="4571999" y="2351322"/>
              <a:ext cx="6922775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Vista del </a:t>
              </a:r>
              <a:r>
                <a:rPr lang="en-US" sz="1800" b="1" dirty="0" err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capítulo</a:t>
              </a:r>
              <a:r>
                <a:rPr lang="en-US" sz="1800" b="1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del </a:t>
              </a:r>
              <a:r>
                <a:rPr lang="en-US" sz="1800" b="1" dirty="0" err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texto</a:t>
              </a:r>
              <a:r>
                <a:rPr lang="en-US" sz="1800" b="1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r>
                <a:rPr lang="en-US" sz="1800" b="1" dirty="0" err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fuente</a:t>
              </a:r>
              <a:endParaRPr dirty="0"/>
            </a:p>
          </p:txBody>
        </p:sp>
        <p:sp>
          <p:nvSpPr>
            <p:cNvPr id="15" name="Google Shape;176;p6">
              <a:extLst>
                <a:ext uri="{FF2B5EF4-FFF2-40B4-BE49-F238E27FC236}">
                  <a16:creationId xmlns:a16="http://schemas.microsoft.com/office/drawing/2014/main" id="{8355EC53-385E-43FE-9B2D-BF4FB894337B}"/>
                </a:ext>
              </a:extLst>
            </p:cNvPr>
            <p:cNvSpPr/>
            <p:nvPr/>
          </p:nvSpPr>
          <p:spPr>
            <a:xfrm>
              <a:off x="6049636" y="2376972"/>
              <a:ext cx="3967500" cy="3180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7"/>
          <p:cNvPicPr preferRelativeResize="0"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72000" y="2834640"/>
            <a:ext cx="6922775" cy="392651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34;p2">
            <a:extLst>
              <a:ext uri="{FF2B5EF4-FFF2-40B4-BE49-F238E27FC236}">
                <a16:creationId xmlns:a16="http://schemas.microsoft.com/office/drawing/2014/main" id="{A3549DC9-BBCA-4FD7-92E4-97F1FFE3AE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1463039"/>
            <a:ext cx="9343120" cy="5263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0" lvl="0" indent="0">
              <a:buSzPts val="1920"/>
              <a:buNone/>
            </a:pPr>
            <a:r>
              <a:rPr lang="es-ES" sz="3200" i="1" dirty="0"/>
              <a:t>Su área de trabajo para un solo proyecto</a:t>
            </a:r>
            <a:r>
              <a:rPr lang="es-ES" sz="3200" dirty="0"/>
              <a:t> 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 dirty="0"/>
              <a:t>Tiene 3 </a:t>
            </a:r>
            <a:r>
              <a:rPr lang="en-US" sz="2400" dirty="0" err="1"/>
              <a:t>differentes</a:t>
            </a:r>
            <a:r>
              <a:rPr lang="en-US" sz="2400" dirty="0"/>
              <a:t> vistas:</a:t>
            </a:r>
          </a:p>
          <a:p>
            <a:pPr lvl="1" indent="-457200">
              <a:buSzPct val="100000"/>
              <a:buFont typeface="+mj-lt"/>
              <a:buAutoNum type="arabicPeriod"/>
            </a:pPr>
            <a:r>
              <a:rPr lang="en-US" sz="2000" i="1" dirty="0" err="1"/>
              <a:t>Capítulo</a:t>
            </a:r>
            <a:endParaRPr lang="en-US" sz="2000" i="1" dirty="0"/>
          </a:p>
          <a:p>
            <a:pPr lvl="1" indent="-457200">
              <a:buSzPct val="100000"/>
              <a:buFont typeface="+mj-lt"/>
              <a:buAutoNum type="arabicPeriod"/>
            </a:pPr>
            <a:r>
              <a:rPr lang="en-US" sz="2000" i="1" dirty="0" err="1"/>
              <a:t>Trozo</a:t>
            </a:r>
            <a:endParaRPr lang="en-US" sz="2000" i="1" dirty="0"/>
          </a:p>
          <a:p>
            <a:pPr lvl="1" indent="-457200">
              <a:buSzPct val="100000"/>
              <a:buFont typeface="+mj-lt"/>
              <a:buAutoNum type="arabicPeriod"/>
            </a:pPr>
            <a:r>
              <a:rPr lang="en-US" sz="2000" i="1" dirty="0" err="1"/>
              <a:t>Revisión</a:t>
            </a:r>
            <a:endParaRPr lang="en-US" sz="2000" i="1" dirty="0"/>
          </a:p>
          <a:p>
            <a:pPr marL="1261872" lvl="1" indent="-347472">
              <a:buSzPct val="100000"/>
            </a:pPr>
            <a:r>
              <a:rPr lang="es-ES" dirty="0"/>
              <a:t>La vista de la </a:t>
            </a:r>
          </a:p>
          <a:p>
            <a:pPr marL="1280160" lvl="2" indent="0">
              <a:spcBef>
                <a:spcPts val="0"/>
              </a:spcBef>
              <a:buSzPct val="100000"/>
              <a:buNone/>
            </a:pPr>
            <a:r>
              <a:rPr lang="es-ES" dirty="0"/>
              <a:t>revisión con el </a:t>
            </a:r>
          </a:p>
          <a:p>
            <a:pPr marL="1280160" lvl="2" indent="0">
              <a:spcBef>
                <a:spcPts val="0"/>
              </a:spcBef>
              <a:buSzPct val="100000"/>
              <a:buNone/>
            </a:pPr>
            <a:r>
              <a:rPr lang="es-ES" dirty="0"/>
              <a:t>Texto fuente </a:t>
            </a:r>
          </a:p>
          <a:p>
            <a:pPr marL="1280160" lvl="2" indent="0">
              <a:spcBef>
                <a:spcPts val="0"/>
              </a:spcBef>
              <a:buSzPct val="100000"/>
              <a:buNone/>
            </a:pPr>
            <a:r>
              <a:rPr lang="es-ES" dirty="0">
                <a:solidFill>
                  <a:schemeClr val="bg1"/>
                </a:solidFill>
                <a:latin typeface="Century Gothic" panose="020B0502020202020204" pitchFamily="34" charset="0"/>
              </a:rPr>
              <a:t>Español </a:t>
            </a:r>
          </a:p>
          <a:p>
            <a:pPr marL="1280160" lvl="2" indent="0">
              <a:spcBef>
                <a:spcPts val="0"/>
              </a:spcBef>
              <a:buSzPct val="100000"/>
              <a:buNone/>
            </a:pPr>
            <a:r>
              <a:rPr lang="es-E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LatinoAmérica</a:t>
            </a:r>
            <a:r>
              <a:rPr lang="es-ES" dirty="0"/>
              <a:t> </a:t>
            </a:r>
          </a:p>
          <a:p>
            <a:pPr marL="1280160" lvl="2" indent="0">
              <a:spcBef>
                <a:spcPts val="0"/>
              </a:spcBef>
              <a:buSzPct val="100000"/>
              <a:buNone/>
            </a:pPr>
            <a:r>
              <a:rPr lang="es-ES" dirty="0"/>
              <a:t>ULB tiene recursos</a:t>
            </a:r>
          </a:p>
          <a:p>
            <a:pPr marL="1280160" lvl="2" indent="0">
              <a:spcBef>
                <a:spcPts val="0"/>
              </a:spcBef>
              <a:buSzPct val="100000"/>
              <a:buNone/>
            </a:pPr>
            <a:r>
              <a:rPr lang="es-ES" dirty="0"/>
              <a:t>útiles (Deslice a la </a:t>
            </a:r>
          </a:p>
          <a:p>
            <a:pPr marL="1280160" lvl="2" indent="0">
              <a:spcBef>
                <a:spcPts val="0"/>
              </a:spcBef>
              <a:buSzPct val="100000"/>
              <a:buNone/>
            </a:pPr>
            <a:r>
              <a:rPr lang="es-ES" dirty="0"/>
              <a:t>izquierda para</a:t>
            </a:r>
          </a:p>
          <a:p>
            <a:pPr marL="1280160" lvl="2" indent="0">
              <a:spcBef>
                <a:spcPts val="0"/>
              </a:spcBef>
              <a:buSzPct val="100000"/>
              <a:buNone/>
            </a:pPr>
            <a:r>
              <a:rPr lang="es-ES" dirty="0"/>
              <a:t>verlos.)</a:t>
            </a:r>
            <a:endParaRPr lang="en-US" i="1" dirty="0"/>
          </a:p>
          <a:p>
            <a:pPr lvl="2" indent="-457200">
              <a:buSzPct val="100000"/>
            </a:pPr>
            <a:endParaRPr lang="en-US" sz="1800" i="1" dirty="0"/>
          </a:p>
          <a:p>
            <a:pPr marL="1371600" lvl="3" indent="0">
              <a:buSzPts val="1920"/>
              <a:buNone/>
            </a:pPr>
            <a:endParaRPr lang="en-US" sz="16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endParaRPr dirty="0"/>
          </a:p>
        </p:txBody>
      </p:sp>
      <p:sp>
        <p:nvSpPr>
          <p:cNvPr id="193" name="Google Shape;193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Dos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Pantallas</a:t>
            </a:r>
            <a:r>
              <a:rPr lang="en-US" dirty="0"/>
              <a:t>: Proyecto</a:t>
            </a:r>
            <a:endParaRPr dirty="0"/>
          </a:p>
        </p:txBody>
      </p:sp>
      <p:cxnSp>
        <p:nvCxnSpPr>
          <p:cNvPr id="194" name="Google Shape;194;p7"/>
          <p:cNvCxnSpPr>
            <a:cxnSpLocks/>
          </p:cNvCxnSpPr>
          <p:nvPr/>
        </p:nvCxnSpPr>
        <p:spPr>
          <a:xfrm>
            <a:off x="3160507" y="3751843"/>
            <a:ext cx="1411492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95" name="Google Shape;19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0632102">
            <a:off x="9145213" y="4552335"/>
            <a:ext cx="809162" cy="8090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7"/>
          <p:cNvCxnSpPr>
            <a:cxnSpLocks/>
          </p:cNvCxnSpPr>
          <p:nvPr/>
        </p:nvCxnSpPr>
        <p:spPr>
          <a:xfrm>
            <a:off x="3864429" y="4267200"/>
            <a:ext cx="5127171" cy="37729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37FB206-DC5E-47D0-B996-CF073BB89D68}"/>
              </a:ext>
            </a:extLst>
          </p:cNvPr>
          <p:cNvGrpSpPr/>
          <p:nvPr/>
        </p:nvGrpSpPr>
        <p:grpSpPr>
          <a:xfrm>
            <a:off x="4571999" y="2194560"/>
            <a:ext cx="6922775" cy="646290"/>
            <a:chOff x="4571999" y="2072362"/>
            <a:chExt cx="6922775" cy="646290"/>
          </a:xfrm>
        </p:grpSpPr>
        <p:sp>
          <p:nvSpPr>
            <p:cNvPr id="16" name="Google Shape;177;p6">
              <a:extLst>
                <a:ext uri="{FF2B5EF4-FFF2-40B4-BE49-F238E27FC236}">
                  <a16:creationId xmlns:a16="http://schemas.microsoft.com/office/drawing/2014/main" id="{4ED48F10-49C7-42CE-B5B1-F1BE551AC91C}"/>
                </a:ext>
              </a:extLst>
            </p:cNvPr>
            <p:cNvSpPr txBox="1"/>
            <p:nvPr/>
          </p:nvSpPr>
          <p:spPr>
            <a:xfrm>
              <a:off x="4571999" y="2072362"/>
              <a:ext cx="6922775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r>
                <a:rPr lang="es-ES" sz="1800" b="1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Revise la vista con la fuente y </a:t>
              </a:r>
            </a:p>
            <a:p>
              <a:pPr algn="ctr"/>
              <a:r>
                <a:rPr lang="es-ES" sz="1800" b="1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la traducción, una al lado de la otra.</a:t>
              </a:r>
              <a:endParaRPr lang="es-ES" sz="18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5" name="Google Shape;176;p6">
              <a:extLst>
                <a:ext uri="{FF2B5EF4-FFF2-40B4-BE49-F238E27FC236}">
                  <a16:creationId xmlns:a16="http://schemas.microsoft.com/office/drawing/2014/main" id="{8355EC53-385E-43FE-9B2D-BF4FB894337B}"/>
                </a:ext>
              </a:extLst>
            </p:cNvPr>
            <p:cNvSpPr/>
            <p:nvPr/>
          </p:nvSpPr>
          <p:spPr>
            <a:xfrm>
              <a:off x="5641821" y="2130326"/>
              <a:ext cx="4783131" cy="561074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7283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34;p2">
            <a:extLst>
              <a:ext uri="{FF2B5EF4-FFF2-40B4-BE49-F238E27FC236}">
                <a16:creationId xmlns:a16="http://schemas.microsoft.com/office/drawing/2014/main" id="{A3549DC9-BBCA-4FD7-92E4-97F1FFE3AE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1463040"/>
            <a:ext cx="9343120" cy="53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0" lvl="0" indent="0">
              <a:buSzPts val="1920"/>
              <a:buNone/>
            </a:pPr>
            <a:r>
              <a:rPr lang="es-ES" sz="3200" i="1" dirty="0"/>
              <a:t>Su área de trabajo para un solo proyecto</a:t>
            </a:r>
            <a:r>
              <a:rPr lang="es-ES" sz="3200" dirty="0"/>
              <a:t> 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 dirty="0"/>
              <a:t>Tiene 3 </a:t>
            </a:r>
            <a:r>
              <a:rPr lang="en-US" sz="2400" dirty="0" err="1"/>
              <a:t>differentes</a:t>
            </a:r>
            <a:r>
              <a:rPr lang="en-US" sz="2400" dirty="0"/>
              <a:t> vistas:</a:t>
            </a:r>
          </a:p>
          <a:p>
            <a:pPr lvl="1" indent="-457200">
              <a:buSzPct val="100000"/>
              <a:buFont typeface="+mj-lt"/>
              <a:buAutoNum type="arabicPeriod"/>
            </a:pPr>
            <a:r>
              <a:rPr lang="en-US" sz="2000" i="1" dirty="0" err="1"/>
              <a:t>Capítulo</a:t>
            </a:r>
            <a:endParaRPr lang="en-US" sz="2000" i="1" dirty="0"/>
          </a:p>
          <a:p>
            <a:pPr lvl="1" indent="-457200">
              <a:buSzPct val="100000"/>
              <a:buFont typeface="+mj-lt"/>
              <a:buAutoNum type="arabicPeriod"/>
            </a:pPr>
            <a:r>
              <a:rPr lang="en-US" sz="2000" i="1" dirty="0" err="1"/>
              <a:t>Trozo</a:t>
            </a:r>
            <a:endParaRPr lang="en-US" sz="2000" i="1" dirty="0"/>
          </a:p>
          <a:p>
            <a:pPr lvl="1" indent="-457200">
              <a:buSzPct val="100000"/>
              <a:buFont typeface="+mj-lt"/>
              <a:buAutoNum type="arabicPeriod"/>
            </a:pPr>
            <a:r>
              <a:rPr lang="en-US" sz="2000" i="1" dirty="0" err="1"/>
              <a:t>Revisión</a:t>
            </a:r>
            <a:endParaRPr lang="en-US" sz="2000" i="1" dirty="0"/>
          </a:p>
          <a:p>
            <a:pPr marL="1261872" lvl="1" indent="-347472">
              <a:buSzPct val="100000"/>
            </a:pPr>
            <a:r>
              <a:rPr lang="es-ES" dirty="0"/>
              <a:t>La vista de la </a:t>
            </a:r>
          </a:p>
          <a:p>
            <a:pPr marL="1280160" lvl="2" indent="0">
              <a:spcBef>
                <a:spcPts val="0"/>
              </a:spcBef>
              <a:buSzPct val="100000"/>
              <a:buNone/>
            </a:pPr>
            <a:r>
              <a:rPr lang="es-ES" sz="1800" dirty="0"/>
              <a:t>revisión con el </a:t>
            </a:r>
          </a:p>
          <a:p>
            <a:pPr marL="1280160" lvl="2" indent="0">
              <a:spcBef>
                <a:spcPts val="0"/>
              </a:spcBef>
              <a:buSzPct val="100000"/>
              <a:buNone/>
            </a:pPr>
            <a:r>
              <a:rPr lang="es-ES" sz="1800" dirty="0"/>
              <a:t>texto fuente </a:t>
            </a:r>
          </a:p>
          <a:p>
            <a:pPr marL="1280160" lvl="2" indent="0">
              <a:spcBef>
                <a:spcPts val="0"/>
              </a:spcBef>
              <a:buSzPct val="100000"/>
              <a:buNone/>
            </a:pPr>
            <a:r>
              <a:rPr lang="es-ES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Español </a:t>
            </a:r>
          </a:p>
          <a:p>
            <a:pPr marL="1280160" lvl="2" indent="0">
              <a:spcBef>
                <a:spcPts val="0"/>
              </a:spcBef>
              <a:buSzPct val="100000"/>
              <a:buNone/>
            </a:pPr>
            <a:r>
              <a:rPr lang="es-ES" sz="1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LatinoAmérica</a:t>
            </a:r>
            <a:r>
              <a:rPr lang="es-ES" sz="1800" dirty="0"/>
              <a:t> </a:t>
            </a:r>
          </a:p>
          <a:p>
            <a:pPr marL="1280160" lvl="2" indent="0">
              <a:spcBef>
                <a:spcPts val="0"/>
              </a:spcBef>
              <a:buSzPct val="100000"/>
              <a:buNone/>
            </a:pPr>
            <a:r>
              <a:rPr lang="es-ES" sz="1800" dirty="0"/>
              <a:t>ULB tiene </a:t>
            </a:r>
          </a:p>
          <a:p>
            <a:pPr marL="1280160" lvl="2" indent="0">
              <a:spcBef>
                <a:spcPts val="0"/>
              </a:spcBef>
              <a:buSzPct val="100000"/>
              <a:buNone/>
            </a:pPr>
            <a:r>
              <a:rPr lang="es-ES" sz="1800" dirty="0"/>
              <a:t>recursos útiles </a:t>
            </a:r>
          </a:p>
          <a:p>
            <a:pPr marL="1280160" lvl="2" indent="0">
              <a:spcBef>
                <a:spcPts val="0"/>
              </a:spcBef>
              <a:buSzPct val="100000"/>
              <a:buNone/>
            </a:pPr>
            <a:r>
              <a:rPr lang="es-ES" sz="1800" dirty="0"/>
              <a:t>(deslice a la </a:t>
            </a:r>
          </a:p>
          <a:p>
            <a:pPr marL="1280160" lvl="2" indent="0">
              <a:spcBef>
                <a:spcPts val="0"/>
              </a:spcBef>
              <a:buSzPct val="100000"/>
              <a:buNone/>
            </a:pPr>
            <a:r>
              <a:rPr lang="es-ES" sz="1800" dirty="0" err="1"/>
              <a:t>iquierd</a:t>
            </a:r>
            <a:r>
              <a:rPr lang="es-ES" sz="1800" dirty="0"/>
              <a:t> para </a:t>
            </a:r>
          </a:p>
          <a:p>
            <a:pPr marL="1280160" lvl="2" indent="0">
              <a:spcBef>
                <a:spcPts val="0"/>
              </a:spcBef>
              <a:buSzPct val="100000"/>
              <a:buNone/>
            </a:pPr>
            <a:r>
              <a:rPr lang="es-ES" sz="1800" dirty="0"/>
              <a:t>verlos)</a:t>
            </a:r>
          </a:p>
          <a:p>
            <a:pPr lvl="2" indent="-457200">
              <a:buSzPct val="100000"/>
            </a:pPr>
            <a:endParaRPr lang="en-US" sz="1800" i="1" dirty="0"/>
          </a:p>
          <a:p>
            <a:pPr marL="1371600" lvl="3" indent="0">
              <a:buSzPts val="1920"/>
              <a:buNone/>
            </a:pPr>
            <a:endParaRPr lang="en-US" sz="16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endParaRPr dirty="0"/>
          </a:p>
        </p:txBody>
      </p:sp>
      <p:pic>
        <p:nvPicPr>
          <p:cNvPr id="10" name="Google Shape;192;p7">
            <a:extLst>
              <a:ext uri="{FF2B5EF4-FFF2-40B4-BE49-F238E27FC236}">
                <a16:creationId xmlns:a16="http://schemas.microsoft.com/office/drawing/2014/main" id="{99384502-B9BF-4116-8BBA-6DE4A85EB00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72000" y="2834640"/>
            <a:ext cx="6922775" cy="391569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Dos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Pantallas</a:t>
            </a:r>
            <a:r>
              <a:rPr lang="en-US" dirty="0"/>
              <a:t>: Proyecto</a:t>
            </a:r>
            <a:endParaRPr dirty="0"/>
          </a:p>
        </p:txBody>
      </p:sp>
      <p:cxnSp>
        <p:nvCxnSpPr>
          <p:cNvPr id="194" name="Google Shape;194;p7"/>
          <p:cNvCxnSpPr>
            <a:cxnSpLocks/>
          </p:cNvCxnSpPr>
          <p:nvPr/>
        </p:nvCxnSpPr>
        <p:spPr>
          <a:xfrm flipV="1">
            <a:off x="3195841" y="3729101"/>
            <a:ext cx="1349419" cy="6766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7" name="Google Shape;197;p7"/>
          <p:cNvCxnSpPr>
            <a:cxnSpLocks/>
            <a:endCxn id="12" idx="0"/>
          </p:cNvCxnSpPr>
          <p:nvPr/>
        </p:nvCxnSpPr>
        <p:spPr>
          <a:xfrm flipV="1">
            <a:off x="4086578" y="3303892"/>
            <a:ext cx="5331319" cy="85041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F771A2D-2A72-4E0F-BD2A-B722846A7E33}"/>
              </a:ext>
            </a:extLst>
          </p:cNvPr>
          <p:cNvGrpSpPr/>
          <p:nvPr/>
        </p:nvGrpSpPr>
        <p:grpSpPr>
          <a:xfrm>
            <a:off x="4572001" y="2194560"/>
            <a:ext cx="6922774" cy="646290"/>
            <a:chOff x="4572001" y="2091116"/>
            <a:chExt cx="6922774" cy="646290"/>
          </a:xfrm>
        </p:grpSpPr>
        <p:sp>
          <p:nvSpPr>
            <p:cNvPr id="16" name="Google Shape;177;p6">
              <a:extLst>
                <a:ext uri="{FF2B5EF4-FFF2-40B4-BE49-F238E27FC236}">
                  <a16:creationId xmlns:a16="http://schemas.microsoft.com/office/drawing/2014/main" id="{4ED48F10-49C7-42CE-B5B1-F1BE551AC91C}"/>
                </a:ext>
              </a:extLst>
            </p:cNvPr>
            <p:cNvSpPr txBox="1"/>
            <p:nvPr/>
          </p:nvSpPr>
          <p:spPr>
            <a:xfrm>
              <a:off x="4572001" y="2091116"/>
              <a:ext cx="6922774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r>
                <a:rPr lang="es-ES" sz="1800" b="1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Revise la vista con la fuente,</a:t>
              </a:r>
            </a:p>
            <a:p>
              <a:pPr algn="ctr"/>
              <a:r>
                <a:rPr lang="es-ES" sz="1800" b="1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la traducción y los recursos</a:t>
              </a:r>
              <a:endParaRPr lang="es-ES" sz="18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5" name="Google Shape;176;p6">
              <a:extLst>
                <a:ext uri="{FF2B5EF4-FFF2-40B4-BE49-F238E27FC236}">
                  <a16:creationId xmlns:a16="http://schemas.microsoft.com/office/drawing/2014/main" id="{8355EC53-385E-43FE-9B2D-BF4FB894337B}"/>
                </a:ext>
              </a:extLst>
            </p:cNvPr>
            <p:cNvSpPr/>
            <p:nvPr/>
          </p:nvSpPr>
          <p:spPr>
            <a:xfrm>
              <a:off x="5599637" y="2122400"/>
              <a:ext cx="4867503" cy="561074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2" name="Google Shape;236;p10">
            <a:extLst>
              <a:ext uri="{FF2B5EF4-FFF2-40B4-BE49-F238E27FC236}">
                <a16:creationId xmlns:a16="http://schemas.microsoft.com/office/drawing/2014/main" id="{BB58B4F6-78B3-4A2E-A737-D7794AB42F5D}"/>
              </a:ext>
            </a:extLst>
          </p:cNvPr>
          <p:cNvSpPr/>
          <p:nvPr/>
        </p:nvSpPr>
        <p:spPr>
          <a:xfrm rot="15996150">
            <a:off x="9954614" y="2339158"/>
            <a:ext cx="744884" cy="182152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0821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1628</TotalTime>
  <Words>714</Words>
  <Application>Microsoft Office PowerPoint</Application>
  <PresentationFormat>Widescreen</PresentationFormat>
  <Paragraphs>159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Noto Sans Symbols</vt:lpstr>
      <vt:lpstr>Century Gothic</vt:lpstr>
      <vt:lpstr>Calibri</vt:lpstr>
      <vt:lpstr>Arial</vt:lpstr>
      <vt:lpstr>Ion</vt:lpstr>
      <vt:lpstr>Llevando a cabo la Navegación</vt:lpstr>
      <vt:lpstr>¿De qué trata esta presentación?</vt:lpstr>
      <vt:lpstr>Dos Tipos de Pantallas</vt:lpstr>
      <vt:lpstr>Dos Tipos de Pantallas: Inicio</vt:lpstr>
      <vt:lpstr>Navegando a la pantalla del proyecto</vt:lpstr>
      <vt:lpstr>Dos Tipos de Pantallas: Proyecto</vt:lpstr>
      <vt:lpstr>Dos Tipos de Pantallas: Proyecto</vt:lpstr>
      <vt:lpstr>Dos Tipos de Pantallas: Proyecto</vt:lpstr>
      <vt:lpstr>Dos Tipos de Pantallas: Proyecto</vt:lpstr>
      <vt:lpstr>Dos Tipos de Pantallas: Proyecto</vt:lpstr>
      <vt:lpstr>Dos Tipos de Pantallas: Proyecto</vt:lpstr>
      <vt:lpstr>Dos Tipos de Pantallas: Proyecto</vt:lpstr>
      <vt:lpstr>Opciones (3-puntos) del Menú</vt:lpstr>
      <vt:lpstr>Opciones (3-puntos) del Menú</vt:lpstr>
      <vt:lpstr>Regrese a la pantalla de Inicio</vt:lpstr>
      <vt:lpstr>¿Qué aprendió?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Llevando a cabo la Navegación</dc:title>
  <dc:creator>Pamela Gamer</dc:creator>
  <cp:lastModifiedBy>Christine Jarka</cp:lastModifiedBy>
  <cp:revision>50</cp:revision>
  <dcterms:created xsi:type="dcterms:W3CDTF">2019-12-03T13:43:45Z</dcterms:created>
  <dcterms:modified xsi:type="dcterms:W3CDTF">2021-07-02T20:55:16Z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