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5" r:id="rId9"/>
    <p:sldId id="261" r:id="rId10"/>
    <p:sldId id="266" r:id="rId11"/>
    <p:sldId id="262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9AD5BBB-D422-F568-5281-CB8EBB45C17E}" name="Victor Vazquez" initials="VV" userId="S::victor_vazquez@wycliffeassociates.org::12511eb4-e41b-482a-bf9e-1a9934402d8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e Jarka" initials="CJ" lastIdx="2" clrIdx="0">
    <p:extLst>
      <p:ext uri="{19B8F6BF-5375-455C-9EA6-DF929625EA0E}">
        <p15:presenceInfo xmlns:p15="http://schemas.microsoft.com/office/powerpoint/2012/main" userId="S::christine_jarka@wycliffeassociates.org::27407dc7-5536-4242-9797-21c37323e07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C28C"/>
    <a:srgbClr val="0025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4CD19A-108F-4E57-874A-DEE2C57FF105}" v="23" dt="2021-07-06T19:13:20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1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2505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5768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8203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5959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1" cap="none">
                <a:solidFill>
                  <a:srgbClr val="28C28C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" name="Google Shape;67;p11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" name="Google Shape;72;p12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79" name="Google Shape;79;p1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pic>
        <p:nvPicPr>
          <p:cNvPr id="80" name="Google Shape;80;p13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14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94" name="Google Shape;94;p1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1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15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1" name="Google Shape;101;p16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16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16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09" name="Google Shape;109;p1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p1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" name="Google Shape;112;p16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7" name="Google Shape;117;p17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121" name="Google Shape;121;p18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1pPr>
            <a:lvl2pPr marL="914400" lvl="1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2pPr>
            <a:lvl3pPr marL="1371600" lvl="2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2"/>
          </p:nvPr>
        </p:nvSpPr>
        <p:spPr>
          <a:xfrm>
            <a:off x="5120640" y="2194560"/>
            <a:ext cx="6089904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 cap="none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6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6" name="Google Shape;46;p7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8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" name="Google Shape;55;p9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" name="Google Shape;61;p1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664"/>
            </a:gs>
            <a:gs pos="10000">
              <a:srgbClr val="002664"/>
            </a:gs>
            <a:gs pos="100000">
              <a:srgbClr val="004C7A"/>
            </a:gs>
          </a:gsLst>
          <a:lin ang="612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9">
            <a:alphaModFix/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n-US" dirty="0" err="1"/>
              <a:t>Traduciendo</a:t>
            </a:r>
            <a:r>
              <a:rPr lang="en-US" dirty="0"/>
              <a:t> las </a:t>
            </a:r>
            <a:r>
              <a:rPr lang="en-US" dirty="0" err="1"/>
              <a:t>notas</a:t>
            </a:r>
            <a:r>
              <a:rPr lang="en-US" dirty="0"/>
              <a:t> de pie de </a:t>
            </a:r>
            <a:r>
              <a:rPr lang="en-US" dirty="0" err="1"/>
              <a:t>página</a:t>
            </a:r>
            <a:endParaRPr dirty="0"/>
          </a:p>
        </p:txBody>
      </p:sp>
      <p:sp>
        <p:nvSpPr>
          <p:cNvPr id="128" name="Google Shape;128;p19"/>
          <p:cNvSpPr txBox="1">
            <a:spLocks noGrp="1"/>
          </p:cNvSpPr>
          <p:nvPr>
            <p:ph type="subTitle" idx="1"/>
          </p:nvPr>
        </p:nvSpPr>
        <p:spPr>
          <a:xfrm>
            <a:off x="914400" y="2468880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n-US" sz="3600" dirty="0" err="1"/>
              <a:t>Escritor</a:t>
            </a:r>
            <a:r>
              <a:rPr lang="en-US" sz="3600" dirty="0"/>
              <a:t> BTT para </a:t>
            </a:r>
            <a:r>
              <a:rPr lang="en-US" sz="3600" dirty="0" err="1"/>
              <a:t>androide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>
            <a:spLocks noGrp="1"/>
          </p:cNvSpPr>
          <p:nvPr>
            <p:ph type="body" idx="1"/>
          </p:nvPr>
        </p:nvSpPr>
        <p:spPr>
          <a:xfrm>
            <a:off x="1097279" y="1828800"/>
            <a:ext cx="10188341" cy="2938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800" dirty="0">
                <a:solidFill>
                  <a:schemeClr val="bg1"/>
                </a:solidFill>
              </a:rPr>
              <a:t>Para </a:t>
            </a:r>
            <a:r>
              <a:rPr lang="en-US" sz="2800" dirty="0" err="1">
                <a:solidFill>
                  <a:schemeClr val="bg1"/>
                </a:solidFill>
              </a:rPr>
              <a:t>editar</a:t>
            </a:r>
            <a:r>
              <a:rPr lang="en-US" sz="2800" dirty="0">
                <a:solidFill>
                  <a:schemeClr val="bg1"/>
                </a:solidFill>
              </a:rPr>
              <a:t> una nota a pie de </a:t>
            </a:r>
            <a:r>
              <a:rPr lang="en-US" sz="2800" dirty="0" err="1">
                <a:solidFill>
                  <a:schemeClr val="bg1"/>
                </a:solidFill>
              </a:rPr>
              <a:t>página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endParaRPr dirty="0">
              <a:solidFill>
                <a:schemeClr val="bg1"/>
              </a:solidFill>
            </a:endParaRPr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AutoNum type="arabicPeriod" startAt="3"/>
            </a:pPr>
            <a:r>
              <a:rPr lang="en-US" sz="2400" dirty="0">
                <a:solidFill>
                  <a:schemeClr val="bg1"/>
                </a:solidFill>
              </a:rPr>
              <a:t>Toque ELIMINAR para </a:t>
            </a:r>
            <a:r>
              <a:rPr lang="en-US" sz="2400" dirty="0" err="1">
                <a:solidFill>
                  <a:schemeClr val="bg1"/>
                </a:solidFill>
              </a:rPr>
              <a:t>eliminarla</a:t>
            </a:r>
            <a:r>
              <a:rPr lang="en-US" sz="2400" dirty="0">
                <a:solidFill>
                  <a:schemeClr val="bg1"/>
                </a:solidFill>
              </a:rPr>
              <a:t> o EDITAR para </a:t>
            </a:r>
            <a:r>
              <a:rPr lang="en-US" sz="2400" dirty="0" err="1">
                <a:solidFill>
                  <a:schemeClr val="bg1"/>
                </a:solidFill>
              </a:rPr>
              <a:t>editarla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AutoNum type="arabicPeriod" startAt="3"/>
            </a:pPr>
            <a:endParaRPr lang="en-US" sz="2400" dirty="0">
              <a:solidFill>
                <a:schemeClr val="bg1"/>
              </a:solidFill>
            </a:endParaRPr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AutoNum type="arabicPeriod" startAt="3"/>
            </a:pPr>
            <a:endParaRPr lang="en-US" dirty="0">
              <a:solidFill>
                <a:schemeClr val="bg1"/>
              </a:solidFill>
            </a:endParaRPr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AutoNum type="arabicPeriod" startAt="3"/>
            </a:pPr>
            <a:endParaRPr lang="en-US" dirty="0">
              <a:solidFill>
                <a:schemeClr val="bg1"/>
              </a:solidFill>
            </a:endParaRPr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AutoNum type="arabicPeriod" startAt="3"/>
            </a:pPr>
            <a:endParaRPr lang="en-US" dirty="0">
              <a:solidFill>
                <a:schemeClr val="bg1"/>
              </a:solidFill>
            </a:endParaRPr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AutoNum type="arabicPeriod" startAt="3"/>
            </a:pPr>
            <a:endParaRPr dirty="0">
              <a:solidFill>
                <a:schemeClr val="bg1"/>
              </a:solidFill>
            </a:endParaRPr>
          </a:p>
          <a:p>
            <a:pPr lvl="1" indent="-457200">
              <a:buSzPct val="100000"/>
              <a:buFont typeface="Century Gothic"/>
              <a:buAutoNum type="arabicPeriod" startAt="3"/>
            </a:pPr>
            <a:r>
              <a:rPr lang="en-US" sz="2400" dirty="0" err="1">
                <a:solidFill>
                  <a:schemeClr val="bg1"/>
                </a:solidFill>
              </a:rPr>
              <a:t>Cuando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termine</a:t>
            </a:r>
            <a:r>
              <a:rPr lang="en-US" sz="2400" dirty="0">
                <a:solidFill>
                  <a:schemeClr val="bg1"/>
                </a:solidFill>
              </a:rPr>
              <a:t> marque </a:t>
            </a:r>
            <a:r>
              <a:rPr lang="en-US" sz="2400" dirty="0" err="1">
                <a:solidFill>
                  <a:schemeClr val="bg1"/>
                </a:solidFill>
              </a:rPr>
              <a:t>el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trozo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como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terminado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83" name="Google Shape;183;p24"/>
          <p:cNvSpPr txBox="1">
            <a:spLocks noGrp="1"/>
          </p:cNvSpPr>
          <p:nvPr>
            <p:ph type="title"/>
          </p:nvPr>
        </p:nvSpPr>
        <p:spPr>
          <a:xfrm>
            <a:off x="646111" y="154543"/>
            <a:ext cx="9796111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 err="1"/>
              <a:t>Editando</a:t>
            </a:r>
            <a:r>
              <a:rPr lang="en-US" dirty="0"/>
              <a:t> una nota a pie de </a:t>
            </a:r>
            <a:r>
              <a:rPr lang="en-US" dirty="0" err="1"/>
              <a:t>página</a:t>
            </a:r>
            <a:br>
              <a:rPr lang="en-US" dirty="0"/>
            </a:br>
            <a:r>
              <a:rPr lang="en-US" sz="3200" dirty="0"/>
              <a:t>(</a:t>
            </a:r>
            <a:r>
              <a:rPr lang="en-US" sz="3200" dirty="0" err="1"/>
              <a:t>continuación</a:t>
            </a:r>
            <a:r>
              <a:rPr lang="en-US" sz="3200" dirty="0"/>
              <a:t>)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158AC8-940E-4D61-BC55-358C18327E83}"/>
              </a:ext>
            </a:extLst>
          </p:cNvPr>
          <p:cNvGrpSpPr/>
          <p:nvPr/>
        </p:nvGrpSpPr>
        <p:grpSpPr>
          <a:xfrm>
            <a:off x="3688791" y="3187652"/>
            <a:ext cx="4814418" cy="1596224"/>
            <a:chOff x="7051729" y="4956295"/>
            <a:chExt cx="4814418" cy="1596224"/>
          </a:xfrm>
        </p:grpSpPr>
        <p:pic>
          <p:nvPicPr>
            <p:cNvPr id="182" name="Google Shape;182;p24"/>
            <p:cNvPicPr preferRelativeResize="0"/>
            <p:nvPr/>
          </p:nvPicPr>
          <p:blipFill>
            <a:blip r:embed="rId3"/>
            <a:srcRect/>
            <a:stretch/>
          </p:blipFill>
          <p:spPr>
            <a:xfrm>
              <a:off x="7051729" y="4956295"/>
              <a:ext cx="4814418" cy="1596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24"/>
            <p:cNvSpPr/>
            <p:nvPr/>
          </p:nvSpPr>
          <p:spPr>
            <a:xfrm>
              <a:off x="7745163" y="5978750"/>
              <a:ext cx="482600" cy="456153"/>
            </a:xfrm>
            <a:prstGeom prst="ellipse">
              <a:avLst/>
            </a:prstGeom>
            <a:solidFill>
              <a:srgbClr val="28C28C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 dirty="0">
                  <a:solidFill>
                    <a:srgbClr val="00256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</a:t>
              </a:r>
              <a:endParaRPr b="1" dirty="0">
                <a:solidFill>
                  <a:srgbClr val="002563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DE49334-6419-4860-8817-1A368D5AB4BD}"/>
              </a:ext>
            </a:extLst>
          </p:cNvPr>
          <p:cNvGrpSpPr/>
          <p:nvPr/>
        </p:nvGrpSpPr>
        <p:grpSpPr>
          <a:xfrm>
            <a:off x="4322803" y="5744282"/>
            <a:ext cx="3546394" cy="527369"/>
            <a:chOff x="2444430" y="6177431"/>
            <a:chExt cx="3546394" cy="527369"/>
          </a:xfrm>
        </p:grpSpPr>
        <p:pic>
          <p:nvPicPr>
            <p:cNvPr id="181" name="Google Shape;181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444430" y="6177431"/>
              <a:ext cx="3153670" cy="5273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24"/>
            <p:cNvSpPr/>
            <p:nvPr/>
          </p:nvSpPr>
          <p:spPr>
            <a:xfrm>
              <a:off x="5508124" y="6213043"/>
              <a:ext cx="482700" cy="456300"/>
            </a:xfrm>
            <a:prstGeom prst="ellipse">
              <a:avLst/>
            </a:prstGeom>
            <a:solidFill>
              <a:srgbClr val="28C28C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 dirty="0">
                  <a:solidFill>
                    <a:srgbClr val="00256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4</a:t>
              </a:r>
              <a:endParaRPr b="1" dirty="0">
                <a:solidFill>
                  <a:srgbClr val="00256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162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¿Qué aprendió usted?</a:t>
            </a:r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body" idx="1"/>
          </p:nvPr>
        </p:nvSpPr>
        <p:spPr>
          <a:xfrm>
            <a:off x="1484310" y="1432875"/>
            <a:ext cx="9668964" cy="435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esta</a:t>
            </a:r>
            <a:r>
              <a:rPr lang="en-US" sz="3200" dirty="0"/>
              <a:t> </a:t>
            </a:r>
            <a:r>
              <a:rPr lang="en-US" sz="3200" dirty="0" err="1"/>
              <a:t>presentación</a:t>
            </a:r>
            <a:r>
              <a:rPr lang="en-US" sz="3200" dirty="0"/>
              <a:t> </a:t>
            </a:r>
            <a:r>
              <a:rPr lang="en-US" sz="3200" dirty="0" err="1"/>
              <a:t>usted</a:t>
            </a:r>
            <a:r>
              <a:rPr lang="en-US" sz="3200" dirty="0"/>
              <a:t> </a:t>
            </a:r>
            <a:r>
              <a:rPr lang="en-US" sz="3200" dirty="0" err="1"/>
              <a:t>aprendió</a:t>
            </a:r>
            <a:r>
              <a:rPr lang="en-US" sz="3200" dirty="0"/>
              <a:t> a: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 dirty="0" err="1"/>
              <a:t>Explicar</a:t>
            </a:r>
            <a:r>
              <a:rPr lang="en-US" sz="2400" dirty="0"/>
              <a:t> </a:t>
            </a:r>
            <a:r>
              <a:rPr lang="en-US" sz="2400" dirty="0" err="1"/>
              <a:t>cómo</a:t>
            </a:r>
            <a:r>
              <a:rPr lang="en-US" sz="2400" dirty="0"/>
              <a:t> se </a:t>
            </a:r>
            <a:r>
              <a:rPr lang="en-US" sz="2400" dirty="0" err="1"/>
              <a:t>utilzan</a:t>
            </a:r>
            <a:r>
              <a:rPr lang="en-US" sz="2400" dirty="0"/>
              <a:t> las </a:t>
            </a:r>
            <a:r>
              <a:rPr lang="en-US" sz="2400" dirty="0" err="1"/>
              <a:t>notas</a:t>
            </a:r>
            <a:r>
              <a:rPr lang="en-US" sz="2400" dirty="0"/>
              <a:t> a pie de </a:t>
            </a:r>
            <a:r>
              <a:rPr lang="en-US" sz="2400" dirty="0" err="1"/>
              <a:t>página</a:t>
            </a:r>
            <a:r>
              <a:rPr lang="en-US" sz="2400" dirty="0"/>
              <a:t>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 dirty="0" err="1"/>
              <a:t>Traducir</a:t>
            </a:r>
            <a:r>
              <a:rPr lang="en-US" sz="2400" dirty="0"/>
              <a:t> una nota a pie de </a:t>
            </a:r>
            <a:r>
              <a:rPr lang="en-US" sz="2400" dirty="0" err="1"/>
              <a:t>página</a:t>
            </a:r>
            <a:r>
              <a:rPr lang="en-US" sz="2400" dirty="0"/>
              <a:t>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 dirty="0" err="1"/>
              <a:t>Editar</a:t>
            </a:r>
            <a:r>
              <a:rPr lang="en-US" sz="2400" dirty="0"/>
              <a:t> o </a:t>
            </a:r>
            <a:r>
              <a:rPr lang="en-US" sz="2400" dirty="0" err="1"/>
              <a:t>eliminar</a:t>
            </a:r>
            <a:r>
              <a:rPr lang="en-US" sz="2400" dirty="0"/>
              <a:t> una nota a pie de</a:t>
            </a:r>
          </a:p>
          <a:p>
            <a:pPr marL="1280160" lvl="0" indent="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920"/>
              <a:buNone/>
            </a:pPr>
            <a:r>
              <a:rPr lang="en-US" sz="2400" dirty="0" err="1"/>
              <a:t>página</a:t>
            </a:r>
            <a:r>
              <a:rPr lang="en-US" sz="2400" dirty="0"/>
              <a:t> </a:t>
            </a:r>
            <a:r>
              <a:rPr lang="en-US" sz="2400" dirty="0" err="1"/>
              <a:t>traducida</a:t>
            </a:r>
            <a:r>
              <a:rPr lang="en-US" sz="2400" dirty="0"/>
              <a:t>.</a:t>
            </a:r>
            <a:endParaRPr dirty="0"/>
          </a:p>
        </p:txBody>
      </p:sp>
      <p:grpSp>
        <p:nvGrpSpPr>
          <p:cNvPr id="197" name="Google Shape;197;p25"/>
          <p:cNvGrpSpPr/>
          <p:nvPr/>
        </p:nvGrpSpPr>
        <p:grpSpPr>
          <a:xfrm>
            <a:off x="7223760" y="3108960"/>
            <a:ext cx="4235679" cy="3356157"/>
            <a:chOff x="7267344" y="1413281"/>
            <a:chExt cx="4235679" cy="3356157"/>
          </a:xfrm>
        </p:grpSpPr>
        <p:sp>
          <p:nvSpPr>
            <p:cNvPr id="198" name="Google Shape;198;p25"/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99" name="Google Shape;199;p25" descr="A close up of a sig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20"/>
          <p:cNvGrpSpPr/>
          <p:nvPr/>
        </p:nvGrpSpPr>
        <p:grpSpPr>
          <a:xfrm>
            <a:off x="7223760" y="3108960"/>
            <a:ext cx="4235679" cy="3356157"/>
            <a:chOff x="7267344" y="1413281"/>
            <a:chExt cx="4235679" cy="3356157"/>
          </a:xfrm>
        </p:grpSpPr>
        <p:sp>
          <p:nvSpPr>
            <p:cNvPr id="135" name="Google Shape;135;p20"/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36" name="Google Shape;136;p20" descr="A close up of a sig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4200"/>
            </a:pPr>
            <a:r>
              <a:rPr lang="en-US" dirty="0"/>
              <a:t>¿</a:t>
            </a:r>
            <a:r>
              <a:rPr lang="en-US" dirty="0">
                <a:solidFill>
                  <a:schemeClr val="bg1"/>
                </a:solidFill>
              </a:rPr>
              <a:t>De </a:t>
            </a:r>
            <a:r>
              <a:rPr lang="en-US" dirty="0" err="1">
                <a:solidFill>
                  <a:schemeClr val="bg1"/>
                </a:solidFill>
              </a:rPr>
              <a:t>qué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presentación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1097280" y="1828800"/>
            <a:ext cx="9975129" cy="435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2560"/>
              <a:buNone/>
            </a:pPr>
            <a:r>
              <a:rPr lang="en-US" sz="3200" dirty="0" err="1">
                <a:solidFill>
                  <a:schemeClr val="bg1"/>
                </a:solidFill>
              </a:rPr>
              <a:t>En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esta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presentación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en-US" sz="3200" dirty="0" err="1">
                <a:solidFill>
                  <a:schemeClr val="bg1"/>
                </a:solidFill>
              </a:rPr>
              <a:t>usted</a:t>
            </a:r>
            <a:r>
              <a:rPr lang="en-US" sz="3200" dirty="0">
                <a:solidFill>
                  <a:schemeClr val="bg1"/>
                </a:solidFill>
              </a:rPr>
              <a:t> </a:t>
            </a:r>
            <a:r>
              <a:rPr lang="en-US" sz="3200" dirty="0" err="1">
                <a:solidFill>
                  <a:schemeClr val="bg1"/>
                </a:solidFill>
              </a:rPr>
              <a:t>aprenderá</a:t>
            </a:r>
            <a:r>
              <a:rPr lang="en-US" sz="3200" dirty="0">
                <a:solidFill>
                  <a:schemeClr val="bg1"/>
                </a:solidFill>
              </a:rPr>
              <a:t> a:</a:t>
            </a:r>
            <a:endParaRPr dirty="0">
              <a:solidFill>
                <a:schemeClr val="bg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 dirty="0" err="1">
                <a:solidFill>
                  <a:schemeClr val="bg1"/>
                </a:solidFill>
              </a:rPr>
              <a:t>Explicar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cómo</a:t>
            </a:r>
            <a:r>
              <a:rPr lang="en-US" sz="2400" dirty="0">
                <a:solidFill>
                  <a:schemeClr val="bg1"/>
                </a:solidFill>
              </a:rPr>
              <a:t> se </a:t>
            </a:r>
            <a:r>
              <a:rPr lang="en-US" sz="2400" dirty="0" err="1">
                <a:solidFill>
                  <a:schemeClr val="bg1"/>
                </a:solidFill>
              </a:rPr>
              <a:t>utilizan</a:t>
            </a:r>
            <a:r>
              <a:rPr lang="en-US" sz="2400" dirty="0">
                <a:solidFill>
                  <a:schemeClr val="bg1"/>
                </a:solidFill>
              </a:rPr>
              <a:t> las </a:t>
            </a:r>
            <a:r>
              <a:rPr lang="en-US" sz="2400" dirty="0" err="1">
                <a:solidFill>
                  <a:schemeClr val="bg1"/>
                </a:solidFill>
              </a:rPr>
              <a:t>notas</a:t>
            </a:r>
            <a:r>
              <a:rPr lang="en-US" sz="2400" dirty="0">
                <a:solidFill>
                  <a:schemeClr val="bg1"/>
                </a:solidFill>
              </a:rPr>
              <a:t> de pie de </a:t>
            </a:r>
            <a:r>
              <a:rPr lang="en-US" sz="2400" dirty="0" err="1">
                <a:solidFill>
                  <a:schemeClr val="bg1"/>
                </a:solidFill>
              </a:rPr>
              <a:t>página</a:t>
            </a:r>
            <a:endParaRPr dirty="0">
              <a:solidFill>
                <a:schemeClr val="bg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 dirty="0" err="1">
                <a:solidFill>
                  <a:schemeClr val="bg1"/>
                </a:solidFill>
              </a:rPr>
              <a:t>Traducir</a:t>
            </a:r>
            <a:r>
              <a:rPr lang="en-US" sz="2400" dirty="0">
                <a:solidFill>
                  <a:schemeClr val="bg1"/>
                </a:solidFill>
              </a:rPr>
              <a:t> una nota al pie de </a:t>
            </a:r>
            <a:r>
              <a:rPr lang="en-US" sz="2400" dirty="0" err="1">
                <a:solidFill>
                  <a:schemeClr val="bg1"/>
                </a:solidFill>
              </a:rPr>
              <a:t>página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buSzPts val="1920"/>
            </a:pPr>
            <a:r>
              <a:rPr lang="en-US" sz="2400" dirty="0" err="1">
                <a:solidFill>
                  <a:schemeClr val="bg1"/>
                </a:solidFill>
              </a:rPr>
              <a:t>Editar</a:t>
            </a:r>
            <a:r>
              <a:rPr lang="en-US" sz="2400" dirty="0">
                <a:solidFill>
                  <a:schemeClr val="bg1"/>
                </a:solidFill>
              </a:rPr>
              <a:t> o </a:t>
            </a:r>
            <a:r>
              <a:rPr lang="en-US" sz="2400" dirty="0" err="1">
                <a:solidFill>
                  <a:schemeClr val="bg1"/>
                </a:solidFill>
              </a:rPr>
              <a:t>eliminar</a:t>
            </a:r>
            <a:r>
              <a:rPr lang="en-US" sz="2400" dirty="0">
                <a:solidFill>
                  <a:schemeClr val="bg1"/>
                </a:solidFill>
              </a:rPr>
              <a:t> una nota a pie de </a:t>
            </a:r>
            <a:r>
              <a:rPr lang="en-US" sz="2400" dirty="0" err="1">
                <a:solidFill>
                  <a:schemeClr val="bg1"/>
                </a:solidFill>
              </a:rPr>
              <a:t>página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1112820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4200"/>
            </a:pPr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una nota de pie de </a:t>
            </a:r>
            <a:r>
              <a:rPr lang="en-US" dirty="0" err="1"/>
              <a:t>página</a:t>
            </a:r>
            <a:r>
              <a:rPr lang="en-US" dirty="0">
                <a:solidFill>
                  <a:schemeClr val="bg1"/>
                </a:solidFill>
              </a:rPr>
              <a:t>?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1"/>
          </p:nvPr>
        </p:nvSpPr>
        <p:spPr>
          <a:xfrm>
            <a:off x="1097280" y="1828800"/>
            <a:ext cx="10018800" cy="46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2240"/>
              <a:buChar char="►"/>
            </a:pPr>
            <a:r>
              <a:rPr lang="en-US" sz="2800" dirty="0">
                <a:solidFill>
                  <a:schemeClr val="bg1"/>
                </a:solidFill>
              </a:rPr>
              <a:t>Una nota </a:t>
            </a:r>
            <a:r>
              <a:rPr lang="en-US" sz="2800" dirty="0" err="1">
                <a:solidFill>
                  <a:schemeClr val="bg1"/>
                </a:solidFill>
              </a:rPr>
              <a:t>depie</a:t>
            </a:r>
            <a:r>
              <a:rPr lang="en-US" sz="2800" dirty="0">
                <a:solidFill>
                  <a:schemeClr val="bg1"/>
                </a:solidFill>
              </a:rPr>
              <a:t> de </a:t>
            </a:r>
            <a:r>
              <a:rPr lang="en-US" sz="2800" dirty="0" err="1">
                <a:solidFill>
                  <a:schemeClr val="bg1"/>
                </a:solidFill>
              </a:rPr>
              <a:t>página</a:t>
            </a:r>
            <a:r>
              <a:rPr lang="en-US" sz="2800" dirty="0">
                <a:solidFill>
                  <a:schemeClr val="bg1"/>
                </a:solidFill>
              </a:rPr>
              <a:t> es </a:t>
            </a:r>
            <a:r>
              <a:rPr lang="en-US" sz="2800" dirty="0" err="1">
                <a:solidFill>
                  <a:schemeClr val="bg1"/>
                </a:solidFill>
              </a:rPr>
              <a:t>texto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adicional</a:t>
            </a:r>
            <a:r>
              <a:rPr lang="en-US" sz="2800" dirty="0">
                <a:solidFill>
                  <a:schemeClr val="bg1"/>
                </a:solidFill>
              </a:rPr>
              <a:t> que </a:t>
            </a:r>
            <a:r>
              <a:rPr lang="en-US" sz="2800" dirty="0" err="1">
                <a:solidFill>
                  <a:schemeClr val="bg1"/>
                </a:solidFill>
              </a:rPr>
              <a:t>usualmente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aparece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en</a:t>
            </a:r>
            <a:r>
              <a:rPr lang="en-US" sz="2800" dirty="0">
                <a:solidFill>
                  <a:schemeClr val="bg1"/>
                </a:solidFill>
              </a:rPr>
              <a:t> la </a:t>
            </a:r>
            <a:r>
              <a:rPr lang="en-US" sz="2800" dirty="0" err="1">
                <a:solidFill>
                  <a:schemeClr val="bg1"/>
                </a:solidFill>
              </a:rPr>
              <a:t>parte</a:t>
            </a:r>
            <a:r>
              <a:rPr lang="en-US" sz="2800" dirty="0">
                <a:solidFill>
                  <a:schemeClr val="bg1"/>
                </a:solidFill>
              </a:rPr>
              <a:t> inferior de la </a:t>
            </a:r>
            <a:r>
              <a:rPr lang="en-US" sz="2800" dirty="0" err="1">
                <a:solidFill>
                  <a:schemeClr val="bg1"/>
                </a:solidFill>
              </a:rPr>
              <a:t>página</a:t>
            </a:r>
            <a:r>
              <a:rPr lang="en-US" sz="2800" dirty="0">
                <a:solidFill>
                  <a:schemeClr val="bg1"/>
                </a:solidFill>
              </a:rPr>
              <a:t> de un </a:t>
            </a:r>
            <a:r>
              <a:rPr lang="en-US" sz="2800" dirty="0" err="1">
                <a:solidFill>
                  <a:schemeClr val="bg1"/>
                </a:solidFill>
              </a:rPr>
              <a:t>libro</a:t>
            </a:r>
            <a:r>
              <a:rPr lang="en-US" sz="2800" dirty="0">
                <a:solidFill>
                  <a:schemeClr val="bg1"/>
                </a:solidFill>
              </a:rPr>
              <a:t> y se </a:t>
            </a:r>
            <a:r>
              <a:rPr lang="en-US" sz="2800" dirty="0" err="1">
                <a:solidFill>
                  <a:schemeClr val="bg1"/>
                </a:solidFill>
              </a:rPr>
              <a:t>hace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referencia</a:t>
            </a:r>
            <a:r>
              <a:rPr lang="en-US" sz="2800" dirty="0">
                <a:solidFill>
                  <a:schemeClr val="bg1"/>
                </a:solidFill>
              </a:rPr>
              <a:t> a </a:t>
            </a:r>
            <a:r>
              <a:rPr lang="en-US" sz="2800" dirty="0" err="1">
                <a:solidFill>
                  <a:schemeClr val="bg1"/>
                </a:solidFill>
              </a:rPr>
              <a:t>ella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en</a:t>
            </a:r>
            <a:r>
              <a:rPr lang="en-US" sz="2800" dirty="0">
                <a:solidFill>
                  <a:schemeClr val="bg1"/>
                </a:solidFill>
              </a:rPr>
              <a:t> la </a:t>
            </a:r>
            <a:r>
              <a:rPr lang="en-US" sz="2800" dirty="0" err="1">
                <a:solidFill>
                  <a:schemeClr val="bg1"/>
                </a:solidFill>
              </a:rPr>
              <a:t>página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2240"/>
              <a:buChar char="►"/>
            </a:pPr>
            <a:endParaRPr lang="en-US" sz="2800" dirty="0">
              <a:solidFill>
                <a:schemeClr val="bg1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2240"/>
              <a:buChar char="►"/>
            </a:pPr>
            <a:endParaRPr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buSzPts val="2240"/>
            </a:pPr>
            <a:r>
              <a:rPr lang="en-US" sz="2800" dirty="0" err="1">
                <a:solidFill>
                  <a:schemeClr val="bg1"/>
                </a:solidFill>
              </a:rPr>
              <a:t>En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el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Escritor</a:t>
            </a:r>
            <a:r>
              <a:rPr lang="en-US" sz="2800" dirty="0">
                <a:solidFill>
                  <a:schemeClr val="bg1"/>
                </a:solidFill>
              </a:rPr>
              <a:t> BTT una nota de pie de </a:t>
            </a:r>
            <a:r>
              <a:rPr lang="en-US" sz="2800" dirty="0" err="1">
                <a:solidFill>
                  <a:schemeClr val="bg1"/>
                </a:solidFill>
              </a:rPr>
              <a:t>página</a:t>
            </a:r>
            <a:r>
              <a:rPr lang="en-US" sz="2800" dirty="0">
                <a:solidFill>
                  <a:schemeClr val="bg1"/>
                </a:solidFill>
              </a:rPr>
              <a:t>  </a:t>
            </a:r>
            <a:r>
              <a:rPr lang="en-US" sz="2800" dirty="0" err="1">
                <a:solidFill>
                  <a:schemeClr val="bg1"/>
                </a:solidFill>
              </a:rPr>
              <a:t>aparece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como</a:t>
            </a:r>
            <a:r>
              <a:rPr lang="en-US" sz="2800" dirty="0">
                <a:solidFill>
                  <a:schemeClr val="bg1"/>
                </a:solidFill>
              </a:rPr>
              <a:t> un </a:t>
            </a:r>
            <a:r>
              <a:rPr lang="en-US" sz="2800" dirty="0" err="1">
                <a:solidFill>
                  <a:schemeClr val="bg1"/>
                </a:solidFill>
              </a:rPr>
              <a:t>ícono</a:t>
            </a:r>
            <a:r>
              <a:rPr lang="en-US" sz="2800" dirty="0">
                <a:solidFill>
                  <a:schemeClr val="bg1"/>
                </a:solidFill>
              </a:rPr>
              <a:t> de una </a:t>
            </a:r>
            <a:r>
              <a:rPr lang="en-US" sz="2800" dirty="0" err="1">
                <a:solidFill>
                  <a:schemeClr val="bg1"/>
                </a:solidFill>
              </a:rPr>
              <a:t>página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negra</a:t>
            </a:r>
            <a:r>
              <a:rPr lang="en-US" sz="2800" dirty="0">
                <a:solidFill>
                  <a:schemeClr val="bg1"/>
                </a:solidFill>
              </a:rPr>
              <a:t> al que se le </a:t>
            </a:r>
            <a:r>
              <a:rPr lang="en-US" sz="2800" dirty="0" err="1">
                <a:solidFill>
                  <a:schemeClr val="bg1"/>
                </a:solidFill>
              </a:rPr>
              <a:t>hace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clic</a:t>
            </a:r>
            <a:r>
              <a:rPr lang="en-US" sz="2800" dirty="0">
                <a:solidFill>
                  <a:schemeClr val="bg1"/>
                </a:solidFill>
              </a:rPr>
              <a:t> para </a:t>
            </a:r>
            <a:r>
              <a:rPr lang="en-US" sz="2800" dirty="0" err="1">
                <a:solidFill>
                  <a:schemeClr val="bg1"/>
                </a:solidFill>
              </a:rPr>
              <a:t>mostrar</a:t>
            </a:r>
            <a:r>
              <a:rPr lang="en-US" sz="2800" dirty="0">
                <a:solidFill>
                  <a:schemeClr val="bg1"/>
                </a:solidFill>
              </a:rPr>
              <a:t> la nota al pie de </a:t>
            </a:r>
            <a:r>
              <a:rPr lang="en-US" sz="2800" dirty="0" err="1">
                <a:solidFill>
                  <a:schemeClr val="bg1"/>
                </a:solidFill>
              </a:rPr>
              <a:t>página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46" name="Google Shape;146;p21"/>
          <p:cNvPicPr preferRelativeResize="0"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5760" y="2514600"/>
            <a:ext cx="783771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1112820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4200"/>
            </a:pPr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una nota de pie de </a:t>
            </a:r>
            <a:r>
              <a:rPr lang="en-US" dirty="0" err="1"/>
              <a:t>página</a:t>
            </a:r>
            <a:r>
              <a:rPr lang="en-US" dirty="0">
                <a:solidFill>
                  <a:schemeClr val="bg1"/>
                </a:solidFill>
              </a:rPr>
              <a:t>?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1"/>
          </p:nvPr>
        </p:nvSpPr>
        <p:spPr>
          <a:xfrm>
            <a:off x="1097280" y="1828800"/>
            <a:ext cx="10018800" cy="46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90000"/>
              </a:lnSpc>
              <a:buSzPts val="2240"/>
            </a:pPr>
            <a:r>
              <a:rPr lang="en-US" sz="2800" dirty="0">
                <a:solidFill>
                  <a:schemeClr val="bg1"/>
                </a:solidFill>
              </a:rPr>
              <a:t>Las </a:t>
            </a:r>
            <a:r>
              <a:rPr lang="en-US" sz="2800" dirty="0" err="1">
                <a:solidFill>
                  <a:schemeClr val="bg1"/>
                </a:solidFill>
              </a:rPr>
              <a:t>notas</a:t>
            </a:r>
            <a:r>
              <a:rPr lang="en-US" sz="2800" dirty="0">
                <a:solidFill>
                  <a:schemeClr val="bg1"/>
                </a:solidFill>
              </a:rPr>
              <a:t> de pie de </a:t>
            </a:r>
            <a:r>
              <a:rPr lang="en-US" sz="2800" dirty="0" err="1">
                <a:solidFill>
                  <a:schemeClr val="bg1"/>
                </a:solidFill>
              </a:rPr>
              <a:t>página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pueden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proveer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más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información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cuando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endParaRPr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90000"/>
              </a:lnSpc>
              <a:buSzPts val="1920"/>
            </a:pPr>
            <a:r>
              <a:rPr lang="en-US" sz="2400" dirty="0" err="1">
                <a:solidFill>
                  <a:schemeClr val="bg1"/>
                </a:solidFill>
              </a:rPr>
              <a:t>Existen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nombres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dirty="0" err="1">
                <a:solidFill>
                  <a:schemeClr val="bg1"/>
                </a:solidFill>
              </a:rPr>
              <a:t>propios</a:t>
            </a:r>
            <a:r>
              <a:rPr lang="en-US" sz="2400" dirty="0">
                <a:solidFill>
                  <a:schemeClr val="bg1"/>
                </a:solidFill>
              </a:rPr>
              <a:t>,  palabras o </a:t>
            </a:r>
            <a:r>
              <a:rPr lang="en-US" sz="2400" dirty="0" err="1">
                <a:solidFill>
                  <a:schemeClr val="bg1"/>
                </a:solidFill>
              </a:rPr>
              <a:t>términos</a:t>
            </a:r>
            <a:r>
              <a:rPr lang="en-US" sz="2400" dirty="0">
                <a:solidFill>
                  <a:schemeClr val="bg1"/>
                </a:solidFill>
              </a:rPr>
              <a:t> que </a:t>
            </a:r>
            <a:r>
              <a:rPr lang="en-US" sz="2400" dirty="0" err="1">
                <a:solidFill>
                  <a:schemeClr val="bg1"/>
                </a:solidFill>
              </a:rPr>
              <a:t>difieren</a:t>
            </a:r>
            <a:r>
              <a:rPr lang="en-US" sz="2400" dirty="0">
                <a:solidFill>
                  <a:schemeClr val="bg1"/>
                </a:solidFill>
              </a:rPr>
              <a:t> entre </a:t>
            </a:r>
            <a:r>
              <a:rPr lang="en-US" sz="2400" dirty="0" err="1">
                <a:solidFill>
                  <a:schemeClr val="bg1"/>
                </a:solidFill>
              </a:rPr>
              <a:t>varias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versiones</a:t>
            </a:r>
            <a:r>
              <a:rPr lang="en-US" sz="2400" dirty="0">
                <a:solidFill>
                  <a:schemeClr val="bg1"/>
                </a:solidFill>
              </a:rPr>
              <a:t> de la Biblia.</a:t>
            </a:r>
            <a:endParaRPr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90000"/>
              </a:lnSpc>
              <a:buSzPts val="1920"/>
            </a:pPr>
            <a:r>
              <a:rPr lang="en-US" sz="2400" dirty="0" err="1">
                <a:solidFill>
                  <a:schemeClr val="bg1"/>
                </a:solidFill>
              </a:rPr>
              <a:t>Faltan</a:t>
            </a:r>
            <a:r>
              <a:rPr lang="en-US" sz="2400" dirty="0">
                <a:solidFill>
                  <a:schemeClr val="bg1"/>
                </a:solidFill>
              </a:rPr>
              <a:t> palabras o </a:t>
            </a:r>
            <a:r>
              <a:rPr lang="en-US" sz="2400" dirty="0" err="1">
                <a:solidFill>
                  <a:schemeClr val="bg1"/>
                </a:solidFill>
              </a:rPr>
              <a:t>versículos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en</a:t>
            </a:r>
            <a:r>
              <a:rPr lang="en-US" sz="2400" dirty="0">
                <a:solidFill>
                  <a:schemeClr val="bg1"/>
                </a:solidFill>
              </a:rPr>
              <a:t> la ULB. (</a:t>
            </a:r>
            <a:r>
              <a:rPr lang="en-US" sz="2400" dirty="0" err="1">
                <a:solidFill>
                  <a:schemeClr val="bg1"/>
                </a:solidFill>
              </a:rPr>
              <a:t>Puede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haber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texto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en</a:t>
            </a:r>
            <a:r>
              <a:rPr lang="en-US" sz="2400" dirty="0">
                <a:solidFill>
                  <a:schemeClr val="bg1"/>
                </a:solidFill>
              </a:rPr>
              <a:t> una </a:t>
            </a:r>
            <a:r>
              <a:rPr lang="en-US" sz="2400" dirty="0" err="1">
                <a:solidFill>
                  <a:schemeClr val="bg1"/>
                </a:solidFill>
              </a:rPr>
              <a:t>versión</a:t>
            </a:r>
            <a:r>
              <a:rPr lang="en-US" sz="2400" dirty="0">
                <a:solidFill>
                  <a:schemeClr val="bg1"/>
                </a:solidFill>
              </a:rPr>
              <a:t> de la Biblia que no </a:t>
            </a:r>
            <a:r>
              <a:rPr lang="en-US" sz="2400" dirty="0" err="1">
                <a:solidFill>
                  <a:schemeClr val="bg1"/>
                </a:solidFill>
              </a:rPr>
              <a:t>está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presente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en</a:t>
            </a:r>
            <a:r>
              <a:rPr lang="en-US" sz="2400" dirty="0">
                <a:solidFill>
                  <a:schemeClr val="bg1"/>
                </a:solidFill>
              </a:rPr>
              <a:t> la ULB. </a:t>
            </a:r>
            <a:endParaRPr strike="sngStrike" dirty="0">
              <a:solidFill>
                <a:schemeClr val="bg1"/>
              </a:solidFill>
            </a:endParaRPr>
          </a:p>
        </p:txBody>
      </p:sp>
      <p:pic>
        <p:nvPicPr>
          <p:cNvPr id="5" name="Google Shape;146;p21">
            <a:extLst>
              <a:ext uri="{FF2B5EF4-FFF2-40B4-BE49-F238E27FC236}">
                <a16:creationId xmlns:a16="http://schemas.microsoft.com/office/drawing/2014/main" id="{245DCFCE-60B3-4441-A2BE-244C24E7B4CE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5760" y="2514600"/>
            <a:ext cx="783771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257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 err="1"/>
              <a:t>Añadir</a:t>
            </a:r>
            <a:r>
              <a:rPr lang="en-US" dirty="0"/>
              <a:t> una nota de pie de </a:t>
            </a:r>
            <a:r>
              <a:rPr lang="en-US" dirty="0" err="1"/>
              <a:t>página</a:t>
            </a:r>
            <a:endParaRPr dirty="0"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1097280" y="1828800"/>
            <a:ext cx="7509387" cy="4605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SzPts val="2072"/>
              <a:buNone/>
            </a:pPr>
            <a:r>
              <a:rPr lang="en-US" sz="2550" dirty="0"/>
              <a:t>Para </a:t>
            </a:r>
            <a:r>
              <a:rPr lang="en-US" sz="2550" dirty="0" err="1"/>
              <a:t>añadir</a:t>
            </a:r>
            <a:r>
              <a:rPr lang="en-US" sz="2550" dirty="0"/>
              <a:t> una nota de pie de        </a:t>
            </a:r>
            <a:endParaRPr sz="259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SzPts val="2072"/>
              <a:buNone/>
            </a:pPr>
            <a:r>
              <a:rPr lang="en-US" sz="2550" dirty="0"/>
              <a:t>    </a:t>
            </a:r>
            <a:r>
              <a:rPr lang="en-US" sz="2550" dirty="0" err="1"/>
              <a:t>página</a:t>
            </a:r>
            <a:r>
              <a:rPr lang="en-US" sz="2550" dirty="0"/>
              <a:t> a la </a:t>
            </a:r>
            <a:r>
              <a:rPr lang="en-US" sz="2550" dirty="0" err="1"/>
              <a:t>traducción</a:t>
            </a:r>
            <a:r>
              <a:rPr lang="en-US" sz="2550" dirty="0">
                <a:solidFill>
                  <a:srgbClr val="FF0000"/>
                </a:solidFill>
              </a:rPr>
              <a:t>:</a:t>
            </a:r>
            <a:endParaRPr sz="2220" dirty="0"/>
          </a:p>
          <a:p>
            <a:pPr lvl="1" indent="-457200">
              <a:lnSpc>
                <a:spcPct val="90000"/>
              </a:lnSpc>
              <a:buSzPct val="100000"/>
              <a:buFont typeface="Century Gothic"/>
              <a:buAutoNum type="arabicPeriod"/>
            </a:pPr>
            <a:r>
              <a:rPr lang="en-US" sz="2200" dirty="0"/>
              <a:t>Toque la nota de pie de </a:t>
            </a:r>
            <a:r>
              <a:rPr lang="en-US" sz="2200" dirty="0" err="1"/>
              <a:t>página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inglés</a:t>
            </a:r>
            <a:r>
              <a:rPr lang="en-US" sz="2200" dirty="0"/>
              <a:t>. 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76"/>
              <a:buChar char="►"/>
            </a:pPr>
            <a:r>
              <a:rPr lang="en-US" sz="2200" dirty="0"/>
              <a:t>No es </a:t>
            </a:r>
            <a:r>
              <a:rPr lang="en-US" sz="2200" dirty="0" err="1"/>
              <a:t>posible</a:t>
            </a:r>
            <a:r>
              <a:rPr lang="en-US" sz="2200" dirty="0"/>
              <a:t> </a:t>
            </a:r>
            <a:r>
              <a:rPr lang="en-US" sz="2200" dirty="0" err="1"/>
              <a:t>copiar</a:t>
            </a:r>
            <a:r>
              <a:rPr lang="en-US" sz="2200" dirty="0"/>
              <a:t>/</a:t>
            </a:r>
            <a:r>
              <a:rPr lang="en-US" sz="2200" dirty="0" err="1"/>
              <a:t>pegar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texto</a:t>
            </a:r>
            <a:r>
              <a:rPr lang="en-US" sz="2200" dirty="0"/>
              <a:t> de la nota de pie de </a:t>
            </a:r>
            <a:r>
              <a:rPr lang="en-US" sz="2200" dirty="0" err="1"/>
              <a:t>página</a:t>
            </a:r>
            <a:r>
              <a:rPr lang="en-US" sz="2200" dirty="0"/>
              <a:t>.</a:t>
            </a:r>
            <a:endParaRPr sz="2200" dirty="0"/>
          </a:p>
          <a:p>
            <a:pPr marL="114300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76"/>
              <a:buChar char="►"/>
            </a:pPr>
            <a:r>
              <a:rPr lang="en-US" sz="2200" dirty="0" err="1"/>
              <a:t>Usted</a:t>
            </a:r>
            <a:r>
              <a:rPr lang="en-US" sz="2200" dirty="0"/>
              <a:t> </a:t>
            </a:r>
            <a:r>
              <a:rPr lang="en-US" sz="2200" dirty="0" err="1"/>
              <a:t>deberá</a:t>
            </a:r>
            <a:r>
              <a:rPr lang="en-US" sz="2200" dirty="0"/>
              <a:t> </a:t>
            </a:r>
            <a:r>
              <a:rPr lang="en-US" sz="2200" dirty="0" err="1"/>
              <a:t>escribir</a:t>
            </a:r>
            <a:r>
              <a:rPr lang="en-US" sz="2200" dirty="0"/>
              <a:t> la </a:t>
            </a:r>
            <a:r>
              <a:rPr lang="en-US" sz="2200" dirty="0" err="1"/>
              <a:t>traducción</a:t>
            </a:r>
            <a:r>
              <a:rPr lang="en-US" sz="2200" dirty="0"/>
              <a:t> </a:t>
            </a:r>
            <a:r>
              <a:rPr lang="en-US" sz="2200" dirty="0" err="1"/>
              <a:t>porque</a:t>
            </a:r>
            <a:r>
              <a:rPr lang="en-US" sz="2200" dirty="0"/>
              <a:t> no </a:t>
            </a:r>
            <a:r>
              <a:rPr lang="en-US" sz="2200" dirty="0" err="1"/>
              <a:t>puede</a:t>
            </a:r>
            <a:r>
              <a:rPr lang="en-US" sz="2200" dirty="0"/>
              <a:t> </a:t>
            </a:r>
            <a:r>
              <a:rPr lang="en-US" sz="2200" dirty="0" err="1"/>
              <a:t>tener</a:t>
            </a:r>
            <a:r>
              <a:rPr lang="en-US" sz="2200" dirty="0"/>
              <a:t> la nota de pie de </a:t>
            </a:r>
            <a:r>
              <a:rPr lang="en-US" sz="2200" dirty="0" err="1"/>
              <a:t>página</a:t>
            </a:r>
            <a:r>
              <a:rPr lang="en-US" sz="2200" dirty="0"/>
              <a:t> original </a:t>
            </a:r>
            <a:r>
              <a:rPr lang="en-US" sz="2200" dirty="0" err="1"/>
              <a:t>abierta</a:t>
            </a:r>
            <a:r>
              <a:rPr lang="en-US" sz="2200" dirty="0"/>
              <a:t> y </a:t>
            </a:r>
            <a:r>
              <a:rPr lang="en-US" sz="2200" dirty="0" err="1"/>
              <a:t>escribir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la </a:t>
            </a:r>
            <a:r>
              <a:rPr lang="en-US" sz="2200" dirty="0" err="1"/>
              <a:t>traducción</a:t>
            </a:r>
            <a:r>
              <a:rPr lang="en-US" sz="2200" dirty="0"/>
              <a:t> de la nota a la </a:t>
            </a:r>
            <a:r>
              <a:rPr lang="en-US" sz="2200" dirty="0" err="1"/>
              <a:t>misma</a:t>
            </a:r>
            <a:r>
              <a:rPr lang="en-US" sz="2200" dirty="0"/>
              <a:t> </a:t>
            </a:r>
            <a:r>
              <a:rPr lang="en-US" sz="2200" dirty="0" err="1"/>
              <a:t>vez</a:t>
            </a:r>
            <a:r>
              <a:rPr lang="en-US" sz="2200" dirty="0"/>
              <a:t>.</a:t>
            </a:r>
            <a:endParaRPr sz="2200" dirty="0"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/>
          <a:srcRect/>
          <a:stretch/>
        </p:blipFill>
        <p:spPr>
          <a:xfrm>
            <a:off x="6081828" y="5004753"/>
            <a:ext cx="4252673" cy="13085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11F1D2E-C159-4BCF-8A0D-B47EC10302D2}"/>
              </a:ext>
            </a:extLst>
          </p:cNvPr>
          <p:cNvGrpSpPr/>
          <p:nvPr/>
        </p:nvGrpSpPr>
        <p:grpSpPr>
          <a:xfrm>
            <a:off x="8468904" y="2860497"/>
            <a:ext cx="2899329" cy="999615"/>
            <a:chOff x="8468904" y="2860497"/>
            <a:chExt cx="2899329" cy="999615"/>
          </a:xfrm>
        </p:grpSpPr>
        <p:pic>
          <p:nvPicPr>
            <p:cNvPr id="154" name="Google Shape;154;p22"/>
            <p:cNvPicPr preferRelativeResize="0"/>
            <p:nvPr/>
          </p:nvPicPr>
          <p:blipFill>
            <a:blip r:embed="rId4"/>
            <a:srcRect/>
            <a:stretch/>
          </p:blipFill>
          <p:spPr>
            <a:xfrm>
              <a:off x="8468904" y="2860497"/>
              <a:ext cx="2899329" cy="9639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22"/>
            <p:cNvSpPr/>
            <p:nvPr/>
          </p:nvSpPr>
          <p:spPr>
            <a:xfrm>
              <a:off x="10885633" y="3101192"/>
              <a:ext cx="482600" cy="482600"/>
            </a:xfrm>
            <a:prstGeom prst="ellipse">
              <a:avLst/>
            </a:prstGeom>
            <a:solidFill>
              <a:srgbClr val="28C28C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 dirty="0">
                  <a:solidFill>
                    <a:srgbClr val="00256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b="1" dirty="0">
                <a:solidFill>
                  <a:srgbClr val="002563"/>
                </a:solidFill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E12C17F-F9EA-4F11-ADFA-E478FE7108BE}"/>
                </a:ext>
              </a:extLst>
            </p:cNvPr>
            <p:cNvSpPr/>
            <p:nvPr/>
          </p:nvSpPr>
          <p:spPr>
            <a:xfrm>
              <a:off x="9099325" y="3377512"/>
              <a:ext cx="482600" cy="48260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87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 err="1"/>
              <a:t>Añadir</a:t>
            </a:r>
            <a:r>
              <a:rPr lang="en-US" dirty="0"/>
              <a:t> una nota de pie de </a:t>
            </a:r>
            <a:r>
              <a:rPr lang="en-US" dirty="0" err="1"/>
              <a:t>página</a:t>
            </a:r>
            <a:br>
              <a:rPr lang="en-US" dirty="0"/>
            </a:br>
            <a:r>
              <a:rPr lang="en-US" sz="3200" dirty="0"/>
              <a:t>(</a:t>
            </a:r>
            <a:r>
              <a:rPr lang="en-US" sz="3200" dirty="0" err="1"/>
              <a:t>continuación</a:t>
            </a:r>
            <a:r>
              <a:rPr lang="en-US" sz="3200" dirty="0"/>
              <a:t>)</a:t>
            </a:r>
            <a:endParaRPr dirty="0"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1097280" y="1828800"/>
            <a:ext cx="9913921" cy="2981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SzPts val="2072"/>
              <a:buNone/>
            </a:pPr>
            <a:r>
              <a:rPr lang="en-US" sz="2550" dirty="0"/>
              <a:t>Para </a:t>
            </a:r>
            <a:r>
              <a:rPr lang="en-US" sz="2550" dirty="0" err="1"/>
              <a:t>añadir</a:t>
            </a:r>
            <a:r>
              <a:rPr lang="en-US" sz="2550" dirty="0"/>
              <a:t> una nota de pie de        </a:t>
            </a:r>
            <a:endParaRPr sz="259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SzPts val="2072"/>
              <a:buNone/>
            </a:pPr>
            <a:r>
              <a:rPr lang="en-US" sz="2550" dirty="0"/>
              <a:t>    </a:t>
            </a:r>
            <a:r>
              <a:rPr lang="en-US" sz="2550" dirty="0" err="1"/>
              <a:t>página</a:t>
            </a:r>
            <a:r>
              <a:rPr lang="en-US" sz="2550" dirty="0"/>
              <a:t> a la </a:t>
            </a:r>
            <a:r>
              <a:rPr lang="en-US" sz="2550" dirty="0" err="1">
                <a:solidFill>
                  <a:schemeClr val="bg1"/>
                </a:solidFill>
              </a:rPr>
              <a:t>traducción</a:t>
            </a:r>
            <a:r>
              <a:rPr lang="en-US" sz="2550" dirty="0">
                <a:solidFill>
                  <a:schemeClr val="bg1"/>
                </a:solidFill>
              </a:rPr>
              <a:t>:</a:t>
            </a:r>
            <a:endParaRPr sz="2220" dirty="0">
              <a:solidFill>
                <a:schemeClr val="bg1"/>
              </a:solidFill>
            </a:endParaRPr>
          </a:p>
          <a:p>
            <a:pPr lvl="1" indent="-457200">
              <a:lnSpc>
                <a:spcPct val="90000"/>
              </a:lnSpc>
              <a:buSzPct val="100000"/>
              <a:buFont typeface="+mj-lt"/>
              <a:buAutoNum type="arabicPeriod" startAt="2"/>
            </a:pPr>
            <a:r>
              <a:rPr lang="en-US" sz="2200" dirty="0" err="1"/>
              <a:t>Abre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trozo</a:t>
            </a:r>
            <a:r>
              <a:rPr lang="en-US" sz="2200" dirty="0"/>
              <a:t> </a:t>
            </a:r>
            <a:r>
              <a:rPr lang="en-US" sz="2200" dirty="0" err="1"/>
              <a:t>traducido</a:t>
            </a:r>
            <a:r>
              <a:rPr lang="en-US" sz="2200" dirty="0"/>
              <a:t> para </a:t>
            </a:r>
            <a:r>
              <a:rPr lang="en-US" sz="2200" dirty="0" err="1"/>
              <a:t>editar</a:t>
            </a:r>
            <a:r>
              <a:rPr lang="en-US" sz="2200" dirty="0"/>
              <a:t>.</a:t>
            </a:r>
          </a:p>
          <a:p>
            <a:pPr lvl="1" indent="-457200">
              <a:lnSpc>
                <a:spcPct val="90000"/>
              </a:lnSpc>
              <a:buSzPct val="100000"/>
              <a:buFont typeface="+mj-lt"/>
              <a:buAutoNum type="arabicPeriod" startAt="2"/>
            </a:pPr>
            <a:endParaRPr lang="en-US" sz="2200" dirty="0"/>
          </a:p>
          <a:p>
            <a:pPr lvl="1" indent="-457200">
              <a:lnSpc>
                <a:spcPct val="90000"/>
              </a:lnSpc>
              <a:buSzPct val="100000"/>
              <a:buFont typeface="+mj-lt"/>
              <a:buAutoNum type="arabicPeriod" startAt="2"/>
            </a:pPr>
            <a:endParaRPr lang="en-US" sz="2200" dirty="0"/>
          </a:p>
          <a:p>
            <a:pPr lvl="1" indent="-457200">
              <a:lnSpc>
                <a:spcPct val="90000"/>
              </a:lnSpc>
              <a:buSzPct val="100000"/>
              <a:buFont typeface="Century Gothic"/>
              <a:buAutoNum type="arabicPeriod" startAt="2"/>
            </a:pPr>
            <a:r>
              <a:rPr lang="en-US" sz="2200" dirty="0"/>
              <a:t>Toque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lugar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donde</a:t>
            </a:r>
            <a:r>
              <a:rPr lang="en-US" sz="2200" dirty="0"/>
              <a:t> </a:t>
            </a:r>
            <a:r>
              <a:rPr lang="en-US" sz="2200" dirty="0" err="1"/>
              <a:t>usted</a:t>
            </a:r>
            <a:r>
              <a:rPr lang="en-US" sz="2200" dirty="0"/>
              <a:t> </a:t>
            </a:r>
            <a:r>
              <a:rPr lang="en-US" sz="2200" dirty="0" err="1"/>
              <a:t>desea</a:t>
            </a:r>
            <a:r>
              <a:rPr lang="en-US" sz="2200" dirty="0"/>
              <a:t> </a:t>
            </a:r>
            <a:r>
              <a:rPr lang="en-US" sz="2200" dirty="0" err="1"/>
              <a:t>añadir</a:t>
            </a:r>
            <a:r>
              <a:rPr lang="en-US" sz="2200" dirty="0"/>
              <a:t> la nota de pie de </a:t>
            </a:r>
            <a:r>
              <a:rPr lang="en-US" sz="2200" dirty="0" err="1"/>
              <a:t>página</a:t>
            </a:r>
            <a:r>
              <a:rPr lang="en-US" sz="2200" dirty="0"/>
              <a:t>.</a:t>
            </a:r>
            <a:endParaRPr sz="1665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9F97C7-6A46-4E7C-ADF8-F08D61F1DE9F}"/>
              </a:ext>
            </a:extLst>
          </p:cNvPr>
          <p:cNvGrpSpPr/>
          <p:nvPr/>
        </p:nvGrpSpPr>
        <p:grpSpPr>
          <a:xfrm>
            <a:off x="3883595" y="3101094"/>
            <a:ext cx="4341290" cy="736061"/>
            <a:chOff x="3764222" y="2698590"/>
            <a:chExt cx="4341290" cy="736061"/>
          </a:xfrm>
        </p:grpSpPr>
        <p:pic>
          <p:nvPicPr>
            <p:cNvPr id="155" name="Google Shape;155;p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426996" y="2869273"/>
              <a:ext cx="678516" cy="5528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2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764222" y="2869273"/>
              <a:ext cx="3544485" cy="5653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Google Shape;159;p22"/>
            <p:cNvSpPr/>
            <p:nvPr/>
          </p:nvSpPr>
          <p:spPr>
            <a:xfrm>
              <a:off x="7126552" y="2698590"/>
              <a:ext cx="482600" cy="456153"/>
            </a:xfrm>
            <a:prstGeom prst="ellipse">
              <a:avLst/>
            </a:prstGeom>
            <a:solidFill>
              <a:srgbClr val="28C28C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 dirty="0">
                  <a:solidFill>
                    <a:srgbClr val="00256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 b="1" dirty="0">
                <a:solidFill>
                  <a:srgbClr val="002563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C28EB1E-14D0-40B2-BA9D-5F6341BBAD12}"/>
              </a:ext>
            </a:extLst>
          </p:cNvPr>
          <p:cNvGrpSpPr/>
          <p:nvPr/>
        </p:nvGrpSpPr>
        <p:grpSpPr>
          <a:xfrm>
            <a:off x="4531091" y="4657115"/>
            <a:ext cx="3129818" cy="1399299"/>
            <a:chOff x="4598707" y="4740243"/>
            <a:chExt cx="3129818" cy="1399299"/>
          </a:xfrm>
        </p:grpSpPr>
        <p:pic>
          <p:nvPicPr>
            <p:cNvPr id="157" name="Google Shape;157;p22"/>
            <p:cNvPicPr preferRelativeResize="0"/>
            <p:nvPr/>
          </p:nvPicPr>
          <p:blipFill>
            <a:blip r:embed="rId5"/>
            <a:srcRect/>
            <a:stretch/>
          </p:blipFill>
          <p:spPr>
            <a:xfrm>
              <a:off x="4598707" y="4740243"/>
              <a:ext cx="3129818" cy="1399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22"/>
            <p:cNvSpPr/>
            <p:nvPr/>
          </p:nvSpPr>
          <p:spPr>
            <a:xfrm>
              <a:off x="7073401" y="4893226"/>
              <a:ext cx="482600" cy="456153"/>
            </a:xfrm>
            <a:prstGeom prst="ellipse">
              <a:avLst/>
            </a:prstGeom>
            <a:solidFill>
              <a:srgbClr val="28C28C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 dirty="0">
                  <a:solidFill>
                    <a:srgbClr val="00256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</a:t>
              </a:r>
              <a:endParaRPr b="1" dirty="0">
                <a:solidFill>
                  <a:srgbClr val="002563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 err="1"/>
              <a:t>Añadir</a:t>
            </a:r>
            <a:r>
              <a:rPr lang="en-US" dirty="0"/>
              <a:t> una nota de pie de </a:t>
            </a:r>
            <a:r>
              <a:rPr lang="en-US" dirty="0" err="1"/>
              <a:t>página</a:t>
            </a:r>
            <a:br>
              <a:rPr lang="en-US" dirty="0"/>
            </a:br>
            <a:r>
              <a:rPr lang="en-US" sz="3200" dirty="0"/>
              <a:t>(</a:t>
            </a:r>
            <a:r>
              <a:rPr lang="en-US" sz="3200" dirty="0" err="1"/>
              <a:t>continuación</a:t>
            </a:r>
            <a:r>
              <a:rPr lang="en-US" sz="3200" dirty="0"/>
              <a:t>)</a:t>
            </a:r>
            <a:endParaRPr dirty="0"/>
          </a:p>
        </p:txBody>
      </p:sp>
      <p:sp>
        <p:nvSpPr>
          <p:cNvPr id="170" name="Google Shape;170;p23"/>
          <p:cNvSpPr txBox="1">
            <a:spLocks noGrp="1"/>
          </p:cNvSpPr>
          <p:nvPr>
            <p:ph type="body" idx="1"/>
          </p:nvPr>
        </p:nvSpPr>
        <p:spPr>
          <a:xfrm>
            <a:off x="1097280" y="1828800"/>
            <a:ext cx="10673365" cy="46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 indent="-457200">
              <a:spcBef>
                <a:spcPts val="0"/>
              </a:spcBef>
              <a:buSzPct val="100000"/>
              <a:buFont typeface="Century Gothic"/>
              <a:buAutoNum type="arabicPeriod" startAt="4"/>
            </a:pPr>
            <a:r>
              <a:rPr lang="en-US" sz="2400" dirty="0"/>
              <a:t>Toque </a:t>
            </a:r>
            <a:r>
              <a:rPr lang="en-US" sz="2400" dirty="0" err="1">
                <a:solidFill>
                  <a:schemeClr val="bg1"/>
                </a:solidFill>
              </a:rPr>
              <a:t>el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ícono</a:t>
            </a:r>
            <a:r>
              <a:rPr lang="en-US" sz="2400" dirty="0">
                <a:solidFill>
                  <a:schemeClr val="bg1"/>
                </a:solidFill>
              </a:rPr>
              <a:t> de "</a:t>
            </a:r>
            <a:r>
              <a:rPr lang="en-US" sz="2400" dirty="0" err="1"/>
              <a:t>Añadir</a:t>
            </a:r>
            <a:r>
              <a:rPr lang="en-US" sz="2400" dirty="0"/>
              <a:t> la nota de pie de </a:t>
            </a:r>
            <a:r>
              <a:rPr lang="en-US" sz="2400" dirty="0" err="1"/>
              <a:t>página</a:t>
            </a:r>
            <a:r>
              <a:rPr lang="en-US" sz="2400" dirty="0">
                <a:solidFill>
                  <a:schemeClr val="bg1"/>
                </a:solidFill>
              </a:rPr>
              <a:t>".</a:t>
            </a:r>
            <a:endParaRPr dirty="0">
              <a:solidFill>
                <a:schemeClr val="bg1"/>
              </a:solidFill>
            </a:endParaRPr>
          </a:p>
          <a:p>
            <a:pPr lvl="1" indent="-457200">
              <a:buSzPts val="1920"/>
              <a:buFont typeface="Century Gothic"/>
              <a:buAutoNum type="arabicPeriod" startAt="4"/>
            </a:pPr>
            <a:endParaRPr lang="en-US" sz="2400" dirty="0"/>
          </a:p>
          <a:p>
            <a:pPr lvl="1" indent="-457200">
              <a:buSzPts val="1920"/>
              <a:buFont typeface="Century Gothic"/>
              <a:buAutoNum type="arabicPeriod" startAt="4"/>
            </a:pPr>
            <a:endParaRPr lang="en-US" sz="2400" dirty="0"/>
          </a:p>
          <a:p>
            <a:pPr lvl="1" indent="-457200">
              <a:buSzPct val="100000"/>
              <a:buFont typeface="Century Gothic"/>
              <a:buAutoNum type="arabicPeriod" startAt="4"/>
            </a:pPr>
            <a:r>
              <a:rPr lang="en-US" sz="2400" dirty="0" err="1"/>
              <a:t>Traduzca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texto</a:t>
            </a:r>
            <a:r>
              <a:rPr lang="en-US" sz="2400" dirty="0"/>
              <a:t> de </a:t>
            </a:r>
            <a:r>
              <a:rPr lang="en-US" sz="2400" dirty="0">
                <a:solidFill>
                  <a:schemeClr val="bg1"/>
                </a:solidFill>
              </a:rPr>
              <a:t>la nota de pie de </a:t>
            </a:r>
            <a:r>
              <a:rPr lang="en-US" sz="2400" dirty="0" err="1">
                <a:solidFill>
                  <a:schemeClr val="bg1"/>
                </a:solidFill>
              </a:rPr>
              <a:t>página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ventana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/>
              <a:t>emergente</a:t>
            </a:r>
            <a:r>
              <a:rPr lang="en-US" sz="2400" dirty="0"/>
              <a:t> "</a:t>
            </a:r>
            <a:r>
              <a:rPr lang="en-US" sz="2400" dirty="0" err="1"/>
              <a:t>Añadir</a:t>
            </a:r>
            <a:r>
              <a:rPr lang="en-US" sz="2400" dirty="0"/>
              <a:t> la nota a pie de </a:t>
            </a:r>
            <a:r>
              <a:rPr lang="en-US" sz="2400" dirty="0" err="1"/>
              <a:t>página</a:t>
            </a:r>
            <a:r>
              <a:rPr lang="en-US" sz="2400" dirty="0"/>
              <a:t>" y toque "OK".</a:t>
            </a:r>
            <a:endParaRPr dirty="0"/>
          </a:p>
          <a:p>
            <a:pPr marL="742950" lvl="1" indent="-19430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7052B7-6D58-4B46-B38A-1D43585543E9}"/>
              </a:ext>
            </a:extLst>
          </p:cNvPr>
          <p:cNvGrpSpPr/>
          <p:nvPr/>
        </p:nvGrpSpPr>
        <p:grpSpPr>
          <a:xfrm>
            <a:off x="4110286" y="4344193"/>
            <a:ext cx="3971429" cy="2032376"/>
            <a:chOff x="4386491" y="4344193"/>
            <a:chExt cx="3971429" cy="2032376"/>
          </a:xfrm>
        </p:grpSpPr>
        <p:pic>
          <p:nvPicPr>
            <p:cNvPr id="168" name="Google Shape;168;p23"/>
            <p:cNvPicPr preferRelativeResize="0"/>
            <p:nvPr/>
          </p:nvPicPr>
          <p:blipFill>
            <a:blip r:embed="rId3"/>
            <a:srcRect/>
            <a:stretch/>
          </p:blipFill>
          <p:spPr>
            <a:xfrm>
              <a:off x="4386491" y="4344193"/>
              <a:ext cx="3971429" cy="20323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23"/>
            <p:cNvSpPr/>
            <p:nvPr/>
          </p:nvSpPr>
          <p:spPr>
            <a:xfrm>
              <a:off x="6096000" y="4463606"/>
              <a:ext cx="482600" cy="456153"/>
            </a:xfrm>
            <a:prstGeom prst="ellipse">
              <a:avLst/>
            </a:prstGeom>
            <a:solidFill>
              <a:srgbClr val="28C28C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 dirty="0">
                  <a:solidFill>
                    <a:srgbClr val="00256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5</a:t>
              </a:r>
              <a:endParaRPr b="1" dirty="0">
                <a:solidFill>
                  <a:srgbClr val="002563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945692B-8BCB-43E1-8FFB-C500EE182C5F}"/>
              </a:ext>
            </a:extLst>
          </p:cNvPr>
          <p:cNvGrpSpPr/>
          <p:nvPr/>
        </p:nvGrpSpPr>
        <p:grpSpPr>
          <a:xfrm>
            <a:off x="4399626" y="2469107"/>
            <a:ext cx="3392749" cy="504144"/>
            <a:chOff x="3172764" y="2469107"/>
            <a:chExt cx="3392749" cy="504144"/>
          </a:xfrm>
        </p:grpSpPr>
        <p:pic>
          <p:nvPicPr>
            <p:cNvPr id="171" name="Google Shape;171;p23"/>
            <p:cNvPicPr preferRelativeResize="0"/>
            <p:nvPr/>
          </p:nvPicPr>
          <p:blipFill>
            <a:blip r:embed="rId4"/>
            <a:srcRect/>
            <a:stretch/>
          </p:blipFill>
          <p:spPr>
            <a:xfrm>
              <a:off x="3172764" y="2469107"/>
              <a:ext cx="3392749" cy="4952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23"/>
            <p:cNvSpPr/>
            <p:nvPr/>
          </p:nvSpPr>
          <p:spPr>
            <a:xfrm>
              <a:off x="5613491" y="2469107"/>
              <a:ext cx="482600" cy="482600"/>
            </a:xfrm>
            <a:prstGeom prst="ellipse">
              <a:avLst/>
            </a:prstGeom>
            <a:solidFill>
              <a:srgbClr val="28C28C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 dirty="0">
                  <a:solidFill>
                    <a:srgbClr val="00256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4</a:t>
              </a:r>
              <a:endParaRPr b="1" dirty="0">
                <a:solidFill>
                  <a:srgbClr val="002563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B17159F-ACB6-45FE-8B44-29DC261F553C}"/>
                </a:ext>
              </a:extLst>
            </p:cNvPr>
            <p:cNvSpPr/>
            <p:nvPr/>
          </p:nvSpPr>
          <p:spPr>
            <a:xfrm>
              <a:off x="3565423" y="2490651"/>
              <a:ext cx="482600" cy="48260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 err="1"/>
              <a:t>Añadir</a:t>
            </a:r>
            <a:r>
              <a:rPr lang="en-US" dirty="0"/>
              <a:t> una nota de pie de </a:t>
            </a:r>
            <a:r>
              <a:rPr lang="en-US" dirty="0" err="1"/>
              <a:t>página</a:t>
            </a:r>
            <a:br>
              <a:rPr lang="en-US" dirty="0"/>
            </a:br>
            <a:r>
              <a:rPr lang="en-US" sz="3200" dirty="0"/>
              <a:t>(</a:t>
            </a:r>
            <a:r>
              <a:rPr lang="en-US" sz="3200" dirty="0" err="1"/>
              <a:t>continuación</a:t>
            </a:r>
            <a:r>
              <a:rPr lang="en-US" sz="3200" dirty="0"/>
              <a:t>)</a:t>
            </a:r>
            <a:endParaRPr dirty="0"/>
          </a:p>
        </p:txBody>
      </p:sp>
      <p:sp>
        <p:nvSpPr>
          <p:cNvPr id="170" name="Google Shape;170;p23"/>
          <p:cNvSpPr txBox="1">
            <a:spLocks noGrp="1"/>
          </p:cNvSpPr>
          <p:nvPr>
            <p:ph type="body" idx="1"/>
          </p:nvPr>
        </p:nvSpPr>
        <p:spPr>
          <a:xfrm>
            <a:off x="1097280" y="1828800"/>
            <a:ext cx="10135164" cy="2504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 indent="-457200">
              <a:buSzPct val="100000"/>
              <a:buFont typeface="+mj-lt"/>
              <a:buAutoNum type="arabicPeriod" startAt="6"/>
            </a:pPr>
            <a:r>
              <a:rPr lang="es-ES" sz="2400" dirty="0">
                <a:solidFill>
                  <a:schemeClr val="bg1"/>
                </a:solidFill>
              </a:rPr>
              <a:t>El ícono de la nota a pie de página ahora aparece en línea. Toque la marca de cotejo para guardar los cambios.</a:t>
            </a:r>
            <a:endParaRPr lang="es-ES" dirty="0">
              <a:solidFill>
                <a:schemeClr val="bg1"/>
              </a:solidFill>
            </a:endParaRPr>
          </a:p>
          <a:p>
            <a:pPr marL="742950" lvl="1" indent="-19430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3EE98D0-4FBC-4409-8881-4C3591B6B5F8}"/>
              </a:ext>
            </a:extLst>
          </p:cNvPr>
          <p:cNvGrpSpPr/>
          <p:nvPr/>
        </p:nvGrpSpPr>
        <p:grpSpPr>
          <a:xfrm>
            <a:off x="3790950" y="3689927"/>
            <a:ext cx="4610100" cy="1228725"/>
            <a:chOff x="3695947" y="3689927"/>
            <a:chExt cx="4610100" cy="1228725"/>
          </a:xfrm>
        </p:grpSpPr>
        <p:pic>
          <p:nvPicPr>
            <p:cNvPr id="4" name="Picture 3" descr="Text&#10;&#10;Description automatically generated">
              <a:extLst>
                <a:ext uri="{FF2B5EF4-FFF2-40B4-BE49-F238E27FC236}">
                  <a16:creationId xmlns:a16="http://schemas.microsoft.com/office/drawing/2014/main" id="{DDA274D6-CB49-4080-984B-63729EF8F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95947" y="3689927"/>
              <a:ext cx="4610100" cy="1228725"/>
            </a:xfrm>
            <a:prstGeom prst="rect">
              <a:avLst/>
            </a:prstGeom>
          </p:spPr>
        </p:pic>
        <p:sp>
          <p:nvSpPr>
            <p:cNvPr id="174" name="Google Shape;174;p23"/>
            <p:cNvSpPr/>
            <p:nvPr/>
          </p:nvSpPr>
          <p:spPr>
            <a:xfrm>
              <a:off x="3787557" y="3848136"/>
              <a:ext cx="482600" cy="456153"/>
            </a:xfrm>
            <a:prstGeom prst="ellipse">
              <a:avLst/>
            </a:prstGeom>
            <a:solidFill>
              <a:srgbClr val="28C28C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 dirty="0">
                  <a:solidFill>
                    <a:srgbClr val="00256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6</a:t>
              </a:r>
              <a:endParaRPr b="1" dirty="0">
                <a:solidFill>
                  <a:srgbClr val="00256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504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>
            <a:spLocks noGrp="1"/>
          </p:cNvSpPr>
          <p:nvPr>
            <p:ph type="body" idx="1"/>
          </p:nvPr>
        </p:nvSpPr>
        <p:spPr>
          <a:xfrm>
            <a:off x="1097280" y="1828800"/>
            <a:ext cx="10212404" cy="3336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800" dirty="0"/>
              <a:t>Para </a:t>
            </a:r>
            <a:r>
              <a:rPr lang="en-US" sz="2800" dirty="0" err="1"/>
              <a:t>editar</a:t>
            </a:r>
            <a:r>
              <a:rPr lang="en-US" sz="2800" dirty="0"/>
              <a:t> una nota a pie de </a:t>
            </a:r>
            <a:r>
              <a:rPr lang="en-US" sz="2800" dirty="0" err="1"/>
              <a:t>página</a:t>
            </a:r>
            <a:r>
              <a:rPr lang="en-US" sz="2800" dirty="0"/>
              <a:t>:</a:t>
            </a:r>
            <a:endParaRPr dirty="0"/>
          </a:p>
          <a:p>
            <a:pPr lvl="1" indent="-457200">
              <a:buSzPct val="100000"/>
              <a:buFont typeface="Century Gothic"/>
              <a:buAutoNum type="arabicPeriod"/>
            </a:pPr>
            <a:r>
              <a:rPr lang="en-US" sz="2400" dirty="0" err="1"/>
              <a:t>Asegúrese</a:t>
            </a:r>
            <a:r>
              <a:rPr lang="en-US" sz="2400" dirty="0"/>
              <a:t> de que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bg1"/>
                </a:solidFill>
              </a:rPr>
              <a:t>trozo</a:t>
            </a:r>
            <a:r>
              <a:rPr lang="en-US" sz="2400" dirty="0">
                <a:solidFill>
                  <a:srgbClr val="FF0000"/>
                </a:solidFill>
              </a:rPr>
              <a:t> </a:t>
            </a:r>
            <a:r>
              <a:rPr lang="en-US" sz="2400" dirty="0"/>
              <a:t>de </a:t>
            </a:r>
            <a:r>
              <a:rPr lang="en-US" sz="2400" dirty="0" err="1"/>
              <a:t>versículos</a:t>
            </a:r>
            <a:r>
              <a:rPr lang="en-US" sz="2400" dirty="0"/>
              <a:t> no </a:t>
            </a:r>
            <a:r>
              <a:rPr lang="en-US" sz="2400" dirty="0" err="1"/>
              <a:t>está</a:t>
            </a:r>
            <a:r>
              <a:rPr lang="en-US" sz="2400" dirty="0"/>
              <a:t> </a:t>
            </a:r>
            <a:r>
              <a:rPr lang="en-US" sz="2400" dirty="0" err="1"/>
              <a:t>marcado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hecho</a:t>
            </a:r>
            <a:r>
              <a:rPr lang="en-US" sz="2400" dirty="0"/>
              <a:t> o </a:t>
            </a:r>
            <a:r>
              <a:rPr lang="en-US" sz="2400" dirty="0" err="1"/>
              <a:t>terminado</a:t>
            </a:r>
            <a:r>
              <a:rPr lang="en-US" sz="2400" dirty="0"/>
              <a:t> y que </a:t>
            </a:r>
            <a:r>
              <a:rPr lang="en-US" sz="2400" dirty="0" err="1"/>
              <a:t>usted</a:t>
            </a:r>
            <a:r>
              <a:rPr lang="en-US" sz="2400" dirty="0"/>
              <a:t> no se </a:t>
            </a:r>
            <a:r>
              <a:rPr lang="en-US" sz="2400" dirty="0" err="1"/>
              <a:t>encuentre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modo </a:t>
            </a:r>
            <a:r>
              <a:rPr lang="en-US" sz="2400" dirty="0" err="1"/>
              <a:t>Editar</a:t>
            </a:r>
            <a:r>
              <a:rPr lang="en-US" sz="2400" dirty="0"/>
              <a:t>.</a:t>
            </a:r>
          </a:p>
          <a:p>
            <a:pPr lvl="1" indent="-457200">
              <a:buSzPct val="100000"/>
              <a:buFont typeface="Century Gothic"/>
              <a:buAutoNum type="arabicPeriod"/>
            </a:pPr>
            <a:endParaRPr lang="en-US" sz="2400" dirty="0"/>
          </a:p>
          <a:p>
            <a:pPr lvl="1" indent="-457200">
              <a:buSzPct val="100000"/>
              <a:buFont typeface="Century Gothic"/>
              <a:buAutoNum type="arabicPeriod"/>
            </a:pPr>
            <a:endParaRPr dirty="0"/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ct val="100000"/>
              <a:buFont typeface="Century Gothic"/>
              <a:buAutoNum type="arabicPeriod"/>
            </a:pPr>
            <a:r>
              <a:rPr lang="en-US" sz="2400" dirty="0"/>
              <a:t>Toque la nota a pie de </a:t>
            </a:r>
            <a:r>
              <a:rPr lang="en-US" sz="2400" dirty="0" err="1"/>
              <a:t>página</a:t>
            </a:r>
            <a:r>
              <a:rPr lang="en-US" sz="2400" dirty="0"/>
              <a:t>.</a:t>
            </a:r>
            <a:endParaRPr dirty="0"/>
          </a:p>
          <a:p>
            <a:pPr marL="914400" lvl="1" indent="-36576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None/>
            </a:pPr>
            <a:endParaRPr dirty="0"/>
          </a:p>
          <a:p>
            <a:pPr marL="742950" lvl="1" indent="-19430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sp>
        <p:nvSpPr>
          <p:cNvPr id="183" name="Google Shape;183;p24"/>
          <p:cNvSpPr txBox="1">
            <a:spLocks noGrp="1"/>
          </p:cNvSpPr>
          <p:nvPr>
            <p:ph type="title"/>
          </p:nvPr>
        </p:nvSpPr>
        <p:spPr>
          <a:xfrm>
            <a:off x="646111" y="154543"/>
            <a:ext cx="9796111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 err="1"/>
              <a:t>Editando</a:t>
            </a:r>
            <a:r>
              <a:rPr lang="en-US" dirty="0"/>
              <a:t> una nota a pie de </a:t>
            </a:r>
            <a:r>
              <a:rPr lang="en-US" dirty="0" err="1"/>
              <a:t>página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5808A6F-BB20-4225-921F-F60488B15130}"/>
              </a:ext>
            </a:extLst>
          </p:cNvPr>
          <p:cNvGrpSpPr/>
          <p:nvPr/>
        </p:nvGrpSpPr>
        <p:grpSpPr>
          <a:xfrm>
            <a:off x="7361781" y="3429000"/>
            <a:ext cx="3632660" cy="3136800"/>
            <a:chOff x="7361781" y="3429000"/>
            <a:chExt cx="3632660" cy="3136800"/>
          </a:xfrm>
        </p:grpSpPr>
        <p:pic>
          <p:nvPicPr>
            <p:cNvPr id="5" name="Picture 4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FD2068A5-A5AE-45B3-B2EB-C3010395C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2830" y="3429000"/>
              <a:ext cx="2896368" cy="3136800"/>
            </a:xfrm>
            <a:prstGeom prst="rect">
              <a:avLst/>
            </a:prstGeom>
          </p:spPr>
        </p:pic>
        <p:sp>
          <p:nvSpPr>
            <p:cNvPr id="186" name="Google Shape;186;p24"/>
            <p:cNvSpPr/>
            <p:nvPr/>
          </p:nvSpPr>
          <p:spPr>
            <a:xfrm>
              <a:off x="10511841" y="3497283"/>
              <a:ext cx="482600" cy="482600"/>
            </a:xfrm>
            <a:prstGeom prst="ellipse">
              <a:avLst/>
            </a:prstGeom>
            <a:solidFill>
              <a:srgbClr val="28C28C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 dirty="0">
                  <a:solidFill>
                    <a:srgbClr val="00256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b="1" dirty="0">
                <a:solidFill>
                  <a:srgbClr val="002563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6A6D52-D5EE-4DDC-8876-6AF8F905DB5B}"/>
                </a:ext>
              </a:extLst>
            </p:cNvPr>
            <p:cNvSpPr/>
            <p:nvPr/>
          </p:nvSpPr>
          <p:spPr>
            <a:xfrm>
              <a:off x="7725893" y="5427442"/>
              <a:ext cx="482600" cy="48260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Google Shape;186;p24">
              <a:extLst>
                <a:ext uri="{FF2B5EF4-FFF2-40B4-BE49-F238E27FC236}">
                  <a16:creationId xmlns:a16="http://schemas.microsoft.com/office/drawing/2014/main" id="{A2435CE2-1CF6-4C83-996C-5494C9895CA2}"/>
                </a:ext>
              </a:extLst>
            </p:cNvPr>
            <p:cNvSpPr/>
            <p:nvPr/>
          </p:nvSpPr>
          <p:spPr>
            <a:xfrm>
              <a:off x="10442222" y="6069180"/>
              <a:ext cx="482600" cy="482600"/>
            </a:xfrm>
            <a:prstGeom prst="ellipse">
              <a:avLst/>
            </a:prstGeom>
            <a:solidFill>
              <a:srgbClr val="28C28C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 dirty="0">
                  <a:solidFill>
                    <a:srgbClr val="00256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b="1" dirty="0">
                <a:solidFill>
                  <a:srgbClr val="002563"/>
                </a:solidFill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7361781" y="5409629"/>
              <a:ext cx="482600" cy="456153"/>
            </a:xfrm>
            <a:prstGeom prst="ellipse">
              <a:avLst/>
            </a:prstGeom>
            <a:solidFill>
              <a:srgbClr val="28C28C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 dirty="0">
                  <a:solidFill>
                    <a:srgbClr val="002563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 b="1" dirty="0">
                <a:solidFill>
                  <a:srgbClr val="002563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552</Words>
  <Application>Microsoft Office PowerPoint</Application>
  <PresentationFormat>Widescreen</PresentationFormat>
  <Paragraphs>79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Noto Sans Symbols</vt:lpstr>
      <vt:lpstr>Ion</vt:lpstr>
      <vt:lpstr>Traduciendo las notas de pie de página</vt:lpstr>
      <vt:lpstr>¿De qué trata esta presentación?</vt:lpstr>
      <vt:lpstr>¿Qué es una nota de pie de página?</vt:lpstr>
      <vt:lpstr>¿Qué es una nota de pie de página?</vt:lpstr>
      <vt:lpstr>Añadir una nota de pie de página</vt:lpstr>
      <vt:lpstr>Añadir una nota de pie de página (continuación)</vt:lpstr>
      <vt:lpstr>Añadir una nota de pie de página (continuación)</vt:lpstr>
      <vt:lpstr>Añadir una nota de pie de página (continuación)</vt:lpstr>
      <vt:lpstr>Editando una nota a pie de página</vt:lpstr>
      <vt:lpstr>Editando una nota a pie de página (continuación)</vt:lpstr>
      <vt:lpstr>¿Qué aprendió usted?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Traduciendo las notas de pie de página</dc:title>
  <dc:creator>Christine Jarka</dc:creator>
  <cp:lastModifiedBy>Christine Jarka</cp:lastModifiedBy>
  <cp:revision>14</cp:revision>
  <dcterms:modified xsi:type="dcterms:W3CDTF">2021-07-07T13:48:32Z</dcterms:modified>
</cp:coreProperties>
</file>