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8" r:id="rId10"/>
    <p:sldId id="262" r:id="rId11"/>
    <p:sldId id="263" r:id="rId12"/>
    <p:sldId id="269" r:id="rId13"/>
    <p:sldId id="264" r:id="rId14"/>
    <p:sldId id="270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O8FQqG7UGqesxLmPAT50Uy7T6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8C"/>
    <a:srgbClr val="002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79" name="Google Shape;17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69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31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61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69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6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unfoldingword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Cambiando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Configuración</a:t>
            </a:r>
            <a:r>
              <a:rPr lang="en-US" dirty="0">
                <a:solidFill>
                  <a:schemeClr val="bg1"/>
                </a:solidFill>
              </a:rPr>
              <a:t> del </a:t>
            </a:r>
            <a:r>
              <a:rPr lang="en-US" dirty="0" err="1">
                <a:solidFill>
                  <a:schemeClr val="bg1"/>
                </a:solidFill>
              </a:rPr>
              <a:t>Programa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 err="1"/>
              <a:t>Escritor</a:t>
            </a:r>
            <a:r>
              <a:rPr lang="en-US" sz="3600" dirty="0"/>
              <a:t> BTT para </a:t>
            </a:r>
            <a:r>
              <a:rPr lang="en-US" sz="3600" dirty="0" err="1"/>
              <a:t>androide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828800"/>
            <a:ext cx="3767328" cy="22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4572000" y="1463040"/>
            <a:ext cx="6390206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Revise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FFFF"/>
                </a:solidFill>
              </a:rPr>
              <a:t>los </a:t>
            </a:r>
            <a:r>
              <a:rPr lang="en-US" b="1" dirty="0" err="1"/>
              <a:t>requisitos</a:t>
            </a:r>
            <a:r>
              <a:rPr lang="en-US" b="1" dirty="0"/>
              <a:t> del hardware </a:t>
            </a:r>
            <a:r>
              <a:rPr lang="en-US" dirty="0"/>
              <a:t>- Elija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hardware al </a:t>
            </a:r>
            <a:r>
              <a:rPr lang="en-US" dirty="0" err="1"/>
              <a:t>iniciar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.</a:t>
            </a:r>
            <a:endParaRPr dirty="0"/>
          </a:p>
          <a:p>
            <a:pPr indent="-457200">
              <a:buFont typeface="Arial"/>
              <a:buChar char="•"/>
            </a:pPr>
            <a:r>
              <a:rPr lang="en-US" b="1" dirty="0" err="1"/>
              <a:t>Intérvalo</a:t>
            </a:r>
            <a:r>
              <a:rPr lang="en-US" b="1" dirty="0"/>
              <a:t> de la Copia de Seguridad </a:t>
            </a:r>
            <a:r>
              <a:rPr lang="en-US" dirty="0"/>
              <a:t>-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establece</a:t>
            </a:r>
            <a:r>
              <a:rPr lang="en-US" dirty="0"/>
              <a:t> que la </a:t>
            </a:r>
            <a:r>
              <a:rPr lang="en-US" dirty="0" err="1"/>
              <a:t>copia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ocurrirá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5 </a:t>
            </a:r>
            <a:r>
              <a:rPr lang="en-US" dirty="0" err="1"/>
              <a:t>minutos</a:t>
            </a:r>
            <a:r>
              <a:rPr lang="en-US" dirty="0"/>
              <a:t>. Esto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cambiado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final. 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1" dirty="0"/>
              <a:t>Nivel de </a:t>
            </a:r>
            <a:r>
              <a:rPr lang="en-US" b="1" dirty="0" err="1"/>
              <a:t>Registro</a:t>
            </a:r>
            <a:r>
              <a:rPr lang="en-US" b="1" dirty="0"/>
              <a:t> y Herramientas del Desarrollador </a:t>
            </a:r>
            <a:r>
              <a:rPr lang="en-US" dirty="0"/>
              <a:t>- Los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establecidos</a:t>
            </a:r>
            <a:r>
              <a:rPr lang="en-US" dirty="0"/>
              <a:t> 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y no </a:t>
            </a:r>
            <a:r>
              <a:rPr lang="en-US" dirty="0" err="1"/>
              <a:t>deben</a:t>
            </a:r>
            <a:r>
              <a:rPr lang="en-US" dirty="0"/>
              <a:t> ser </a:t>
            </a:r>
            <a:r>
              <a:rPr lang="en-US" dirty="0" err="1"/>
              <a:t>cambiados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 - </a:t>
            </a:r>
            <a:r>
              <a:rPr lang="en-US" dirty="0" err="1"/>
              <a:t>Avanzados</a:t>
            </a:r>
            <a:endParaRPr dirty="0"/>
          </a:p>
        </p:txBody>
      </p:sp>
      <p:sp>
        <p:nvSpPr>
          <p:cNvPr id="184" name="Google Shape;184;p7"/>
          <p:cNvSpPr/>
          <p:nvPr/>
        </p:nvSpPr>
        <p:spPr>
          <a:xfrm rot="5400000">
            <a:off x="13173" y="4373157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104" y="4068370"/>
            <a:ext cx="3539030" cy="20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448609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 dirty="0" err="1"/>
              <a:t>Cambiando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Nombre</a:t>
            </a:r>
            <a:r>
              <a:rPr lang="en-US" sz="4000" dirty="0"/>
              <a:t> del </a:t>
            </a:r>
            <a:r>
              <a:rPr lang="en-US" sz="4000" dirty="0" err="1"/>
              <a:t>Dispositivo</a:t>
            </a:r>
            <a:br>
              <a:rPr lang="en-US" sz="4000" dirty="0"/>
            </a:br>
            <a:endParaRPr sz="4000" dirty="0"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97440" cy="292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/>
              <a:t>Es una </a:t>
            </a:r>
            <a:r>
              <a:rPr lang="en-US" sz="2400" dirty="0" err="1"/>
              <a:t>buena</a:t>
            </a:r>
            <a:r>
              <a:rPr lang="en-US" sz="2400" dirty="0"/>
              <a:t> </a:t>
            </a:r>
            <a:r>
              <a:rPr lang="en-US" sz="2400" dirty="0" err="1"/>
              <a:t>práctica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compartiendo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proyecto</a:t>
            </a:r>
            <a:r>
              <a:rPr lang="en-US" sz="2400" dirty="0"/>
              <a:t> con </a:t>
            </a:r>
            <a:r>
              <a:rPr lang="en-US" sz="2400" dirty="0" err="1"/>
              <a:t>otras</a:t>
            </a:r>
            <a:r>
              <a:rPr lang="en-US" sz="2400" dirty="0"/>
              <a:t> </a:t>
            </a:r>
            <a:r>
              <a:rPr lang="en-US" sz="2400" dirty="0" err="1"/>
              <a:t>tabletas</a:t>
            </a:r>
            <a:r>
              <a:rPr lang="en-US" sz="2400" dirty="0"/>
              <a:t>.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/>
              <a:t>Para </a:t>
            </a:r>
            <a:r>
              <a:rPr lang="en-US" sz="2400" dirty="0" err="1"/>
              <a:t>cambiar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Ajustes</a:t>
            </a:r>
            <a:r>
              <a:rPr lang="en-US" sz="2400" dirty="0"/>
              <a:t>:</a:t>
            </a:r>
            <a:endParaRPr sz="2400" dirty="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000" dirty="0"/>
              <a:t>Toque la </a:t>
            </a:r>
            <a:r>
              <a:rPr lang="en-US" sz="2000" dirty="0" err="1"/>
              <a:t>pestaña</a:t>
            </a:r>
            <a:r>
              <a:rPr lang="en-US" sz="2000" dirty="0"/>
              <a:t> General.</a:t>
            </a:r>
            <a:endParaRPr sz="2000" dirty="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000" dirty="0"/>
              <a:t>Toque </a:t>
            </a:r>
            <a:r>
              <a:rPr lang="en-US" sz="2000" dirty="0" err="1"/>
              <a:t>Nombre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194" name="Google Shape;194;p8"/>
          <p:cNvSpPr/>
          <p:nvPr/>
        </p:nvSpPr>
        <p:spPr>
          <a:xfrm>
            <a:off x="8339500" y="4513637"/>
            <a:ext cx="477671" cy="477671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1" i="0" u="none" strike="noStrike" cap="none" dirty="0">
              <a:solidFill>
                <a:srgbClr val="00225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0042395" y="4513637"/>
            <a:ext cx="477671" cy="477671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1" i="0" u="none" strike="noStrike" cap="none" dirty="0">
              <a:solidFill>
                <a:srgbClr val="00225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448609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 dirty="0" err="1"/>
              <a:t>Cambiando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Nombre</a:t>
            </a:r>
            <a:r>
              <a:rPr lang="en-US" sz="4000" dirty="0"/>
              <a:t> del </a:t>
            </a:r>
            <a:r>
              <a:rPr lang="en-US" sz="4000" dirty="0" err="1"/>
              <a:t>Dispositivo</a:t>
            </a:r>
            <a:br>
              <a:rPr lang="en-US" sz="4000" dirty="0"/>
            </a:br>
            <a:r>
              <a:rPr lang="en-US" sz="3200" dirty="0"/>
              <a:t>	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sz="4000" dirty="0"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97440" cy="228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/>
              <a:t>Es una </a:t>
            </a:r>
            <a:r>
              <a:rPr lang="en-US" sz="2400" dirty="0" err="1"/>
              <a:t>buena</a:t>
            </a:r>
            <a:r>
              <a:rPr lang="en-US" sz="2400" dirty="0"/>
              <a:t> </a:t>
            </a:r>
            <a:r>
              <a:rPr lang="en-US" sz="2400" dirty="0" err="1"/>
              <a:t>práctica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compartiendo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proyecto</a:t>
            </a:r>
            <a:r>
              <a:rPr lang="en-US" sz="2400" dirty="0"/>
              <a:t> con </a:t>
            </a:r>
            <a:r>
              <a:rPr lang="en-US" sz="2400" dirty="0" err="1"/>
              <a:t>otras</a:t>
            </a:r>
            <a:r>
              <a:rPr lang="en-US" sz="2400" dirty="0"/>
              <a:t> </a:t>
            </a:r>
            <a:r>
              <a:rPr lang="en-US" sz="2400" dirty="0" err="1"/>
              <a:t>tabletas</a:t>
            </a:r>
            <a:r>
              <a:rPr lang="en-US" sz="2400" dirty="0"/>
              <a:t>.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/>
              <a:t>Para </a:t>
            </a:r>
            <a:r>
              <a:rPr lang="en-US" sz="2400" dirty="0" err="1"/>
              <a:t>cambiar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Ajustes</a:t>
            </a:r>
            <a:r>
              <a:rPr lang="en-US" sz="2400" dirty="0"/>
              <a:t>:</a:t>
            </a:r>
            <a:endParaRPr sz="2400" dirty="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r>
              <a:rPr lang="en-US" sz="2000" dirty="0" err="1"/>
              <a:t>Escriba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deseado</a:t>
            </a:r>
            <a:r>
              <a:rPr lang="en-US" sz="2000" dirty="0"/>
              <a:t> y toque OK.</a:t>
            </a:r>
            <a:endParaRPr sz="2000" dirty="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 startAt="3"/>
            </a:pPr>
            <a:r>
              <a:rPr lang="en-US" sz="2000" dirty="0"/>
              <a:t>Se </a:t>
            </a:r>
            <a:r>
              <a:rPr lang="en-US" sz="2000" dirty="0" err="1"/>
              <a:t>muestra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nuevo </a:t>
            </a:r>
            <a:r>
              <a:rPr lang="en-US" sz="2000" dirty="0" err="1"/>
              <a:t>nombre</a:t>
            </a:r>
            <a:r>
              <a:rPr lang="en-US" sz="2000" dirty="0"/>
              <a:t>.</a:t>
            </a:r>
            <a:endParaRPr sz="2000" dirty="0"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BED0EA-F0BD-4FAD-85A5-E72915D93688}"/>
              </a:ext>
            </a:extLst>
          </p:cNvPr>
          <p:cNvGrpSpPr/>
          <p:nvPr/>
        </p:nvGrpSpPr>
        <p:grpSpPr>
          <a:xfrm>
            <a:off x="2556970" y="4076372"/>
            <a:ext cx="3539030" cy="2328910"/>
            <a:chOff x="7342976" y="4210941"/>
            <a:chExt cx="3539030" cy="2328910"/>
          </a:xfrm>
        </p:grpSpPr>
        <p:pic>
          <p:nvPicPr>
            <p:cNvPr id="189" name="Google Shape;189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42976" y="4210941"/>
              <a:ext cx="3539030" cy="2328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8"/>
            <p:cNvSpPr/>
            <p:nvPr/>
          </p:nvSpPr>
          <p:spPr>
            <a:xfrm>
              <a:off x="10050834" y="4898027"/>
              <a:ext cx="477671" cy="477671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022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sz="14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41BEE-14ED-47FC-B413-E7E1B61C7058}"/>
              </a:ext>
            </a:extLst>
          </p:cNvPr>
          <p:cNvGrpSpPr/>
          <p:nvPr/>
        </p:nvGrpSpPr>
        <p:grpSpPr>
          <a:xfrm>
            <a:off x="7706161" y="3262610"/>
            <a:ext cx="3151782" cy="1500848"/>
            <a:chOff x="2786038" y="4338086"/>
            <a:chExt cx="3151782" cy="1500848"/>
          </a:xfrm>
        </p:grpSpPr>
        <p:pic>
          <p:nvPicPr>
            <p:cNvPr id="190" name="Google Shape;190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86038" y="4338086"/>
              <a:ext cx="3151782" cy="1500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8"/>
            <p:cNvSpPr/>
            <p:nvPr/>
          </p:nvSpPr>
          <p:spPr>
            <a:xfrm>
              <a:off x="4879683" y="4736876"/>
              <a:ext cx="477671" cy="477671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022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14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98" name="Google Shape;198;p8"/>
            <p:cNvCxnSpPr/>
            <p:nvPr/>
          </p:nvCxnSpPr>
          <p:spPr>
            <a:xfrm rot="10800000">
              <a:off x="3938954" y="4975711"/>
              <a:ext cx="94073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9" name="Google Shape;199;p8"/>
            <p:cNvCxnSpPr/>
            <p:nvPr/>
          </p:nvCxnSpPr>
          <p:spPr>
            <a:xfrm>
              <a:off x="5357354" y="4975711"/>
              <a:ext cx="210958" cy="477671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65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140215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/>
              <a:t>Es una </a:t>
            </a:r>
            <a:r>
              <a:rPr lang="en-US" sz="2400" dirty="0" err="1"/>
              <a:t>buena</a:t>
            </a:r>
            <a:r>
              <a:rPr lang="en-US" sz="2400" dirty="0"/>
              <a:t> </a:t>
            </a:r>
            <a:r>
              <a:rPr lang="en-US" sz="2400" dirty="0" err="1"/>
              <a:t>práctica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utiliza</a:t>
            </a:r>
            <a:r>
              <a:rPr lang="en-US" sz="2400" dirty="0"/>
              <a:t> un </a:t>
            </a:r>
            <a:r>
              <a:rPr lang="en-US" sz="2400" dirty="0" err="1"/>
              <a:t>lenguaje</a:t>
            </a:r>
            <a:r>
              <a:rPr lang="en-US" sz="2400" dirty="0"/>
              <a:t> con </a:t>
            </a:r>
            <a:r>
              <a:rPr lang="en-US" sz="2400" dirty="0" err="1"/>
              <a:t>caracteres</a:t>
            </a:r>
            <a:r>
              <a:rPr lang="en-US" sz="2400" dirty="0"/>
              <a:t> no-</a:t>
            </a:r>
            <a:r>
              <a:rPr lang="en-US" sz="2400" dirty="0" err="1"/>
              <a:t>romanos</a:t>
            </a:r>
            <a:r>
              <a:rPr lang="en-US" sz="2400" dirty="0"/>
              <a:t>.</a:t>
            </a:r>
            <a:endParaRPr sz="2400" dirty="0"/>
          </a:p>
          <a:p>
            <a:pPr marL="342900" indent="-342900"/>
            <a:r>
              <a:rPr lang="en-US" sz="2400" dirty="0"/>
              <a:t>Para </a:t>
            </a:r>
            <a:r>
              <a:rPr lang="en-US" sz="2400" dirty="0" err="1"/>
              <a:t>cambiar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tamaño</a:t>
            </a:r>
            <a:r>
              <a:rPr lang="en-US" sz="2400" dirty="0"/>
              <a:t> de </a:t>
            </a:r>
            <a:r>
              <a:rPr lang="en-US" sz="2400" dirty="0" err="1"/>
              <a:t>letra</a:t>
            </a:r>
            <a:r>
              <a:rPr lang="en-US" sz="2400" dirty="0"/>
              <a:t> de la </a:t>
            </a:r>
            <a:r>
              <a:rPr lang="en-US" sz="2400" dirty="0" err="1"/>
              <a:t>traducción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Ajustes</a:t>
            </a:r>
            <a:r>
              <a:rPr lang="en-US" sz="2400" dirty="0"/>
              <a:t>:</a:t>
            </a:r>
            <a:endParaRPr sz="2400" dirty="0"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ct val="100000"/>
              <a:buFont typeface="Century Gothic"/>
              <a:buAutoNum type="arabicPeriod"/>
            </a:pPr>
            <a:r>
              <a:rPr lang="en-US" sz="2000" dirty="0"/>
              <a:t>Toque la </a:t>
            </a:r>
            <a:r>
              <a:rPr lang="en-US" sz="2000" dirty="0" err="1"/>
              <a:t>pestaña</a:t>
            </a:r>
            <a:r>
              <a:rPr lang="en-US" sz="2000" dirty="0"/>
              <a:t> General.</a:t>
            </a:r>
            <a:endParaRPr sz="2000" dirty="0"/>
          </a:p>
          <a:p>
            <a:pPr lvl="1" indent="-457200">
              <a:buSzPct val="100000"/>
              <a:buFont typeface="Century Gothic"/>
              <a:buAutoNum type="arabicPeriod"/>
            </a:pPr>
            <a:r>
              <a:rPr lang="en-US" sz="2000" dirty="0"/>
              <a:t>Toque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tamaño</a:t>
            </a:r>
            <a:r>
              <a:rPr lang="en-US" sz="2000" dirty="0"/>
              <a:t> de la </a:t>
            </a:r>
            <a:r>
              <a:rPr lang="en-US" sz="2000" dirty="0" err="1">
                <a:solidFill>
                  <a:schemeClr val="bg1"/>
                </a:solidFill>
              </a:rPr>
              <a:t>letra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>
                <a:solidFill>
                  <a:srgbClr val="FFFFFF"/>
                </a:solidFill>
              </a:rPr>
              <a:t>de</a:t>
            </a:r>
            <a:r>
              <a:rPr lang="en-US" sz="2000" dirty="0"/>
              <a:t> </a:t>
            </a:r>
            <a:r>
              <a:rPr lang="en-US" sz="2000" dirty="0" err="1"/>
              <a:t>traducción</a:t>
            </a:r>
            <a:r>
              <a:rPr lang="en-US" sz="2000" dirty="0"/>
              <a:t>.</a:t>
            </a:r>
            <a:endParaRPr sz="2000" dirty="0"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dirty="0"/>
          </a:p>
        </p:txBody>
      </p:sp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445496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 dirty="0" err="1"/>
              <a:t>Cambiando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Tamaño</a:t>
            </a:r>
            <a:r>
              <a:rPr lang="en-US" sz="4000" dirty="0"/>
              <a:t> de la </a:t>
            </a:r>
            <a:r>
              <a:rPr lang="en-US" sz="4000" dirty="0" err="1"/>
              <a:t>Letra</a:t>
            </a:r>
            <a:r>
              <a:rPr lang="en-US" sz="4000" dirty="0"/>
              <a:t> de </a:t>
            </a:r>
            <a:r>
              <a:rPr lang="en-US" sz="4000" dirty="0" err="1"/>
              <a:t>Traducción</a:t>
            </a:r>
            <a:endParaRPr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8D641E-E5B2-473C-9546-EDD7432A6138}"/>
              </a:ext>
            </a:extLst>
          </p:cNvPr>
          <p:cNvGrpSpPr/>
          <p:nvPr/>
        </p:nvGrpSpPr>
        <p:grpSpPr>
          <a:xfrm>
            <a:off x="4367429" y="4242777"/>
            <a:ext cx="3457143" cy="2200000"/>
            <a:chOff x="6929678" y="1980552"/>
            <a:chExt cx="3457143" cy="2200000"/>
          </a:xfrm>
        </p:grpSpPr>
        <p:pic>
          <p:nvPicPr>
            <p:cNvPr id="205" name="Google Shape;205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29678" y="1980552"/>
              <a:ext cx="3457143" cy="220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9"/>
            <p:cNvSpPr/>
            <p:nvPr/>
          </p:nvSpPr>
          <p:spPr>
            <a:xfrm>
              <a:off x="7916235" y="2440452"/>
              <a:ext cx="477671" cy="477671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022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9909150" y="3457800"/>
              <a:ext cx="477671" cy="477671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022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4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140215" cy="250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 sz="2400" dirty="0">
                <a:solidFill>
                  <a:schemeClr val="bg1"/>
                </a:solidFill>
              </a:rPr>
              <a:t>Es una </a:t>
            </a:r>
            <a:r>
              <a:rPr lang="en-US" sz="2400" dirty="0" err="1">
                <a:solidFill>
                  <a:schemeClr val="bg1"/>
                </a:solidFill>
              </a:rPr>
              <a:t>buena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práctica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utiliza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lenguaje</a:t>
            </a:r>
            <a:r>
              <a:rPr lang="en-US" sz="2400" dirty="0">
                <a:solidFill>
                  <a:schemeClr val="bg1"/>
                </a:solidFill>
              </a:rPr>
              <a:t> con </a:t>
            </a:r>
            <a:r>
              <a:rPr lang="en-US" sz="2400" dirty="0" err="1">
                <a:solidFill>
                  <a:schemeClr val="bg1"/>
                </a:solidFill>
              </a:rPr>
              <a:t>caracteres</a:t>
            </a:r>
            <a:r>
              <a:rPr lang="en-US" sz="2400" dirty="0">
                <a:solidFill>
                  <a:schemeClr val="bg1"/>
                </a:solidFill>
              </a:rPr>
              <a:t> no-</a:t>
            </a:r>
            <a:r>
              <a:rPr lang="en-US" sz="2400" dirty="0" err="1">
                <a:solidFill>
                  <a:schemeClr val="bg1"/>
                </a:solidFill>
              </a:rPr>
              <a:t>romanos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indent="-342900"/>
            <a:r>
              <a:rPr lang="en-US" sz="2400" dirty="0">
                <a:solidFill>
                  <a:schemeClr val="bg1"/>
                </a:solidFill>
              </a:rPr>
              <a:t>Para </a:t>
            </a:r>
            <a:r>
              <a:rPr lang="en-US" sz="2400" dirty="0" err="1">
                <a:solidFill>
                  <a:schemeClr val="bg1"/>
                </a:solidFill>
              </a:rPr>
              <a:t>cambiar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tamaño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letra</a:t>
            </a:r>
            <a:r>
              <a:rPr lang="en-US" sz="2400" dirty="0">
                <a:solidFill>
                  <a:schemeClr val="bg1"/>
                </a:solidFill>
              </a:rPr>
              <a:t> de la </a:t>
            </a:r>
            <a:r>
              <a:rPr lang="en-US" sz="2400" dirty="0" err="1">
                <a:solidFill>
                  <a:schemeClr val="bg1"/>
                </a:solidFill>
              </a:rPr>
              <a:t>traducción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Ajustes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sz="2400" dirty="0">
              <a:solidFill>
                <a:schemeClr val="bg1"/>
              </a:solidFill>
            </a:endParaRPr>
          </a:p>
          <a:p>
            <a:pPr lvl="1" indent="-457200"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Toque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tamaño</a:t>
            </a:r>
            <a:r>
              <a:rPr lang="en-US" sz="2000" dirty="0">
                <a:solidFill>
                  <a:schemeClr val="bg1"/>
                </a:solidFill>
              </a:rPr>
              <a:t> de la </a:t>
            </a:r>
            <a:r>
              <a:rPr lang="en-US" sz="2000" dirty="0" err="1">
                <a:solidFill>
                  <a:schemeClr val="bg1"/>
                </a:solidFill>
              </a:rPr>
              <a:t>letra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deseada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sz="2000" dirty="0">
              <a:solidFill>
                <a:schemeClr val="bg1"/>
              </a:solidFill>
            </a:endParaRPr>
          </a:p>
          <a:p>
            <a:pPr lvl="1" indent="-457200">
              <a:buSzPct val="100000"/>
              <a:buFont typeface="Century Gothic"/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muestra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nuevo </a:t>
            </a:r>
            <a:r>
              <a:rPr lang="en-US" sz="2000" dirty="0" err="1">
                <a:solidFill>
                  <a:schemeClr val="bg1"/>
                </a:solidFill>
              </a:rPr>
              <a:t>tamaño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letra</a:t>
            </a:r>
            <a:r>
              <a:rPr lang="en-US" sz="2000" dirty="0">
                <a:solidFill>
                  <a:schemeClr val="bg1"/>
                </a:solidFill>
              </a:rPr>
              <a:t>. 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1928" y="4335775"/>
            <a:ext cx="3457142" cy="2249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445496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000" dirty="0" err="1"/>
              <a:t>Cambiando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Tamaño</a:t>
            </a:r>
            <a:r>
              <a:rPr lang="en-US" sz="4000" dirty="0"/>
              <a:t> de la </a:t>
            </a:r>
            <a:r>
              <a:rPr lang="en-US" sz="4000" dirty="0" err="1"/>
              <a:t>Letra</a:t>
            </a:r>
            <a:r>
              <a:rPr lang="en-US" sz="4000" dirty="0"/>
              <a:t> de </a:t>
            </a:r>
            <a:r>
              <a:rPr lang="en-US" sz="4000" dirty="0" err="1"/>
              <a:t>Traducción</a:t>
            </a:r>
            <a:r>
              <a:rPr lang="en-US" sz="4000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sz="4000" dirty="0"/>
          </a:p>
        </p:txBody>
      </p:sp>
      <p:sp>
        <p:nvSpPr>
          <p:cNvPr id="212" name="Google Shape;212;p9"/>
          <p:cNvSpPr/>
          <p:nvPr/>
        </p:nvSpPr>
        <p:spPr>
          <a:xfrm>
            <a:off x="5770930" y="5853914"/>
            <a:ext cx="477671" cy="477671"/>
          </a:xfrm>
          <a:prstGeom prst="ellipse">
            <a:avLst/>
          </a:prstGeom>
          <a:solidFill>
            <a:srgbClr val="28C28C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1" i="0" u="none" strike="noStrike" cap="none" dirty="0">
              <a:solidFill>
                <a:srgbClr val="00225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95737-2D36-4621-8044-B38F6E2A5FD8}"/>
              </a:ext>
            </a:extLst>
          </p:cNvPr>
          <p:cNvGrpSpPr/>
          <p:nvPr/>
        </p:nvGrpSpPr>
        <p:grpSpPr>
          <a:xfrm>
            <a:off x="7299650" y="3375739"/>
            <a:ext cx="3639924" cy="1789528"/>
            <a:chOff x="2501569" y="4608016"/>
            <a:chExt cx="3639924" cy="1789528"/>
          </a:xfrm>
        </p:grpSpPr>
        <p:pic>
          <p:nvPicPr>
            <p:cNvPr id="206" name="Google Shape;206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01569" y="4608016"/>
              <a:ext cx="3639924" cy="1789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9"/>
            <p:cNvSpPr/>
            <p:nvPr/>
          </p:nvSpPr>
          <p:spPr>
            <a:xfrm>
              <a:off x="4961569" y="5586091"/>
              <a:ext cx="477671" cy="477671"/>
            </a:xfrm>
            <a:prstGeom prst="ellipse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022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1400" b="1" i="0" u="none" strike="noStrike" cap="none" dirty="0">
                <a:solidFill>
                  <a:srgbClr val="00225B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13" name="Google Shape;213;p9"/>
            <p:cNvCxnSpPr/>
            <p:nvPr/>
          </p:nvCxnSpPr>
          <p:spPr>
            <a:xfrm flipH="1">
              <a:off x="3452884" y="5824926"/>
              <a:ext cx="1508686" cy="238836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405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aprendió</a:t>
            </a:r>
            <a:r>
              <a:rPr lang="en-US" dirty="0"/>
              <a:t> </a:t>
            </a:r>
            <a:r>
              <a:rPr lang="en-US" dirty="0" err="1"/>
              <a:t>usted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849734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 dirty="0"/>
              <a:t>En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/>
              <a:t>usted</a:t>
            </a:r>
            <a:r>
              <a:rPr lang="en-US" sz="3200" dirty="0"/>
              <a:t> </a:t>
            </a:r>
            <a:r>
              <a:rPr lang="en-US" sz="3200" dirty="0" err="1"/>
              <a:t>aprendió</a:t>
            </a:r>
            <a:r>
              <a:rPr lang="en-US" sz="3200" dirty="0"/>
              <a:t> a: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Abrir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menú</a:t>
            </a:r>
            <a:r>
              <a:rPr lang="en-US" sz="2400" dirty="0"/>
              <a:t> de </a:t>
            </a:r>
            <a:r>
              <a:rPr lang="en-US" sz="2400" dirty="0" err="1"/>
              <a:t>Opciones</a:t>
            </a:r>
            <a:endParaRPr dirty="0" err="1"/>
          </a:p>
          <a:p>
            <a:pPr marL="342900" indent="-342900">
              <a:buSzPts val="1920"/>
            </a:pPr>
            <a:r>
              <a:rPr lang="en-US" sz="2400" dirty="0">
                <a:solidFill>
                  <a:schemeClr val="bg1"/>
                </a:solidFill>
              </a:rPr>
              <a:t>Ver la </a:t>
            </a:r>
            <a:r>
              <a:rPr lang="en-US" sz="2400" dirty="0" err="1">
                <a:solidFill>
                  <a:schemeClr val="bg1"/>
                </a:solidFill>
              </a:rPr>
              <a:t>configuración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del </a:t>
            </a:r>
            <a:r>
              <a:rPr lang="en-US" sz="2400" dirty="0" err="1"/>
              <a:t>programa</a:t>
            </a:r>
            <a:endParaRPr dirty="0" err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/>
              <a:t>Utilizar</a:t>
            </a:r>
            <a:r>
              <a:rPr lang="en-US" sz="2400" dirty="0"/>
              <a:t> las </a:t>
            </a:r>
            <a:r>
              <a:rPr lang="en-US" sz="2400" dirty="0" err="1"/>
              <a:t>pestañas</a:t>
            </a:r>
            <a:r>
              <a:rPr lang="en-US" sz="2400" dirty="0"/>
              <a:t> de </a:t>
            </a:r>
            <a:r>
              <a:rPr lang="en-US" sz="2400" dirty="0" err="1"/>
              <a:t>ajustes</a:t>
            </a:r>
            <a:endParaRPr dirty="0" err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/>
              <a:t>Cambiar los </a:t>
            </a:r>
            <a:r>
              <a:rPr lang="en-US" sz="2400" dirty="0" err="1"/>
              <a:t>ajustes</a:t>
            </a:r>
            <a:r>
              <a:rPr lang="en-US" sz="2400" dirty="0"/>
              <a:t> del </a:t>
            </a:r>
            <a:r>
              <a:rPr lang="en-US" sz="2400" dirty="0" err="1"/>
              <a:t>programa</a:t>
            </a:r>
            <a:endParaRPr dirty="0" err="1"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222" name="Google Shape;222;p10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3" name="Google Shape;223;p10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>
                <a:solidFill>
                  <a:schemeClr val="bg1"/>
                </a:solidFill>
              </a:rPr>
              <a:t>¿De 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presentación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060247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560"/>
              <a:buNone/>
            </a:pPr>
            <a:r>
              <a:rPr lang="en-US" sz="3200" dirty="0">
                <a:solidFill>
                  <a:schemeClr val="bg1"/>
                </a:solidFill>
              </a:rPr>
              <a:t>En </a:t>
            </a:r>
            <a:r>
              <a:rPr lang="en-US" sz="3200" dirty="0" err="1">
                <a:solidFill>
                  <a:schemeClr val="bg1"/>
                </a:solidFill>
              </a:rPr>
              <a:t>esta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presentación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usted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aprenderá</a:t>
            </a:r>
            <a:r>
              <a:rPr lang="en-US" sz="3200" dirty="0">
                <a:solidFill>
                  <a:schemeClr val="bg1"/>
                </a:solidFill>
              </a:rPr>
              <a:t> a: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Abrir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menú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Opciones</a:t>
            </a:r>
            <a:endParaRPr dirty="0" err="1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>
                <a:solidFill>
                  <a:schemeClr val="bg1"/>
                </a:solidFill>
              </a:rPr>
              <a:t>Ver la </a:t>
            </a:r>
            <a:r>
              <a:rPr lang="en-US" sz="2400" dirty="0" err="1">
                <a:solidFill>
                  <a:schemeClr val="bg1"/>
                </a:solidFill>
              </a:rPr>
              <a:t>configuración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programa</a:t>
            </a:r>
            <a:endParaRPr dirty="0" err="1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Utilizar</a:t>
            </a:r>
            <a:r>
              <a:rPr lang="en-US" sz="2400" dirty="0">
                <a:solidFill>
                  <a:schemeClr val="bg1"/>
                </a:solidFill>
              </a:rPr>
              <a:t> las </a:t>
            </a:r>
            <a:r>
              <a:rPr lang="en-US" sz="2400" dirty="0" err="1">
                <a:solidFill>
                  <a:schemeClr val="bg1"/>
                </a:solidFill>
              </a:rPr>
              <a:t>pestañas</a:t>
            </a:r>
            <a:r>
              <a:rPr lang="en-US" sz="2400" dirty="0">
                <a:solidFill>
                  <a:schemeClr val="bg1"/>
                </a:solidFill>
              </a:rPr>
              <a:t> de los </a:t>
            </a:r>
            <a:r>
              <a:rPr lang="en-US" sz="2400" dirty="0" err="1">
                <a:solidFill>
                  <a:schemeClr val="bg1"/>
                </a:solidFill>
              </a:rPr>
              <a:t>ajustes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>
                <a:solidFill>
                  <a:schemeClr val="bg1"/>
                </a:solidFill>
              </a:rPr>
              <a:t>Cambiar los </a:t>
            </a:r>
            <a:r>
              <a:rPr lang="en-US" sz="2400" dirty="0" err="1">
                <a:solidFill>
                  <a:schemeClr val="bg1"/>
                </a:solidFill>
              </a:rPr>
              <a:t>ajustes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programa</a:t>
            </a:r>
            <a:endParaRPr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ct val="100000"/>
              <a:buFont typeface="Century Gothic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Toque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ícono</a:t>
            </a:r>
            <a:r>
              <a:rPr lang="en-US" dirty="0">
                <a:solidFill>
                  <a:schemeClr val="bg1"/>
                </a:solidFill>
              </a:rPr>
              <a:t> de 3 puntos para </a:t>
            </a:r>
            <a:r>
              <a:rPr lang="en-US" dirty="0" err="1">
                <a:solidFill>
                  <a:schemeClr val="bg1"/>
                </a:solidFill>
              </a:rPr>
              <a:t>ceder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menú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Opciones</a:t>
            </a:r>
            <a:r>
              <a:rPr lang="en-US" dirty="0">
                <a:solidFill>
                  <a:schemeClr val="bg1"/>
                </a:solidFill>
              </a:rPr>
              <a:t>. </a:t>
            </a:r>
            <a:endParaRPr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indent="-457200">
              <a:buSzPct val="100000"/>
              <a:buFont typeface="Century Gothic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Toque </a:t>
            </a:r>
            <a:r>
              <a:rPr lang="en-US" dirty="0" err="1">
                <a:solidFill>
                  <a:schemeClr val="bg1"/>
                </a:solidFill>
              </a:rPr>
              <a:t>Ajustes</a:t>
            </a:r>
            <a:r>
              <a:rPr lang="en-US" dirty="0">
                <a:solidFill>
                  <a:schemeClr val="bg1"/>
                </a:solidFill>
              </a:rPr>
              <a:t> (Settings)..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333" y="3503745"/>
            <a:ext cx="1776378" cy="252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 err="1">
                <a:solidFill>
                  <a:schemeClr val="bg1"/>
                </a:solidFill>
              </a:rPr>
              <a:t>Accediendo</a:t>
            </a:r>
            <a:r>
              <a:rPr lang="en-US" dirty="0">
                <a:solidFill>
                  <a:schemeClr val="bg1"/>
                </a:solidFill>
              </a:rPr>
              <a:t> a los </a:t>
            </a:r>
            <a:r>
              <a:rPr lang="en-US" dirty="0" err="1">
                <a:solidFill>
                  <a:schemeClr val="bg1"/>
                </a:solidFill>
              </a:rPr>
              <a:t>Ajustes</a:t>
            </a:r>
            <a:r>
              <a:rPr lang="en-US" dirty="0">
                <a:solidFill>
                  <a:schemeClr val="bg1"/>
                </a:solidFill>
              </a:rPr>
              <a:t> o la </a:t>
            </a:r>
            <a:r>
              <a:rPr lang="en-US" dirty="0" err="1">
                <a:solidFill>
                  <a:schemeClr val="bg1"/>
                </a:solidFill>
              </a:rPr>
              <a:t>Configuración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5831252" y="5606472"/>
            <a:ext cx="1604539" cy="353154"/>
          </a:xfrm>
          <a:prstGeom prst="flowChartAlternateProcess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4025FB-ABC2-41B5-8929-157F9153E073}"/>
              </a:ext>
            </a:extLst>
          </p:cNvPr>
          <p:cNvGrpSpPr/>
          <p:nvPr/>
        </p:nvGrpSpPr>
        <p:grpSpPr>
          <a:xfrm>
            <a:off x="2048413" y="2413340"/>
            <a:ext cx="949569" cy="889952"/>
            <a:chOff x="1826740" y="2265559"/>
            <a:chExt cx="949569" cy="889952"/>
          </a:xfrm>
        </p:grpSpPr>
        <p:sp>
          <p:nvSpPr>
            <p:cNvPr id="144" name="Google Shape;144;p3"/>
            <p:cNvSpPr/>
            <p:nvPr/>
          </p:nvSpPr>
          <p:spPr>
            <a:xfrm>
              <a:off x="1826740" y="2265559"/>
              <a:ext cx="949569" cy="889952"/>
            </a:xfrm>
            <a:prstGeom prst="rect">
              <a:avLst/>
            </a:prstGeom>
            <a:solidFill>
              <a:srgbClr val="28C28C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48" name="Google Shape;14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25299" y="2472410"/>
              <a:ext cx="552450" cy="476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828800"/>
            <a:ext cx="3767328" cy="3759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 – </a:t>
            </a:r>
            <a:r>
              <a:rPr lang="en-US" dirty="0" err="1"/>
              <a:t>Generales</a:t>
            </a:r>
            <a:br>
              <a:rPr lang="en-US" dirty="0"/>
            </a:br>
            <a:endParaRPr dirty="0"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4572000" y="1463040"/>
            <a:ext cx="6769910" cy="5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endParaRPr lang="en-US" b="1"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b="1" dirty="0" err="1"/>
              <a:t>Nombre</a:t>
            </a:r>
            <a:r>
              <a:rPr lang="en-US" b="1" dirty="0"/>
              <a:t> del </a:t>
            </a:r>
            <a:r>
              <a:rPr lang="en-US" b="1" dirty="0" err="1"/>
              <a:t>dispositivo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Nombrar</a:t>
            </a:r>
            <a:r>
              <a:rPr lang="en-US" dirty="0"/>
              <a:t> la </a:t>
            </a:r>
            <a:r>
              <a:rPr lang="en-US" dirty="0" err="1"/>
              <a:t>tableta</a:t>
            </a:r>
            <a:r>
              <a:rPr lang="en-US" dirty="0"/>
              <a:t> es </a:t>
            </a:r>
            <a:r>
              <a:rPr lang="en-US" dirty="0" err="1"/>
              <a:t>útil</a:t>
            </a:r>
            <a:r>
              <a:rPr lang="en-US" dirty="0"/>
              <a:t> al </a:t>
            </a:r>
            <a:r>
              <a:rPr lang="en-US" dirty="0" err="1"/>
              <a:t>compartir</a:t>
            </a:r>
            <a:r>
              <a:rPr lang="en-US" dirty="0"/>
              <a:t> con un amigo.</a:t>
            </a:r>
            <a:endParaRPr dirty="0"/>
          </a:p>
          <a:p>
            <a:pPr marL="171450" indent="-171450">
              <a:buSzPct val="79999"/>
              <a:buFont typeface="Arial"/>
              <a:buChar char="•"/>
            </a:pPr>
            <a:r>
              <a:rPr lang="en-US" b="1" dirty="0"/>
              <a:t>Tipo de </a:t>
            </a:r>
            <a:r>
              <a:rPr lang="en-US" b="1" dirty="0" err="1"/>
              <a:t>Letra</a:t>
            </a:r>
            <a:r>
              <a:rPr lang="en-US" b="1" dirty="0"/>
              <a:t> de la </a:t>
            </a:r>
            <a:r>
              <a:rPr lang="en-US" b="1" dirty="0" err="1"/>
              <a:t>Traducción</a:t>
            </a:r>
            <a:r>
              <a:rPr lang="en-US" b="1" dirty="0"/>
              <a:t> </a:t>
            </a:r>
            <a:r>
              <a:rPr lang="en-US" dirty="0"/>
              <a:t>- Se </a:t>
            </a:r>
            <a:r>
              <a:rPr lang="en-US" dirty="0" err="1">
                <a:solidFill>
                  <a:schemeClr val="bg1"/>
                </a:solidFill>
              </a:rPr>
              <a:t>muestra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.</a:t>
            </a:r>
            <a:endParaRPr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b="1" dirty="0" err="1"/>
              <a:t>Tamaño</a:t>
            </a:r>
            <a:r>
              <a:rPr lang="en-US" b="1" dirty="0"/>
              <a:t> de </a:t>
            </a:r>
            <a:r>
              <a:rPr lang="en-US" b="1" dirty="0" err="1"/>
              <a:t>Letra</a:t>
            </a:r>
            <a:r>
              <a:rPr lang="en-US" b="1" dirty="0"/>
              <a:t> de la </a:t>
            </a:r>
            <a:r>
              <a:rPr lang="en-US" b="1" dirty="0" err="1"/>
              <a:t>Traducción</a:t>
            </a:r>
            <a:r>
              <a:rPr lang="en-US" b="1" dirty="0"/>
              <a:t> </a:t>
            </a:r>
            <a:r>
              <a:rPr lang="en-US" dirty="0"/>
              <a:t>- Se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r>
              <a:rPr lang="en-US" dirty="0"/>
              <a:t>.</a:t>
            </a:r>
            <a:endParaRPr dirty="0"/>
          </a:p>
          <a:p>
            <a:pPr marL="171450" indent="-171450">
              <a:buSzPct val="79999"/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Tipo de </a:t>
            </a:r>
            <a:r>
              <a:rPr lang="en-US" b="1" dirty="0" err="1">
                <a:solidFill>
                  <a:schemeClr val="bg1"/>
                </a:solidFill>
              </a:rPr>
              <a:t>Letra</a:t>
            </a:r>
            <a:r>
              <a:rPr lang="en-US" b="1" dirty="0">
                <a:solidFill>
                  <a:schemeClr val="bg1"/>
                </a:solidFill>
              </a:rPr>
              <a:t> del </a:t>
            </a:r>
            <a:r>
              <a:rPr lang="en-US" b="1" dirty="0" err="1">
                <a:solidFill>
                  <a:schemeClr val="bg1"/>
                </a:solidFill>
              </a:rPr>
              <a:t>Texto</a:t>
            </a:r>
            <a:r>
              <a:rPr lang="en-US" b="1" dirty="0">
                <a:solidFill>
                  <a:schemeClr val="bg1"/>
                </a:solidFill>
              </a:rPr>
              <a:t> Fuente </a:t>
            </a:r>
            <a:r>
              <a:rPr lang="en-US" dirty="0"/>
              <a:t>- Se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7" name="Google Shape;157;p4"/>
          <p:cNvSpPr/>
          <p:nvPr/>
        </p:nvSpPr>
        <p:spPr>
          <a:xfrm rot="5400000">
            <a:off x="-9710" y="353690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828800"/>
            <a:ext cx="3767328" cy="3759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 – </a:t>
            </a:r>
            <a:r>
              <a:rPr lang="en-US" dirty="0" err="1"/>
              <a:t>Generales</a:t>
            </a:r>
            <a:r>
              <a:rPr lang="en-US" dirty="0"/>
              <a:t> </a:t>
            </a:r>
            <a:r>
              <a:rPr lang="en-US" sz="2800" dirty="0"/>
              <a:t>	</a:t>
            </a:r>
            <a:r>
              <a:rPr lang="en-US" sz="3200" dirty="0"/>
              <a:t>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4572000" y="1463040"/>
            <a:ext cx="6769910" cy="500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endParaRPr lang="en-US" b="1"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b="1" dirty="0" err="1"/>
              <a:t>Tamaño</a:t>
            </a:r>
            <a:r>
              <a:rPr lang="en-US" b="1" dirty="0"/>
              <a:t> de </a:t>
            </a:r>
            <a:r>
              <a:rPr lang="en-US" b="1" dirty="0" err="1"/>
              <a:t>Letra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del </a:t>
            </a:r>
            <a:r>
              <a:rPr lang="en-US" b="1" dirty="0" err="1">
                <a:solidFill>
                  <a:schemeClr val="bg1"/>
                </a:solidFill>
              </a:rPr>
              <a:t>Texto</a:t>
            </a:r>
            <a:r>
              <a:rPr lang="en-US" b="1" dirty="0">
                <a:solidFill>
                  <a:schemeClr val="bg1"/>
                </a:solidFill>
              </a:rPr>
              <a:t> Fuente </a:t>
            </a:r>
            <a:r>
              <a:rPr lang="en-US" dirty="0"/>
              <a:t>- Se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r>
              <a:rPr lang="en-US" dirty="0"/>
              <a:t>.</a:t>
            </a:r>
            <a:endParaRPr dirty="0"/>
          </a:p>
          <a:p>
            <a:pPr marL="171450" indent="-171450">
              <a:buSzPct val="79999"/>
              <a:buFont typeface="Arial"/>
              <a:buChar char="•"/>
            </a:pPr>
            <a:r>
              <a:rPr lang="en-US" b="1" dirty="0" err="1"/>
              <a:t>Compartir</a:t>
            </a:r>
            <a:r>
              <a:rPr lang="en-US" b="1" dirty="0"/>
              <a:t> </a:t>
            </a:r>
            <a:r>
              <a:rPr lang="en-US" b="1" dirty="0" err="1"/>
              <a:t>Siempre</a:t>
            </a:r>
            <a:r>
              <a:rPr lang="en-US" b="1" dirty="0"/>
              <a:t> </a:t>
            </a:r>
            <a:r>
              <a:rPr lang="en-US" dirty="0"/>
              <a:t>- Elija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a </a:t>
            </a:r>
            <a:r>
              <a:rPr lang="en-US" dirty="0" err="1"/>
              <a:t>traductores</a:t>
            </a:r>
            <a:r>
              <a:rPr lang="en-US" dirty="0"/>
              <a:t> que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importar</a:t>
            </a:r>
            <a:r>
              <a:rPr lang="en-US" dirty="0"/>
              <a:t> Mis </a:t>
            </a:r>
            <a:r>
              <a:rPr lang="en-US" dirty="0" err="1"/>
              <a:t>Traducciones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esté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abierta</a:t>
            </a:r>
            <a:r>
              <a:rPr lang="en-US" dirty="0"/>
              <a:t>.</a:t>
            </a:r>
            <a:endParaRPr dirty="0"/>
          </a:p>
          <a:p>
            <a:pPr marL="171450" lvl="0" indent="-171450">
              <a:buSzPct val="79999"/>
              <a:buFont typeface="Arial"/>
              <a:buChar char="•"/>
            </a:pPr>
            <a:r>
              <a:rPr lang="en-US" b="1" dirty="0" err="1"/>
              <a:t>Versión</a:t>
            </a:r>
            <a:r>
              <a:rPr lang="en-US" b="1" dirty="0"/>
              <a:t> </a:t>
            </a:r>
            <a:r>
              <a:rPr lang="en-US" dirty="0"/>
              <a:t>- Se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versión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Escritor</a:t>
            </a:r>
            <a:r>
              <a:rPr lang="en-US" dirty="0"/>
              <a:t> BTT .</a:t>
            </a:r>
            <a:endParaRPr dirty="0"/>
          </a:p>
          <a:p>
            <a:pPr marL="171450" lvl="0" indent="-171450">
              <a:buSzPct val="79999"/>
              <a:buFont typeface="Arial"/>
              <a:buChar char="•"/>
            </a:pPr>
            <a:r>
              <a:rPr lang="en-US" b="1" dirty="0" err="1"/>
              <a:t>Revisar</a:t>
            </a:r>
            <a:r>
              <a:rPr lang="en-US" b="1" dirty="0"/>
              <a:t> </a:t>
            </a:r>
            <a:r>
              <a:rPr lang="en-US" b="1" dirty="0" err="1"/>
              <a:t>actualizaciones</a:t>
            </a:r>
            <a:r>
              <a:rPr lang="en-US" b="1" dirty="0"/>
              <a:t> </a:t>
            </a:r>
            <a:r>
              <a:rPr lang="en-US" dirty="0"/>
              <a:t>- Toque para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actualizaciones</a:t>
            </a:r>
            <a:r>
              <a:rPr lang="en-US" dirty="0"/>
              <a:t> para </a:t>
            </a:r>
            <a:r>
              <a:rPr lang="en-US" dirty="0" err="1"/>
              <a:t>Escritor</a:t>
            </a:r>
            <a:r>
              <a:rPr lang="en-US" dirty="0"/>
              <a:t> BTT. Esto </a:t>
            </a:r>
            <a:r>
              <a:rPr lang="en-US" dirty="0" err="1"/>
              <a:t>utiliza</a:t>
            </a:r>
            <a:r>
              <a:rPr lang="en-US" dirty="0"/>
              <a:t> una </a:t>
            </a:r>
            <a:r>
              <a:rPr lang="en-US" dirty="0" err="1"/>
              <a:t>conexión</a:t>
            </a:r>
            <a:r>
              <a:rPr lang="en-US" dirty="0"/>
              <a:t> de internet.</a:t>
            </a:r>
            <a:endParaRPr dirty="0"/>
          </a:p>
        </p:txBody>
      </p:sp>
      <p:sp>
        <p:nvSpPr>
          <p:cNvPr id="157" name="Google Shape;157;p4"/>
          <p:cNvSpPr/>
          <p:nvPr/>
        </p:nvSpPr>
        <p:spPr>
          <a:xfrm rot="5400000">
            <a:off x="-9710" y="353690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674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828800"/>
            <a:ext cx="3767328" cy="34387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4572000" y="1463040"/>
            <a:ext cx="6604000" cy="447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SzPts val="144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SzPts val="1440"/>
              <a:buFont typeface="Arial" panose="020B0604020202020204" pitchFamily="34" charset="0"/>
              <a:buChar char="•"/>
            </a:pPr>
            <a:r>
              <a:rPr lang="en-US" b="1" dirty="0" err="1"/>
              <a:t>Servidor</a:t>
            </a:r>
            <a:r>
              <a:rPr lang="en-US" b="1" dirty="0"/>
              <a:t> de </a:t>
            </a:r>
            <a:r>
              <a:rPr lang="en-US" b="1" dirty="0" err="1"/>
              <a:t>Contenido</a:t>
            </a:r>
            <a:r>
              <a:rPr lang="en-US" b="1" dirty="0"/>
              <a:t>: </a:t>
            </a:r>
            <a:r>
              <a:rPr lang="en-US" dirty="0"/>
              <a:t>Por </a:t>
            </a:r>
            <a:r>
              <a:rPr lang="en-US" dirty="0" err="1"/>
              <a:t>defecto</a:t>
            </a:r>
            <a:r>
              <a:rPr lang="en-US" dirty="0"/>
              <a:t> es WACS (Wycliffe Associates Content Server). </a:t>
            </a: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a DCS (Door43 Content Server).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 – del </a:t>
            </a:r>
            <a:r>
              <a:rPr lang="en-US" dirty="0" err="1"/>
              <a:t>Servidor</a:t>
            </a:r>
            <a:endParaRPr dirty="0"/>
          </a:p>
        </p:txBody>
      </p:sp>
      <p:sp>
        <p:nvSpPr>
          <p:cNvPr id="166" name="Google Shape;166;p5"/>
          <p:cNvSpPr/>
          <p:nvPr/>
        </p:nvSpPr>
        <p:spPr>
          <a:xfrm rot="5400000">
            <a:off x="-13859" y="3589675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828800"/>
            <a:ext cx="3767328" cy="34387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4572000" y="1463040"/>
            <a:ext cx="6671733" cy="519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120"/>
              <a:buNone/>
            </a:pPr>
            <a:r>
              <a:rPr lang="es-ES" dirty="0"/>
              <a:t>Cuando usted cambia el ajuste del Servidor de Contenido, los ajustes mostrados debajo cambian automáticamente a los valores apropiados para el servidor seleccionado.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800" b="1" dirty="0"/>
              <a:t>Para WACS</a:t>
            </a:r>
          </a:p>
          <a:p>
            <a:pPr marL="274320" lvl="1" indent="0">
              <a:buSzPts val="1120"/>
              <a:buNone/>
            </a:pPr>
            <a:r>
              <a:rPr lang="en-US" sz="1400" b="1" dirty="0" err="1"/>
              <a:t>Servidor</a:t>
            </a:r>
            <a:r>
              <a:rPr lang="en-US" sz="1400" b="1" dirty="0"/>
              <a:t> Git: </a:t>
            </a:r>
            <a:r>
              <a:rPr lang="en-US" sz="1400" dirty="0"/>
              <a:t>git@wacs.bibletranslationtools.org</a:t>
            </a:r>
            <a:endParaRPr sz="1400" dirty="0"/>
          </a:p>
          <a:p>
            <a:pPr marL="274320" lvl="1" indent="0">
              <a:buSzPts val="1120"/>
              <a:buNone/>
            </a:pPr>
            <a:r>
              <a:rPr lang="en-US" sz="1400" b="1" dirty="0"/>
              <a:t>Puerto del </a:t>
            </a:r>
            <a:r>
              <a:rPr lang="en-US" sz="1400" b="1" dirty="0" err="1"/>
              <a:t>Servidor</a:t>
            </a:r>
            <a:r>
              <a:rPr lang="en-US" sz="1400" b="1" dirty="0"/>
              <a:t> Git: </a:t>
            </a:r>
            <a:r>
              <a:rPr lang="en-US" sz="1400" dirty="0"/>
              <a:t>Para WACS: 22</a:t>
            </a:r>
            <a:endParaRPr sz="1400" dirty="0"/>
          </a:p>
          <a:p>
            <a:pPr marL="274320" lvl="1" indent="0">
              <a:buSzPts val="1120"/>
              <a:buNone/>
            </a:pPr>
            <a:r>
              <a:rPr lang="en-US" sz="1400" b="1" dirty="0"/>
              <a:t>API del </a:t>
            </a:r>
            <a:r>
              <a:rPr lang="en-US" sz="1400" b="1" dirty="0" err="1"/>
              <a:t>Servidor</a:t>
            </a:r>
            <a:r>
              <a:rPr lang="en-US" sz="1400" b="1" dirty="0"/>
              <a:t> Git:</a:t>
            </a:r>
            <a:r>
              <a:rPr lang="en-US" sz="1400" dirty="0"/>
              <a:t> https://content.bibletranslationtools.org/api/v1</a:t>
            </a:r>
            <a:endParaRPr sz="1400" dirty="0"/>
          </a:p>
          <a:p>
            <a:pPr marL="274320" lvl="1" indent="0">
              <a:buSzPts val="1120"/>
              <a:buNone/>
            </a:pPr>
            <a:r>
              <a:rPr lang="en-US" sz="1400" b="1" dirty="0" err="1"/>
              <a:t>Servidor</a:t>
            </a:r>
            <a:r>
              <a:rPr lang="en-US" sz="1400" b="1" dirty="0"/>
              <a:t> de </a:t>
            </a:r>
            <a:r>
              <a:rPr lang="en-US" sz="1400" b="1" dirty="0" err="1"/>
              <a:t>Medios</a:t>
            </a:r>
            <a:r>
              <a:rPr lang="en-US" sz="1400" b="1" dirty="0"/>
              <a:t>: </a:t>
            </a:r>
            <a:r>
              <a:rPr lang="en-US" sz="1400" dirty="0"/>
              <a:t>https://api.bibletranslationtools.org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600" b="1" dirty="0"/>
              <a:t>Para DCS</a:t>
            </a:r>
          </a:p>
          <a:p>
            <a:pPr marL="274320" lvl="1" indent="0">
              <a:buSzPts val="1120"/>
              <a:buNone/>
            </a:pPr>
            <a:r>
              <a:rPr lang="en-US" sz="1200" b="1" dirty="0" err="1"/>
              <a:t>Servidor</a:t>
            </a:r>
            <a:r>
              <a:rPr lang="en-US" sz="1200" b="1" dirty="0"/>
              <a:t> Git: </a:t>
            </a:r>
            <a:r>
              <a:rPr lang="en-US" sz="1200" dirty="0"/>
              <a:t>git@git.door43.org</a:t>
            </a:r>
          </a:p>
          <a:p>
            <a:pPr marL="274320" lvl="1" indent="0">
              <a:buSzPts val="1120"/>
              <a:buNone/>
            </a:pPr>
            <a:r>
              <a:rPr lang="es-ES" sz="1200" b="1" dirty="0"/>
              <a:t>Puerto del Servidor Git: </a:t>
            </a:r>
            <a:r>
              <a:rPr lang="es-ES" sz="1200" dirty="0"/>
              <a:t>Para DCS: 9299</a:t>
            </a:r>
          </a:p>
          <a:p>
            <a:pPr marL="274320" lvl="1" indent="0">
              <a:buSzPts val="1120"/>
              <a:buNone/>
            </a:pPr>
            <a:r>
              <a:rPr lang="es-ES" sz="1200" b="1" dirty="0"/>
              <a:t>API del Servidor Git:</a:t>
            </a:r>
            <a:r>
              <a:rPr lang="es-ES" sz="1200" dirty="0"/>
              <a:t> https://git.door43.org/api/v1</a:t>
            </a:r>
          </a:p>
          <a:p>
            <a:pPr marL="274320" lvl="1" indent="0">
              <a:buSzPts val="1120"/>
              <a:buNone/>
            </a:pPr>
            <a:r>
              <a:rPr lang="es-ES" sz="1200" b="1" dirty="0"/>
              <a:t>Servidor de Medios: </a:t>
            </a:r>
            <a:r>
              <a:rPr lang="es-ES" sz="1200" dirty="0">
                <a:hlinkClick r:id="rId4"/>
              </a:rPr>
              <a:t>https://api.unfoldingword.org</a:t>
            </a:r>
            <a:endParaRPr lang="es-ES"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lang="es-ES" sz="1400"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 – del </a:t>
            </a:r>
            <a:r>
              <a:rPr lang="en-US" dirty="0" err="1"/>
              <a:t>Servidor</a:t>
            </a:r>
            <a:endParaRPr dirty="0"/>
          </a:p>
        </p:txBody>
      </p:sp>
      <p:sp>
        <p:nvSpPr>
          <p:cNvPr id="6" name="Google Shape;166;p5">
            <a:extLst>
              <a:ext uri="{FF2B5EF4-FFF2-40B4-BE49-F238E27FC236}">
                <a16:creationId xmlns:a16="http://schemas.microsoft.com/office/drawing/2014/main" id="{7FBFA207-F759-4D0B-9EC0-8A67A8DDF48B}"/>
              </a:ext>
            </a:extLst>
          </p:cNvPr>
          <p:cNvSpPr/>
          <p:nvPr/>
        </p:nvSpPr>
        <p:spPr>
          <a:xfrm rot="5400000">
            <a:off x="-13859" y="3589675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819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828800"/>
            <a:ext cx="3768700" cy="3448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 – </a:t>
            </a:r>
            <a:r>
              <a:rPr lang="en-US" dirty="0" err="1"/>
              <a:t>Legales</a:t>
            </a:r>
            <a:br>
              <a:rPr lang="en-US" dirty="0"/>
            </a:br>
            <a:endParaRPr dirty="0"/>
          </a:p>
        </p:txBody>
      </p:sp>
      <p:sp>
        <p:nvSpPr>
          <p:cNvPr id="174" name="Google Shape;174;p6"/>
          <p:cNvSpPr/>
          <p:nvPr/>
        </p:nvSpPr>
        <p:spPr>
          <a:xfrm rot="5400000">
            <a:off x="318841" y="4701973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4572000" y="1463040"/>
            <a:ext cx="6683022" cy="50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sección</a:t>
            </a:r>
            <a:r>
              <a:rPr lang="en-US" dirty="0"/>
              <a:t> del </a:t>
            </a: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.</a:t>
            </a:r>
            <a:endParaRPr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 dirty="0" err="1"/>
              <a:t>Acuerdo</a:t>
            </a:r>
            <a:r>
              <a:rPr lang="en-US" sz="1800" b="1" dirty="0"/>
              <a:t> de </a:t>
            </a:r>
            <a:r>
              <a:rPr lang="en-US" sz="1800" b="1" dirty="0" err="1"/>
              <a:t>Licencia</a:t>
            </a:r>
            <a:r>
              <a:rPr lang="en-US" sz="1800" b="1" dirty="0"/>
              <a:t> </a:t>
            </a:r>
            <a:r>
              <a:rPr lang="en-US" sz="1800" dirty="0"/>
              <a:t>- lo que </a:t>
            </a:r>
            <a:r>
              <a:rPr lang="en-US" sz="1800" dirty="0" err="1"/>
              <a:t>usted</a:t>
            </a:r>
            <a:r>
              <a:rPr lang="en-US" sz="1800" dirty="0"/>
              <a:t>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con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r>
              <a:rPr lang="en-US" sz="1800" dirty="0"/>
              <a:t> del </a:t>
            </a:r>
            <a:r>
              <a:rPr lang="en-US" sz="1800" dirty="0" err="1"/>
              <a:t>programa</a:t>
            </a:r>
            <a:r>
              <a:rPr lang="en-US" sz="1800" dirty="0"/>
              <a:t> y con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r>
              <a:rPr lang="en-US" sz="1800" dirty="0"/>
              <a:t> que </a:t>
            </a:r>
            <a:r>
              <a:rPr lang="en-US" sz="1800" dirty="0" err="1"/>
              <a:t>usted</a:t>
            </a:r>
            <a:r>
              <a:rPr lang="en-US" sz="1800" dirty="0"/>
              <a:t> </a:t>
            </a:r>
            <a:r>
              <a:rPr lang="en-US" sz="1800" dirty="0" err="1"/>
              <a:t>cree</a:t>
            </a:r>
            <a:r>
              <a:rPr lang="en-US" sz="1800" dirty="0"/>
              <a:t>.</a:t>
            </a:r>
            <a:endParaRPr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 dirty="0" err="1"/>
              <a:t>Declaración</a:t>
            </a:r>
            <a:r>
              <a:rPr lang="en-US" sz="1800" b="1" dirty="0"/>
              <a:t> de Fe - </a:t>
            </a:r>
            <a:r>
              <a:rPr lang="en-US" sz="1800" dirty="0" err="1"/>
              <a:t>usted</a:t>
            </a:r>
            <a:r>
              <a:rPr lang="en-US" sz="1800" dirty="0"/>
              <a:t>,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usuario</a:t>
            </a:r>
            <a:r>
              <a:rPr lang="en-US" sz="1800" dirty="0"/>
              <a:t> del </a:t>
            </a:r>
            <a:r>
              <a:rPr lang="en-US" sz="1800" dirty="0" err="1"/>
              <a:t>programa</a:t>
            </a:r>
            <a:r>
              <a:rPr lang="en-US" sz="1800" dirty="0"/>
              <a:t>, </a:t>
            </a:r>
            <a:r>
              <a:rPr lang="en-US" sz="1800" dirty="0" err="1"/>
              <a:t>acordó</a:t>
            </a:r>
            <a:r>
              <a:rPr lang="en-US" sz="1800" dirty="0"/>
              <a:t> </a:t>
            </a:r>
            <a:r>
              <a:rPr lang="en-US" sz="1800" dirty="0" err="1"/>
              <a:t>estar</a:t>
            </a:r>
            <a:r>
              <a:rPr lang="en-US" sz="1800" dirty="0"/>
              <a:t> de </a:t>
            </a:r>
            <a:r>
              <a:rPr lang="en-US" sz="1800" dirty="0" err="1"/>
              <a:t>acuerdo</a:t>
            </a:r>
            <a:r>
              <a:rPr lang="en-US" sz="1800" dirty="0"/>
              <a:t> con </a:t>
            </a:r>
            <a:r>
              <a:rPr lang="en-US" sz="1800" dirty="0" err="1"/>
              <a:t>esto</a:t>
            </a:r>
            <a:r>
              <a:rPr lang="en-US" sz="1800" dirty="0"/>
              <a:t> la </a:t>
            </a:r>
            <a:r>
              <a:rPr lang="en-US" sz="1800" dirty="0" err="1"/>
              <a:t>primera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 que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/>
              <a:t>fue</a:t>
            </a:r>
            <a:r>
              <a:rPr lang="en-US" sz="1800" dirty="0"/>
              <a:t> </a:t>
            </a:r>
            <a:r>
              <a:rPr lang="en-US" sz="1800" dirty="0" err="1"/>
              <a:t>iniciado</a:t>
            </a:r>
            <a:r>
              <a:rPr lang="en-US" sz="1800" dirty="0"/>
              <a:t>. Lea </a:t>
            </a:r>
            <a:r>
              <a:rPr lang="en-US" sz="1800" dirty="0" err="1"/>
              <a:t>esto</a:t>
            </a:r>
            <a:r>
              <a:rPr lang="en-US" sz="1800" dirty="0"/>
              <a:t> para </a:t>
            </a:r>
            <a:r>
              <a:rPr lang="en-US" sz="1800" dirty="0" err="1"/>
              <a:t>revisar</a:t>
            </a:r>
            <a:r>
              <a:rPr lang="en-US" sz="1800" dirty="0"/>
              <a:t> lo que son las </a:t>
            </a:r>
            <a:r>
              <a:rPr lang="en-US" sz="1800" dirty="0" err="1"/>
              <a:t>Creencias</a:t>
            </a:r>
            <a:r>
              <a:rPr lang="en-US" sz="1800" dirty="0"/>
              <a:t> </a:t>
            </a:r>
            <a:r>
              <a:rPr lang="en-US" sz="1800" dirty="0" err="1"/>
              <a:t>Esenciales</a:t>
            </a:r>
            <a:r>
              <a:rPr lang="en-US" sz="1800" dirty="0"/>
              <a:t>.</a:t>
            </a:r>
            <a:endParaRPr dirty="0"/>
          </a:p>
          <a:p>
            <a:pPr marL="171450" indent="-171450">
              <a:buSzPts val="1440"/>
              <a:buFont typeface="Arial"/>
              <a:buChar char="•"/>
            </a:pPr>
            <a:r>
              <a:rPr lang="en-US" sz="1800" b="1" dirty="0"/>
              <a:t>Las </a:t>
            </a:r>
            <a:r>
              <a:rPr lang="en-US" sz="1800" b="1" dirty="0" err="1"/>
              <a:t>pautas</a:t>
            </a:r>
            <a:r>
              <a:rPr lang="en-US" sz="1800" b="1" dirty="0"/>
              <a:t> de </a:t>
            </a:r>
            <a:r>
              <a:rPr lang="en-US" sz="1800" b="1" dirty="0" err="1"/>
              <a:t>traducción</a:t>
            </a:r>
            <a:r>
              <a:rPr lang="en-US" sz="1800" b="1" dirty="0"/>
              <a:t> </a:t>
            </a:r>
            <a:r>
              <a:rPr lang="en-US" sz="1800" dirty="0"/>
              <a:t>- </a:t>
            </a:r>
            <a:r>
              <a:rPr lang="en-US" sz="1800" dirty="0" err="1"/>
              <a:t>aprenda</a:t>
            </a:r>
            <a:r>
              <a:rPr lang="en-US" sz="1800" dirty="0"/>
              <a:t> </a:t>
            </a:r>
            <a:r>
              <a:rPr lang="en-US" sz="1800" dirty="0" err="1"/>
              <a:t>acerca</a:t>
            </a:r>
            <a:r>
              <a:rPr lang="en-US" sz="1800" dirty="0"/>
              <a:t> de las </a:t>
            </a:r>
            <a:r>
              <a:rPr lang="en-US" sz="1800" dirty="0" err="1"/>
              <a:t>normas</a:t>
            </a:r>
            <a:r>
              <a:rPr lang="en-US" sz="1800" dirty="0"/>
              <a:t> que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ayudar</a:t>
            </a:r>
            <a:r>
              <a:rPr lang="en-US" sz="1800" dirty="0"/>
              <a:t> al traductor a </a:t>
            </a:r>
            <a:r>
              <a:rPr lang="en-US" sz="1800" dirty="0" err="1"/>
              <a:t>traducir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texto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forma </a:t>
            </a:r>
            <a:r>
              <a:rPr lang="en-US" sz="1800" dirty="0" err="1"/>
              <a:t>clara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bg1"/>
                </a:solidFill>
              </a:rPr>
              <a:t>correcta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r>
              <a:rPr lang="en-US" sz="1800" dirty="0"/>
              <a:t>y natural. 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1828800"/>
            <a:ext cx="3768700" cy="3448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49224" y="457200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 – </a:t>
            </a:r>
            <a:r>
              <a:rPr lang="en-US" dirty="0" err="1"/>
              <a:t>Legales</a:t>
            </a:r>
            <a:br>
              <a:rPr lang="en-US" dirty="0"/>
            </a:br>
            <a:r>
              <a:rPr lang="en-US" sz="3200" dirty="0"/>
              <a:t>	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174" name="Google Shape;174;p6"/>
          <p:cNvSpPr/>
          <p:nvPr/>
        </p:nvSpPr>
        <p:spPr>
          <a:xfrm rot="5400000">
            <a:off x="318841" y="4701973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4572000" y="1463040"/>
            <a:ext cx="67821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sección</a:t>
            </a:r>
            <a:r>
              <a:rPr lang="en-US" dirty="0"/>
              <a:t> del </a:t>
            </a:r>
            <a:r>
              <a:rPr lang="en-US" dirty="0" err="1"/>
              <a:t>Menú</a:t>
            </a:r>
            <a:r>
              <a:rPr lang="en-US" dirty="0"/>
              <a:t> de </a:t>
            </a:r>
            <a:r>
              <a:rPr lang="en-US" dirty="0" err="1"/>
              <a:t>Ajustes</a:t>
            </a:r>
            <a:r>
              <a:rPr lang="en-US" dirty="0"/>
              <a:t>.</a:t>
            </a:r>
            <a:endParaRPr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 dirty="0" err="1"/>
              <a:t>Licencias</a:t>
            </a:r>
            <a:r>
              <a:rPr lang="en-US" sz="1800" b="1" dirty="0"/>
              <a:t> del Software </a:t>
            </a:r>
            <a:r>
              <a:rPr lang="en-US" sz="1800" dirty="0"/>
              <a:t>- </a:t>
            </a:r>
            <a:r>
              <a:rPr lang="en-US" sz="1800" dirty="0" err="1"/>
              <a:t>muestra</a:t>
            </a:r>
            <a:r>
              <a:rPr lang="en-US" sz="1800" dirty="0"/>
              <a:t> </a:t>
            </a:r>
            <a:r>
              <a:rPr lang="en-US" sz="1800" dirty="0" err="1"/>
              <a:t>todas</a:t>
            </a:r>
            <a:r>
              <a:rPr lang="en-US" sz="1800" dirty="0"/>
              <a:t> las </a:t>
            </a:r>
            <a:r>
              <a:rPr lang="en-US" sz="1800" dirty="0" err="1"/>
              <a:t>licencias</a:t>
            </a:r>
            <a:r>
              <a:rPr lang="en-US" sz="1800" dirty="0"/>
              <a:t> para los </a:t>
            </a:r>
            <a:r>
              <a:rPr lang="en-US" sz="1800" dirty="0" err="1"/>
              <a:t>distintos</a:t>
            </a:r>
            <a:r>
              <a:rPr lang="en-US" sz="1800" dirty="0"/>
              <a:t> </a:t>
            </a:r>
            <a:r>
              <a:rPr lang="en-US" sz="1800" dirty="0" err="1"/>
              <a:t>softwares</a:t>
            </a:r>
            <a:r>
              <a:rPr lang="en-US" sz="1800" dirty="0"/>
              <a:t> que son </a:t>
            </a:r>
            <a:r>
              <a:rPr lang="en-US" sz="1800" dirty="0" err="1"/>
              <a:t>usados</a:t>
            </a:r>
            <a:r>
              <a:rPr lang="en-US" sz="1800" dirty="0"/>
              <a:t> para </a:t>
            </a:r>
            <a:r>
              <a:rPr lang="en-US" sz="1800" dirty="0" err="1"/>
              <a:t>crear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bg1"/>
                </a:solidFill>
              </a:rPr>
              <a:t>Escrito</a:t>
            </a:r>
            <a:r>
              <a:rPr lang="en-US" sz="1800" dirty="0">
                <a:solidFill>
                  <a:schemeClr val="bg1"/>
                </a:solidFill>
              </a:rPr>
              <a:t> BTT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 dirty="0" err="1"/>
              <a:t>Atribución</a:t>
            </a:r>
            <a:r>
              <a:rPr lang="en-US" sz="1800" b="1" dirty="0"/>
              <a:t> - </a:t>
            </a:r>
            <a:r>
              <a:rPr lang="en-US" sz="1800" dirty="0"/>
              <a:t>lea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documento</a:t>
            </a:r>
            <a:r>
              <a:rPr lang="en-US" sz="1800" dirty="0"/>
              <a:t> para </a:t>
            </a:r>
            <a:r>
              <a:rPr lang="en-US" sz="1800" dirty="0" err="1"/>
              <a:t>conocer</a:t>
            </a:r>
            <a:r>
              <a:rPr lang="en-US" sz="1800" dirty="0"/>
              <a:t> </a:t>
            </a:r>
            <a:r>
              <a:rPr lang="en-US" sz="1800" dirty="0" err="1"/>
              <a:t>acerca</a:t>
            </a:r>
            <a:r>
              <a:rPr lang="en-US" sz="1800" dirty="0"/>
              <a:t> de las </a:t>
            </a:r>
            <a:r>
              <a:rPr lang="en-US" sz="1800" dirty="0" err="1"/>
              <a:t>restricciones</a:t>
            </a:r>
            <a:r>
              <a:rPr lang="en-US" sz="1800" dirty="0"/>
              <a:t> del </a:t>
            </a:r>
            <a:r>
              <a:rPr lang="en-US" sz="1800" dirty="0" err="1"/>
              <a:t>uso</a:t>
            </a:r>
            <a:r>
              <a:rPr lang="en-US" sz="1800" dirty="0"/>
              <a:t> de </a:t>
            </a:r>
            <a:r>
              <a:rPr lang="en-US" sz="1800" dirty="0" err="1"/>
              <a:t>trabajos</a:t>
            </a:r>
            <a:r>
              <a:rPr lang="en-US" sz="1800" dirty="0"/>
              <a:t> </a:t>
            </a:r>
            <a:r>
              <a:rPr lang="en-US" sz="1800" dirty="0" err="1"/>
              <a:t>derivados</a:t>
            </a:r>
            <a:r>
              <a:rPr lang="en-US" sz="1800" dirty="0"/>
              <a:t> y la </a:t>
            </a:r>
            <a:r>
              <a:rPr lang="en-US" sz="1800" dirty="0" err="1"/>
              <a:t>mención</a:t>
            </a:r>
            <a:r>
              <a:rPr lang="en-US" sz="1800" dirty="0"/>
              <a:t> de </a:t>
            </a:r>
            <a:r>
              <a:rPr lang="en-US" sz="1800" dirty="0" err="1"/>
              <a:t>marcas</a:t>
            </a:r>
            <a:r>
              <a:rPr lang="en-US" sz="18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3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3907</Words>
  <Application>Microsoft Office PowerPoint</Application>
  <PresentationFormat>Widescreen</PresentationFormat>
  <Paragraphs>236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Noto Sans Symbols</vt:lpstr>
      <vt:lpstr>Ion</vt:lpstr>
      <vt:lpstr>Cambiando la Configuración del Programa</vt:lpstr>
      <vt:lpstr>¿De qué trata esta presentación?</vt:lpstr>
      <vt:lpstr>Accediendo a los Ajustes o la Configuración</vt:lpstr>
      <vt:lpstr>Menú de Ajustes – Generales </vt:lpstr>
      <vt:lpstr>Menú de Ajustes – Generales  (continuación)</vt:lpstr>
      <vt:lpstr>Menú de Ajustes – del Servidor</vt:lpstr>
      <vt:lpstr>Menú de Ajustes – del Servidor</vt:lpstr>
      <vt:lpstr>Menú de Ajustes – Legales </vt:lpstr>
      <vt:lpstr>Menú de Ajustes – Legales  (continuación)</vt:lpstr>
      <vt:lpstr>Menú de Ajustes - Avanzados</vt:lpstr>
      <vt:lpstr>Cambiando el Nombre del Dispositivo </vt:lpstr>
      <vt:lpstr>Cambiando el Nombre del Dispositivo  (continuación)</vt:lpstr>
      <vt:lpstr>Cambiando el Tamaño de la Letra de Traducción</vt:lpstr>
      <vt:lpstr>Cambiando el Tamaño de la Letra de Traducción (continuación)</vt:lpstr>
      <vt:lpstr>¿Qué aprendió usted?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Cambiando los Ajustes del Programa</dc:title>
  <dc:creator>Pamela Gamer</dc:creator>
  <cp:lastModifiedBy>Christine Jarka</cp:lastModifiedBy>
  <cp:revision>72</cp:revision>
  <dcterms:created xsi:type="dcterms:W3CDTF">2019-12-03T13:43:45Z</dcterms:created>
  <dcterms:modified xsi:type="dcterms:W3CDTF">2021-07-07T14:31:14Z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