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7" r:id="rId9"/>
    <p:sldId id="262" r:id="rId10"/>
    <p:sldId id="268" r:id="rId11"/>
    <p:sldId id="263" r:id="rId12"/>
    <p:sldId id="264" r:id="rId13"/>
    <p:sldId id="265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iS5a9cAeH5ojfriM0CHsAcjpQS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C28C"/>
    <a:srgbClr val="001F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3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23495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050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51842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ctrTitle"/>
          </p:nvPr>
        </p:nvSpPr>
        <p:spPr>
          <a:xfrm>
            <a:off x="5303520" y="2468880"/>
            <a:ext cx="6172200" cy="332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ubTitle" idx="1"/>
          </p:nvPr>
        </p:nvSpPr>
        <p:spPr>
          <a:xfrm>
            <a:off x="914400" y="2962656"/>
            <a:ext cx="3200400" cy="3325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1" cap="none">
                <a:solidFill>
                  <a:srgbClr val="28C28C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8" name="Google Shape;18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2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1"/>
          <p:cNvSpPr txBox="1"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>
            <a:spLocks noGrp="1"/>
          </p:cNvSpPr>
          <p:nvPr>
            <p:ph type="pic" idx="2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body" idx="1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7" name="Google Shape;67;p21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2" name="Google Shape;72;p22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3"/>
          <p:cNvSpPr txBox="1"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body" idx="1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 b="0" i="0" cap="small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body" idx="2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" name="Google Shape;78;p2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0" b="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79" name="Google Shape;79;p23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0" b="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pic>
        <p:nvPicPr>
          <p:cNvPr id="80" name="Google Shape;80;p23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4"/>
          <p:cNvSpPr txBox="1"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5" name="Google Shape;85;p24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5"/>
          <p:cNvSpPr txBox="1"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89" name="Google Shape;89;p25"/>
          <p:cNvSpPr txBox="1">
            <a:spLocks noGrp="1"/>
          </p:cNvSpPr>
          <p:nvPr>
            <p:ph type="body" idx="2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3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body" idx="4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2" name="Google Shape;92;p25"/>
          <p:cNvSpPr txBox="1">
            <a:spLocks noGrp="1"/>
          </p:cNvSpPr>
          <p:nvPr>
            <p:ph type="body" idx="5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body" idx="6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94" name="Google Shape;94;p25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5" name="Google Shape;95;p25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6" name="Google Shape;96;p2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7" name="Google Shape;97;p25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1" name="Google Shape;101;p26"/>
          <p:cNvSpPr>
            <a:spLocks noGrp="1"/>
          </p:cNvSpPr>
          <p:nvPr>
            <p:ph type="pic" idx="2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2" name="Google Shape;102;p26"/>
          <p:cNvSpPr txBox="1">
            <a:spLocks noGrp="1"/>
          </p:cNvSpPr>
          <p:nvPr>
            <p:ph type="body" idx="3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6"/>
          <p:cNvSpPr txBox="1">
            <a:spLocks noGrp="1"/>
          </p:cNvSpPr>
          <p:nvPr>
            <p:ph type="body" idx="4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4" name="Google Shape;104;p26"/>
          <p:cNvSpPr>
            <a:spLocks noGrp="1"/>
          </p:cNvSpPr>
          <p:nvPr>
            <p:ph type="pic" idx="5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5" name="Google Shape;105;p26"/>
          <p:cNvSpPr txBox="1">
            <a:spLocks noGrp="1"/>
          </p:cNvSpPr>
          <p:nvPr>
            <p:ph type="body" idx="6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06" name="Google Shape;106;p26"/>
          <p:cNvSpPr txBox="1">
            <a:spLocks noGrp="1"/>
          </p:cNvSpPr>
          <p:nvPr>
            <p:ph type="body" idx="7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7" name="Google Shape;107;p26"/>
          <p:cNvSpPr>
            <a:spLocks noGrp="1"/>
          </p:cNvSpPr>
          <p:nvPr>
            <p:ph type="pic" idx="8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8" name="Google Shape;108;p26"/>
          <p:cNvSpPr txBox="1">
            <a:spLocks noGrp="1"/>
          </p:cNvSpPr>
          <p:nvPr>
            <p:ph type="body" idx="9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109" name="Google Shape;109;p26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0" name="Google Shape;110;p26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1" name="Google Shape;111;p2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2" name="Google Shape;112;p26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7"/>
          <p:cNvSpPr txBox="1">
            <a:spLocks noGrp="1"/>
          </p:cNvSpPr>
          <p:nvPr>
            <p:ph type="body" idx="1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6" name="Google Shape;116;p2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7" name="Google Shape;117;p27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>
            <a:spLocks noGrp="1"/>
          </p:cNvSpPr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8"/>
          <p:cNvSpPr txBox="1">
            <a:spLocks noGrp="1"/>
          </p:cNvSpPr>
          <p:nvPr>
            <p:ph type="body" idx="1"/>
          </p:nvPr>
        </p:nvSpPr>
        <p:spPr>
          <a:xfrm rot="5400000">
            <a:off x="1679575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pic>
        <p:nvPicPr>
          <p:cNvPr id="121" name="Google Shape;121;p28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/>
            </a:lvl2pPr>
            <a:lvl3pPr marL="1371600" lvl="2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/>
            </a:lvl3pPr>
            <a:lvl4pPr marL="1828800" lvl="3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/>
            </a:lvl4pPr>
            <a:lvl5pPr marL="2286000" lvl="4" indent="-29972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pic>
        <p:nvPicPr>
          <p:cNvPr id="23" name="Google Shape;23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13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body" idx="1"/>
          </p:nvPr>
        </p:nvSpPr>
        <p:spPr>
          <a:xfrm>
            <a:off x="646111" y="2188565"/>
            <a:ext cx="4215384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052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  <a:defRPr sz="2400"/>
            </a:lvl1pPr>
            <a:lvl2pPr marL="914400" lvl="1" indent="-3505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  <a:defRPr sz="2400"/>
            </a:lvl2pPr>
            <a:lvl3pPr marL="1371600" lvl="2" indent="-3505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  <a:defRPr sz="2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body" idx="2"/>
          </p:nvPr>
        </p:nvSpPr>
        <p:spPr>
          <a:xfrm>
            <a:off x="5120640" y="2194560"/>
            <a:ext cx="6089904" cy="4200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pic>
        <p:nvPicPr>
          <p:cNvPr id="29" name="Google Shape;29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14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 cap="none">
                <a:solidFill>
                  <a:srgbClr val="28C28C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34" name="Google Shape;34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15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28C28C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2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body" idx="3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28C28C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body" idx="4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pic>
        <p:nvPicPr>
          <p:cNvPr id="42" name="Google Shape;42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16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6" name="Google Shape;46;p17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8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9" name="Google Shape;49;p18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body" idx="1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020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  <a:defRPr sz="2000"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 sz="1800"/>
            </a:lvl2pPr>
            <a:lvl3pPr marL="1371600" lvl="2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 sz="1600"/>
            </a:lvl3pPr>
            <a:lvl4pPr marL="1828800" lvl="3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4pPr>
            <a:lvl5pPr marL="2286000" lvl="4" indent="-29972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5pPr>
            <a:lvl6pPr marL="2743200" lvl="5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marL="3200400" lvl="6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marL="3657600" lvl="7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marL="4114800" lvl="8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body" idx="2"/>
          </p:nvPr>
        </p:nvSpPr>
        <p:spPr>
          <a:xfrm>
            <a:off x="1154954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54" name="Google Shape;54;p19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5" name="Google Shape;55;p19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0"/>
          <p:cNvSpPr txBox="1"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>
            <a:spLocks noGrp="1"/>
          </p:cNvSpPr>
          <p:nvPr>
            <p:ph type="pic" idx="2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1" name="Google Shape;61;p20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664"/>
            </a:gs>
            <a:gs pos="10000">
              <a:srgbClr val="002664"/>
            </a:gs>
            <a:gs pos="100000">
              <a:srgbClr val="004C7A"/>
            </a:gs>
          </a:gsLst>
          <a:lin ang="612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1"/>
          <p:cNvPicPr preferRelativeResize="0"/>
          <p:nvPr/>
        </p:nvPicPr>
        <p:blipFill rotWithShape="1">
          <a:blip r:embed="rId19">
            <a:alphaModFix/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rgbClr val="28C28C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►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14" name="Google Shape;14;p11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"/>
          <p:cNvSpPr txBox="1">
            <a:spLocks noGrp="1"/>
          </p:cNvSpPr>
          <p:nvPr>
            <p:ph type="ctrTitle"/>
          </p:nvPr>
        </p:nvSpPr>
        <p:spPr>
          <a:xfrm>
            <a:off x="5303520" y="2468880"/>
            <a:ext cx="6172200" cy="332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</a:pPr>
            <a:r>
              <a:rPr lang="en-US" dirty="0" err="1"/>
              <a:t>Actualizando</a:t>
            </a:r>
            <a:r>
              <a:rPr lang="en-US" dirty="0"/>
              <a:t> los </a:t>
            </a:r>
            <a:r>
              <a:rPr lang="en-US" dirty="0" err="1"/>
              <a:t>elementos</a:t>
            </a:r>
            <a:r>
              <a:rPr lang="en-US" dirty="0"/>
              <a:t> del </a:t>
            </a:r>
            <a:r>
              <a:rPr lang="en-US" dirty="0" err="1"/>
              <a:t>programa</a:t>
            </a:r>
            <a:endParaRPr dirty="0"/>
          </a:p>
        </p:txBody>
      </p:sp>
      <p:sp>
        <p:nvSpPr>
          <p:cNvPr id="128" name="Google Shape;128;p1"/>
          <p:cNvSpPr txBox="1">
            <a:spLocks noGrp="1"/>
          </p:cNvSpPr>
          <p:nvPr>
            <p:ph type="subTitle" idx="1"/>
          </p:nvPr>
        </p:nvSpPr>
        <p:spPr>
          <a:xfrm>
            <a:off x="914400" y="2468880"/>
            <a:ext cx="3200400" cy="3325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  <a:buSzPts val="2880"/>
            </a:pPr>
            <a:r>
              <a:rPr lang="en-US" sz="3600" dirty="0" err="1"/>
              <a:t>Escritor</a:t>
            </a:r>
            <a:r>
              <a:rPr lang="en-US" sz="3600" dirty="0"/>
              <a:t> BTT para</a:t>
            </a:r>
          </a:p>
          <a:p>
            <a:pPr marL="0" indent="0">
              <a:spcBef>
                <a:spcPts val="0"/>
              </a:spcBef>
              <a:buSzPts val="2880"/>
            </a:pPr>
            <a:r>
              <a:rPr lang="en-US" sz="3600" dirty="0"/>
              <a:t>Android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54891" y="4260726"/>
            <a:ext cx="3914286" cy="2409524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7"/>
          <p:cNvSpPr txBox="1">
            <a:spLocks noGrp="1"/>
          </p:cNvSpPr>
          <p:nvPr>
            <p:ph type="body" idx="1"/>
          </p:nvPr>
        </p:nvSpPr>
        <p:spPr>
          <a:xfrm>
            <a:off x="1097281" y="1828801"/>
            <a:ext cx="8743854" cy="26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7000"/>
              </a:lnSpc>
              <a:spcBef>
                <a:spcPts val="1400"/>
              </a:spcBef>
              <a:spcAft>
                <a:spcPts val="0"/>
              </a:spcAft>
              <a:buSzPts val="1600"/>
              <a:buChar char="►"/>
            </a:pP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Para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ver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por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libro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:</a:t>
            </a:r>
            <a:endParaRPr sz="24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914400" lvl="1" indent="-457200" algn="l" rtl="0">
              <a:lnSpc>
                <a:spcPct val="107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entury Gothic"/>
              <a:buAutoNum type="arabicPeriod"/>
            </a:pPr>
            <a:r>
              <a:rPr lang="en-US" sz="2000" dirty="0" err="1">
                <a:solidFill>
                  <a:schemeClr val="bg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Seleccione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una </a:t>
            </a:r>
            <a:r>
              <a:rPr lang="en-US" sz="2000" dirty="0" err="1">
                <a:solidFill>
                  <a:schemeClr val="bg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categoria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.</a:t>
            </a:r>
            <a:endParaRPr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914400" lvl="1" indent="-457200" algn="l" rtl="0">
              <a:lnSpc>
                <a:spcPct val="107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entury Gothic"/>
              <a:buAutoNum type="arabicPeriod"/>
            </a:pPr>
            <a:r>
              <a:rPr lang="en-US" sz="2000" dirty="0" err="1">
                <a:solidFill>
                  <a:schemeClr val="bg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Seleccione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un </a:t>
            </a:r>
            <a:r>
              <a:rPr lang="en-US" sz="2000" dirty="0" err="1">
                <a:solidFill>
                  <a:schemeClr val="bg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libro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.</a:t>
            </a:r>
            <a:endParaRPr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lvl="1" indent="-457200">
              <a:lnSpc>
                <a:spcPct val="107000"/>
              </a:lnSpc>
              <a:spcBef>
                <a:spcPts val="1400"/>
              </a:spcBef>
              <a:buSzPct val="100000"/>
              <a:buFont typeface="Century Gothic"/>
              <a:buAutoNum type="arabicPeriod"/>
            </a:pPr>
            <a:r>
              <a:rPr lang="en-US" sz="2000" dirty="0" err="1">
                <a:solidFill>
                  <a:schemeClr val="bg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Verifique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 </a:t>
            </a:r>
            <a:r>
              <a:rPr lang="en-US" sz="2000" dirty="0" err="1">
                <a:solidFill>
                  <a:schemeClr val="bg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el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idioma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(s) </a:t>
            </a:r>
            <a:r>
              <a:rPr lang="en-US" sz="2000" dirty="0" err="1">
                <a:solidFill>
                  <a:schemeClr val="bg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deseado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(s) y pulse </a:t>
            </a:r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DESCARGAR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.</a:t>
            </a:r>
            <a:endParaRPr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85" name="Google Shape;185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28166" y="4103607"/>
            <a:ext cx="3971429" cy="187619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7"/>
          <p:cNvSpPr txBox="1">
            <a:spLocks noGrp="1"/>
          </p:cNvSpPr>
          <p:nvPr>
            <p:ph type="title"/>
          </p:nvPr>
        </p:nvSpPr>
        <p:spPr>
          <a:xfrm>
            <a:off x="649224" y="457200"/>
            <a:ext cx="10018713" cy="897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 err="1"/>
              <a:t>Viendo</a:t>
            </a:r>
            <a:r>
              <a:rPr lang="en-US" dirty="0"/>
              <a:t> </a:t>
            </a:r>
            <a:r>
              <a:rPr lang="en-US" dirty="0" err="1"/>
              <a:t>textos</a:t>
            </a:r>
            <a:r>
              <a:rPr lang="en-US" dirty="0"/>
              <a:t> </a:t>
            </a:r>
            <a:r>
              <a:rPr lang="en-US" dirty="0" err="1"/>
              <a:t>fuente</a:t>
            </a:r>
            <a:r>
              <a:rPr lang="en-US" dirty="0"/>
              <a:t> por </a:t>
            </a:r>
            <a:r>
              <a:rPr lang="en-US" dirty="0" err="1"/>
              <a:t>libro</a:t>
            </a:r>
            <a:endParaRPr dirty="0"/>
          </a:p>
        </p:txBody>
      </p:sp>
      <p:sp>
        <p:nvSpPr>
          <p:cNvPr id="190" name="Google Shape;190;p7"/>
          <p:cNvSpPr/>
          <p:nvPr/>
        </p:nvSpPr>
        <p:spPr>
          <a:xfrm>
            <a:off x="2934341" y="5041702"/>
            <a:ext cx="561163" cy="561163"/>
          </a:xfrm>
          <a:prstGeom prst="ellipse">
            <a:avLst/>
          </a:prstGeom>
          <a:solidFill>
            <a:srgbClr val="28C28C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001F5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b="1" dirty="0">
              <a:solidFill>
                <a:srgbClr val="001F52"/>
              </a:solidFill>
            </a:endParaRPr>
          </a:p>
        </p:txBody>
      </p:sp>
      <p:pic>
        <p:nvPicPr>
          <p:cNvPr id="191" name="Google Shape;191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2991" y="1188720"/>
            <a:ext cx="3446018" cy="568761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7"/>
          <p:cNvSpPr/>
          <p:nvPr/>
        </p:nvSpPr>
        <p:spPr>
          <a:xfrm>
            <a:off x="7896630" y="5591657"/>
            <a:ext cx="561163" cy="561163"/>
          </a:xfrm>
          <a:prstGeom prst="ellipse">
            <a:avLst/>
          </a:prstGeom>
          <a:solidFill>
            <a:srgbClr val="28C28C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001F5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b="1" dirty="0">
              <a:solidFill>
                <a:srgbClr val="001F52"/>
              </a:solidFill>
            </a:endParaRPr>
          </a:p>
        </p:txBody>
      </p:sp>
      <p:pic>
        <p:nvPicPr>
          <p:cNvPr id="186" name="Google Shape;186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721449" y="1823123"/>
            <a:ext cx="4066667" cy="1676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530481" y="5626050"/>
            <a:ext cx="219048" cy="52381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7"/>
          <p:cNvSpPr/>
          <p:nvPr/>
        </p:nvSpPr>
        <p:spPr>
          <a:xfrm>
            <a:off x="9279971" y="2469107"/>
            <a:ext cx="561163" cy="561163"/>
          </a:xfrm>
          <a:prstGeom prst="ellipse">
            <a:avLst/>
          </a:prstGeom>
          <a:solidFill>
            <a:srgbClr val="28C28C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001F5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 b="1" dirty="0">
              <a:solidFill>
                <a:srgbClr val="001F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66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9262" y="2063125"/>
            <a:ext cx="3912589" cy="2767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2046" y="5181126"/>
            <a:ext cx="2359220" cy="153407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8"/>
          <p:cNvSpPr txBox="1">
            <a:spLocks noGrp="1"/>
          </p:cNvSpPr>
          <p:nvPr>
            <p:ph type="title"/>
          </p:nvPr>
        </p:nvSpPr>
        <p:spPr>
          <a:xfrm>
            <a:off x="646086" y="457200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en-US" sz="4000" dirty="0" err="1"/>
              <a:t>Actualizando</a:t>
            </a:r>
            <a:r>
              <a:rPr lang="en-US" sz="4000" dirty="0"/>
              <a:t> la </a:t>
            </a:r>
            <a:r>
              <a:rPr lang="en-US" sz="4000" dirty="0" err="1"/>
              <a:t>lista</a:t>
            </a:r>
            <a:r>
              <a:rPr lang="en-US" sz="4000" dirty="0"/>
              <a:t> de </a:t>
            </a:r>
            <a:r>
              <a:rPr lang="en-US" sz="4000" dirty="0" err="1"/>
              <a:t>idiomas</a:t>
            </a:r>
            <a:r>
              <a:rPr lang="en-US" sz="4000" dirty="0"/>
              <a:t> de </a:t>
            </a:r>
            <a:r>
              <a:rPr lang="en-US" sz="4000" dirty="0" err="1"/>
              <a:t>destino</a:t>
            </a:r>
            <a:r>
              <a:rPr lang="en-US" sz="4000" dirty="0"/>
              <a:t> </a:t>
            </a:r>
            <a:r>
              <a:rPr lang="en-US" sz="4000" dirty="0" err="1"/>
              <a:t>disponibles</a:t>
            </a:r>
            <a:endParaRPr dirty="0"/>
          </a:p>
        </p:txBody>
      </p:sp>
      <p:sp>
        <p:nvSpPr>
          <p:cNvPr id="202" name="Google Shape;202;p8"/>
          <p:cNvSpPr txBox="1">
            <a:spLocks noGrp="1"/>
          </p:cNvSpPr>
          <p:nvPr>
            <p:ph type="body" idx="1"/>
          </p:nvPr>
        </p:nvSpPr>
        <p:spPr>
          <a:xfrm>
            <a:off x="4572000" y="1828800"/>
            <a:ext cx="7201877" cy="4367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Para </a:t>
            </a:r>
            <a:r>
              <a:rPr lang="en-US" sz="2400" dirty="0" err="1">
                <a:solidFill>
                  <a:schemeClr val="bg1"/>
                </a:solidFill>
              </a:rPr>
              <a:t>actualizar</a:t>
            </a:r>
            <a:r>
              <a:rPr lang="en-US" sz="2400" dirty="0">
                <a:solidFill>
                  <a:schemeClr val="bg1"/>
                </a:solidFill>
              </a:rPr>
              <a:t> la </a:t>
            </a:r>
            <a:r>
              <a:rPr lang="en-US" sz="2400" dirty="0" err="1">
                <a:solidFill>
                  <a:schemeClr val="bg1"/>
                </a:solidFill>
              </a:rPr>
              <a:t>lista</a:t>
            </a:r>
            <a:r>
              <a:rPr lang="en-US" sz="2400" dirty="0">
                <a:solidFill>
                  <a:schemeClr val="bg1"/>
                </a:solidFill>
              </a:rPr>
              <a:t> de </a:t>
            </a:r>
            <a:r>
              <a:rPr lang="en-US" sz="2400" dirty="0" err="1">
                <a:solidFill>
                  <a:schemeClr val="bg1"/>
                </a:solidFill>
              </a:rPr>
              <a:t>todas</a:t>
            </a:r>
            <a:r>
              <a:rPr lang="en-US" sz="2400" dirty="0">
                <a:solidFill>
                  <a:schemeClr val="bg1"/>
                </a:solidFill>
              </a:rPr>
              <a:t> los </a:t>
            </a:r>
            <a:r>
              <a:rPr lang="en-US" sz="2400" dirty="0" err="1">
                <a:solidFill>
                  <a:schemeClr val="bg1"/>
                </a:solidFill>
              </a:rPr>
              <a:t>idiomas</a:t>
            </a:r>
            <a:r>
              <a:rPr lang="en-US" sz="2400" dirty="0">
                <a:solidFill>
                  <a:schemeClr val="bg1"/>
                </a:solidFill>
              </a:rPr>
              <a:t> de </a:t>
            </a:r>
            <a:r>
              <a:rPr lang="en-US" sz="2400" dirty="0" err="1">
                <a:solidFill>
                  <a:schemeClr val="bg1"/>
                </a:solidFill>
              </a:rPr>
              <a:t>destino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disponibles</a:t>
            </a:r>
            <a:r>
              <a:rPr lang="en-US" sz="2400" dirty="0">
                <a:solidFill>
                  <a:schemeClr val="bg1"/>
                </a:solidFill>
              </a:rPr>
              <a:t> en el programa:</a:t>
            </a:r>
            <a:endParaRPr sz="2400" dirty="0">
              <a:solidFill>
                <a:schemeClr val="bg1"/>
              </a:solidFill>
            </a:endParaRPr>
          </a:p>
          <a:p>
            <a:pPr indent="-457200">
              <a:buSzPct val="100000"/>
              <a:buFont typeface="Century Gothic"/>
              <a:buAutoNum type="arabicPeriod"/>
            </a:pP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Seleccione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 "Lista de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actualizaciones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de los 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idiomas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destino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disponibles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"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desde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el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menú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Actualización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.</a:t>
            </a:r>
            <a:endParaRPr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ct val="100000"/>
              <a:buFont typeface="Century Gothic"/>
              <a:buAutoNum type="arabicPeriod"/>
            </a:pP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Se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abre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una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ventana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progreso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.</a:t>
            </a:r>
            <a:endParaRPr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indent="-457200">
              <a:buSzPct val="100000"/>
              <a:buFont typeface="Century Gothic"/>
              <a:buAutoNum type="arabicPeriod"/>
            </a:pP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Al final del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proceso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un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mensaje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muestra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cúantos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nuevos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 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idiomas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destino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fueron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añadidos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. Pulse CERRAR para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volver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a la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pantalla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inicio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.</a:t>
            </a:r>
            <a:endParaRPr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03" name="Google Shape;203;p8"/>
          <p:cNvSpPr/>
          <p:nvPr/>
        </p:nvSpPr>
        <p:spPr>
          <a:xfrm>
            <a:off x="3382500" y="3497765"/>
            <a:ext cx="561163" cy="561163"/>
          </a:xfrm>
          <a:prstGeom prst="ellipse">
            <a:avLst/>
          </a:prstGeom>
          <a:solidFill>
            <a:srgbClr val="28C28C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001F5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 b="1" dirty="0">
              <a:solidFill>
                <a:srgbClr val="001F52"/>
              </a:solidFill>
            </a:endParaRPr>
          </a:p>
        </p:txBody>
      </p:sp>
      <p:sp>
        <p:nvSpPr>
          <p:cNvPr id="204" name="Google Shape;204;p8"/>
          <p:cNvSpPr/>
          <p:nvPr/>
        </p:nvSpPr>
        <p:spPr>
          <a:xfrm>
            <a:off x="10701833" y="6285548"/>
            <a:ext cx="561163" cy="561163"/>
          </a:xfrm>
          <a:prstGeom prst="ellipse">
            <a:avLst/>
          </a:prstGeom>
          <a:solidFill>
            <a:srgbClr val="28C28C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001F5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b="1" dirty="0">
              <a:solidFill>
                <a:srgbClr val="001F52"/>
              </a:solidFill>
            </a:endParaRPr>
          </a:p>
        </p:txBody>
      </p:sp>
      <p:pic>
        <p:nvPicPr>
          <p:cNvPr id="205" name="Google Shape;205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05624" y="4928042"/>
            <a:ext cx="3784266" cy="168940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8"/>
          <p:cNvSpPr/>
          <p:nvPr/>
        </p:nvSpPr>
        <p:spPr>
          <a:xfrm>
            <a:off x="4171269" y="5035814"/>
            <a:ext cx="561163" cy="561163"/>
          </a:xfrm>
          <a:prstGeom prst="ellipse">
            <a:avLst/>
          </a:prstGeom>
          <a:solidFill>
            <a:srgbClr val="28C28C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001F5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b="1" dirty="0">
              <a:solidFill>
                <a:srgbClr val="001F52"/>
              </a:solidFill>
            </a:endParaRPr>
          </a:p>
        </p:txBody>
      </p:sp>
      <p:sp>
        <p:nvSpPr>
          <p:cNvPr id="10" name="Google Shape;157;p4">
            <a:extLst>
              <a:ext uri="{FF2B5EF4-FFF2-40B4-BE49-F238E27FC236}">
                <a16:creationId xmlns:a16="http://schemas.microsoft.com/office/drawing/2014/main" id="{4AC4D44F-9959-4361-9176-1348DC303648}"/>
              </a:ext>
            </a:extLst>
          </p:cNvPr>
          <p:cNvSpPr/>
          <p:nvPr/>
        </p:nvSpPr>
        <p:spPr>
          <a:xfrm rot="6717100">
            <a:off x="323656" y="4622373"/>
            <a:ext cx="2330937" cy="611337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905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81703" y="2238029"/>
            <a:ext cx="3765268" cy="3081847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9"/>
          <p:cNvSpPr txBox="1">
            <a:spLocks noGrp="1"/>
          </p:cNvSpPr>
          <p:nvPr>
            <p:ph type="title"/>
          </p:nvPr>
        </p:nvSpPr>
        <p:spPr>
          <a:xfrm>
            <a:off x="646111" y="457200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4200"/>
            </a:pPr>
            <a:r>
              <a:rPr lang="en-US" dirty="0" err="1">
                <a:solidFill>
                  <a:schemeClr val="bg1"/>
                </a:solidFill>
              </a:rPr>
              <a:t>Verificando</a:t>
            </a:r>
            <a:r>
              <a:rPr lang="en-US" dirty="0">
                <a:solidFill>
                  <a:schemeClr val="bg1"/>
                </a:solidFill>
              </a:rPr>
              <a:t> para </a:t>
            </a:r>
            <a:r>
              <a:rPr lang="en-US" dirty="0" err="1">
                <a:solidFill>
                  <a:schemeClr val="bg1"/>
                </a:solidFill>
              </a:rPr>
              <a:t>actualizaciones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Escritor</a:t>
            </a:r>
            <a:r>
              <a:rPr lang="en-US" dirty="0">
                <a:solidFill>
                  <a:schemeClr val="bg1"/>
                </a:solidFill>
              </a:rPr>
              <a:t> BTT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13" name="Google Shape;213;p9"/>
          <p:cNvSpPr txBox="1">
            <a:spLocks noGrp="1"/>
          </p:cNvSpPr>
          <p:nvPr>
            <p:ph type="body" idx="1"/>
          </p:nvPr>
        </p:nvSpPr>
        <p:spPr>
          <a:xfrm>
            <a:off x="5441243" y="1828800"/>
            <a:ext cx="5520267" cy="43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342900">
              <a:spcBef>
                <a:spcPts val="0"/>
              </a:spcBef>
              <a:buSzPct val="100000"/>
            </a:pPr>
            <a:r>
              <a:rPr lang="en-US" sz="2400" dirty="0">
                <a:solidFill>
                  <a:schemeClr val="bg1"/>
                </a:solidFill>
              </a:rPr>
              <a:t>Pulse </a:t>
            </a:r>
            <a:r>
              <a:rPr lang="en-US" sz="2400" dirty="0" err="1">
                <a:solidFill>
                  <a:schemeClr val="bg1"/>
                </a:solidFill>
              </a:rPr>
              <a:t>en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el</a:t>
            </a:r>
            <a:r>
              <a:rPr lang="en-US" sz="2400" dirty="0">
                <a:solidFill>
                  <a:schemeClr val="bg1"/>
                </a:solidFill>
              </a:rPr>
              <a:t> enlace "</a:t>
            </a:r>
            <a:r>
              <a:rPr lang="en-US" sz="2400" dirty="0" err="1">
                <a:solidFill>
                  <a:schemeClr val="bg1"/>
                </a:solidFill>
              </a:rPr>
              <a:t>Verificar</a:t>
            </a:r>
            <a:r>
              <a:rPr lang="en-US" sz="2400" dirty="0">
                <a:solidFill>
                  <a:schemeClr val="bg1"/>
                </a:solidFill>
              </a:rPr>
              <a:t>  la </a:t>
            </a:r>
            <a:r>
              <a:rPr lang="en-US" sz="2400" dirty="0" err="1">
                <a:solidFill>
                  <a:schemeClr val="bg1"/>
                </a:solidFill>
              </a:rPr>
              <a:t>actualización</a:t>
            </a:r>
            <a:r>
              <a:rPr lang="en-US" sz="2400" dirty="0">
                <a:solidFill>
                  <a:schemeClr val="bg1"/>
                </a:solidFill>
              </a:rPr>
              <a:t> a </a:t>
            </a:r>
            <a:r>
              <a:rPr lang="en-US" sz="2400" dirty="0" err="1">
                <a:solidFill>
                  <a:schemeClr val="bg1"/>
                </a:solidFill>
              </a:rPr>
              <a:t>Escritor</a:t>
            </a:r>
            <a:r>
              <a:rPr lang="en-US" sz="2400" dirty="0">
                <a:solidFill>
                  <a:schemeClr val="bg1"/>
                </a:solidFill>
              </a:rPr>
              <a:t> BTT" </a:t>
            </a:r>
            <a:r>
              <a:rPr lang="en-US" sz="2400" dirty="0" err="1">
                <a:solidFill>
                  <a:schemeClr val="bg1"/>
                </a:solidFill>
              </a:rPr>
              <a:t>desde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el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menú</a:t>
            </a:r>
            <a:r>
              <a:rPr lang="en-US" sz="2400" dirty="0">
                <a:solidFill>
                  <a:schemeClr val="bg1"/>
                </a:solidFill>
              </a:rPr>
              <a:t> de </a:t>
            </a:r>
            <a:r>
              <a:rPr lang="en-US" sz="2400" dirty="0" err="1">
                <a:solidFill>
                  <a:schemeClr val="bg1"/>
                </a:solidFill>
              </a:rPr>
              <a:t>Actualización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  <a:endParaRPr sz="2400" dirty="0">
              <a:solidFill>
                <a:schemeClr val="bg1"/>
              </a:solidFill>
            </a:endParaRPr>
          </a:p>
          <a:p>
            <a:pPr marL="342900" indent="-342900">
              <a:buSzPct val="100000"/>
            </a:pPr>
            <a:r>
              <a:rPr lang="en-US" sz="2400" dirty="0" err="1">
                <a:solidFill>
                  <a:schemeClr val="bg1"/>
                </a:solidFill>
              </a:rPr>
              <a:t>Probablemente</a:t>
            </a:r>
            <a:r>
              <a:rPr lang="en-US" sz="2400" dirty="0">
                <a:solidFill>
                  <a:schemeClr val="bg1"/>
                </a:solidFill>
              </a:rPr>
              <a:t> no hay </a:t>
            </a:r>
            <a:r>
              <a:rPr lang="en-US" sz="2400" dirty="0" err="1">
                <a:solidFill>
                  <a:schemeClr val="bg1"/>
                </a:solidFill>
              </a:rPr>
              <a:t>actualizaciones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disponibles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5" name="Google Shape;157;p4">
            <a:extLst>
              <a:ext uri="{FF2B5EF4-FFF2-40B4-BE49-F238E27FC236}">
                <a16:creationId xmlns:a16="http://schemas.microsoft.com/office/drawing/2014/main" id="{5E917B89-6E4A-4913-A95B-B570D88C4577}"/>
              </a:ext>
            </a:extLst>
          </p:cNvPr>
          <p:cNvSpPr/>
          <p:nvPr/>
        </p:nvSpPr>
        <p:spPr>
          <a:xfrm rot="2725528">
            <a:off x="3134576" y="5050395"/>
            <a:ext cx="2330937" cy="611337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905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apren</a:t>
            </a:r>
            <a:r>
              <a:rPr lang="en-US" dirty="0" err="1">
                <a:solidFill>
                  <a:schemeClr val="bg1"/>
                </a:solidFill>
              </a:rPr>
              <a:t>dió</a:t>
            </a:r>
            <a:r>
              <a:rPr lang="en-US" dirty="0"/>
              <a:t>?</a:t>
            </a:r>
            <a:endParaRPr dirty="0"/>
          </a:p>
        </p:txBody>
      </p:sp>
      <p:grpSp>
        <p:nvGrpSpPr>
          <p:cNvPr id="220" name="Google Shape;220;p10"/>
          <p:cNvGrpSpPr/>
          <p:nvPr/>
        </p:nvGrpSpPr>
        <p:grpSpPr>
          <a:xfrm>
            <a:off x="7223760" y="2743200"/>
            <a:ext cx="4235679" cy="3356157"/>
            <a:chOff x="7267344" y="1413281"/>
            <a:chExt cx="4235679" cy="3356157"/>
          </a:xfrm>
        </p:grpSpPr>
        <p:sp>
          <p:nvSpPr>
            <p:cNvPr id="221" name="Google Shape;221;p10"/>
            <p:cNvSpPr/>
            <p:nvPr/>
          </p:nvSpPr>
          <p:spPr>
            <a:xfrm>
              <a:off x="7267344" y="4075611"/>
              <a:ext cx="4235679" cy="69382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rnd" cmpd="sng">
              <a:solidFill>
                <a:srgbClr val="7D9A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222" name="Google Shape;222;p10" descr="A close up of a sig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67344" y="1413281"/>
              <a:ext cx="4235679" cy="33365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3" name="Google Shape;223;p10"/>
          <p:cNvSpPr txBox="1">
            <a:spLocks noGrp="1"/>
          </p:cNvSpPr>
          <p:nvPr>
            <p:ph type="body" idx="1"/>
          </p:nvPr>
        </p:nvSpPr>
        <p:spPr>
          <a:xfrm>
            <a:off x="1097280" y="1828800"/>
            <a:ext cx="9748134" cy="4358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  <a:buSzPts val="2560"/>
              <a:buNone/>
            </a:pPr>
            <a:r>
              <a:rPr lang="en-US" sz="3200" dirty="0" err="1">
                <a:solidFill>
                  <a:schemeClr val="bg1"/>
                </a:solidFill>
              </a:rPr>
              <a:t>En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esta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presentación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usted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aprendió</a:t>
            </a:r>
            <a:r>
              <a:rPr lang="en-US" sz="3200" dirty="0">
                <a:solidFill>
                  <a:schemeClr val="bg1"/>
                </a:solidFill>
              </a:rPr>
              <a:t> a:</a:t>
            </a:r>
            <a:endParaRPr dirty="0">
              <a:solidFill>
                <a:schemeClr val="bg1"/>
              </a:solidFill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 sz="2400" dirty="0" err="1">
                <a:solidFill>
                  <a:schemeClr val="bg1"/>
                </a:solidFill>
              </a:rPr>
              <a:t>Actualizar</a:t>
            </a:r>
            <a:r>
              <a:rPr lang="en-US" sz="2400" dirty="0">
                <a:solidFill>
                  <a:schemeClr val="bg1"/>
                </a:solidFill>
              </a:rPr>
              <a:t> la </a:t>
            </a:r>
            <a:r>
              <a:rPr lang="en-US" sz="2400" dirty="0" err="1">
                <a:solidFill>
                  <a:schemeClr val="bg1"/>
                </a:solidFill>
              </a:rPr>
              <a:t>lista</a:t>
            </a:r>
            <a:r>
              <a:rPr lang="en-US" sz="2400" dirty="0">
                <a:solidFill>
                  <a:schemeClr val="bg1"/>
                </a:solidFill>
              </a:rPr>
              <a:t> de </a:t>
            </a:r>
            <a:r>
              <a:rPr lang="en-US" sz="2400" dirty="0" err="1">
                <a:solidFill>
                  <a:schemeClr val="bg1"/>
                </a:solidFill>
              </a:rPr>
              <a:t>textos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fuente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disponibles</a:t>
            </a:r>
            <a:endParaRPr dirty="0">
              <a:solidFill>
                <a:schemeClr val="bg1"/>
              </a:solidFill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 sz="2400" dirty="0" err="1">
                <a:solidFill>
                  <a:schemeClr val="bg1"/>
                </a:solidFill>
              </a:rPr>
              <a:t>Descargar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textos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fuente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disponibles</a:t>
            </a:r>
            <a:endParaRPr dirty="0">
              <a:solidFill>
                <a:schemeClr val="bg1"/>
              </a:solidFill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 sz="2400" dirty="0" err="1">
                <a:solidFill>
                  <a:schemeClr val="bg1"/>
                </a:solidFill>
              </a:rPr>
              <a:t>Actualizar</a:t>
            </a:r>
            <a:r>
              <a:rPr lang="en-US" sz="2400" dirty="0">
                <a:solidFill>
                  <a:schemeClr val="bg1"/>
                </a:solidFill>
              </a:rPr>
              <a:t> la </a:t>
            </a:r>
            <a:r>
              <a:rPr lang="en-US" sz="2400" dirty="0" err="1">
                <a:solidFill>
                  <a:schemeClr val="bg1"/>
                </a:solidFill>
              </a:rPr>
              <a:t>lista</a:t>
            </a:r>
            <a:r>
              <a:rPr lang="en-US" sz="2400" dirty="0">
                <a:solidFill>
                  <a:schemeClr val="bg1"/>
                </a:solidFill>
              </a:rPr>
              <a:t> de </a:t>
            </a:r>
            <a:r>
              <a:rPr lang="en-US" sz="2400" dirty="0" err="1">
                <a:solidFill>
                  <a:schemeClr val="bg1"/>
                </a:solidFill>
              </a:rPr>
              <a:t>idiomas</a:t>
            </a:r>
            <a:r>
              <a:rPr lang="en-US" sz="2400" dirty="0">
                <a:solidFill>
                  <a:schemeClr val="bg1"/>
                </a:solidFill>
              </a:rPr>
              <a:t> de </a:t>
            </a:r>
            <a:r>
              <a:rPr lang="en-US" sz="2400" dirty="0" err="1">
                <a:solidFill>
                  <a:schemeClr val="bg1"/>
                </a:solidFill>
              </a:rPr>
              <a:t>destino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</a:p>
          <a:p>
            <a:pPr lvl="0" indent="0" algn="l" rtl="0">
              <a:spcBef>
                <a:spcPts val="0"/>
              </a:spcBef>
              <a:spcAft>
                <a:spcPts val="0"/>
              </a:spcAft>
              <a:buClr>
                <a:srgbClr val="28C28C"/>
              </a:buClr>
              <a:buSzPts val="1920"/>
              <a:buNone/>
            </a:pPr>
            <a:r>
              <a:rPr lang="en-US" sz="2400" dirty="0" err="1">
                <a:solidFill>
                  <a:schemeClr val="bg1"/>
                </a:solidFill>
              </a:rPr>
              <a:t>disponibles</a:t>
            </a:r>
            <a:endParaRPr dirty="0">
              <a:solidFill>
                <a:schemeClr val="bg1"/>
              </a:solidFill>
            </a:endParaRPr>
          </a:p>
          <a:p>
            <a:pPr marL="342900" indent="-342900">
              <a:buSzPts val="1920"/>
            </a:pPr>
            <a:r>
              <a:rPr lang="en-US" sz="2400" dirty="0" err="1">
                <a:solidFill>
                  <a:schemeClr val="bg1"/>
                </a:solidFill>
              </a:rPr>
              <a:t>Verificar</a:t>
            </a:r>
            <a:r>
              <a:rPr lang="en-US" sz="2400" dirty="0">
                <a:solidFill>
                  <a:schemeClr val="bg1"/>
                </a:solidFill>
              </a:rPr>
              <a:t> </a:t>
            </a:r>
            <a:r>
              <a:rPr lang="en-US" sz="2400" dirty="0" err="1">
                <a:solidFill>
                  <a:schemeClr val="bg1"/>
                </a:solidFill>
              </a:rPr>
              <a:t>si</a:t>
            </a:r>
            <a:r>
              <a:rPr lang="en-US" sz="2400" dirty="0">
                <a:solidFill>
                  <a:schemeClr val="bg1"/>
                </a:solidFill>
              </a:rPr>
              <a:t> hay </a:t>
            </a:r>
            <a:r>
              <a:rPr lang="en-US" sz="2400" dirty="0" err="1">
                <a:solidFill>
                  <a:schemeClr val="bg1"/>
                </a:solidFill>
              </a:rPr>
              <a:t>actualizaciones</a:t>
            </a:r>
            <a:r>
              <a:rPr lang="en-US" sz="2400" dirty="0">
                <a:solidFill>
                  <a:schemeClr val="bg1"/>
                </a:solidFill>
              </a:rPr>
              <a:t> para </a:t>
            </a:r>
          </a:p>
          <a:p>
            <a:pPr indent="0">
              <a:spcBef>
                <a:spcPts val="0"/>
              </a:spcBef>
              <a:buSzPts val="1920"/>
              <a:buNone/>
            </a:pPr>
            <a:r>
              <a:rPr lang="en-US" sz="2400" dirty="0" err="1">
                <a:solidFill>
                  <a:schemeClr val="bg1"/>
                </a:solidFill>
              </a:rPr>
              <a:t>Escritor</a:t>
            </a:r>
            <a:r>
              <a:rPr lang="en-US" sz="2400" dirty="0">
                <a:solidFill>
                  <a:schemeClr val="bg1"/>
                </a:solidFill>
              </a:rPr>
              <a:t> BTT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2"/>
          <p:cNvGrpSpPr/>
          <p:nvPr/>
        </p:nvGrpSpPr>
        <p:grpSpPr>
          <a:xfrm>
            <a:off x="7223760" y="2743200"/>
            <a:ext cx="4235679" cy="3356157"/>
            <a:chOff x="7267344" y="1413281"/>
            <a:chExt cx="4235679" cy="3356157"/>
          </a:xfrm>
        </p:grpSpPr>
        <p:sp>
          <p:nvSpPr>
            <p:cNvPr id="135" name="Google Shape;135;p2"/>
            <p:cNvSpPr/>
            <p:nvPr/>
          </p:nvSpPr>
          <p:spPr>
            <a:xfrm>
              <a:off x="7267344" y="4075611"/>
              <a:ext cx="4235679" cy="69382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rnd" cmpd="sng">
              <a:solidFill>
                <a:srgbClr val="7D9A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136" name="Google Shape;136;p2" descr="A close up of a sig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67344" y="1413281"/>
              <a:ext cx="4235679" cy="33365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7" name="Google Shape;137;p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4200"/>
            </a:pPr>
            <a:r>
              <a:rPr lang="en-US" dirty="0"/>
              <a:t>¿</a:t>
            </a:r>
            <a:r>
              <a:rPr lang="en-US" dirty="0">
                <a:solidFill>
                  <a:schemeClr val="bg1"/>
                </a:solidFill>
              </a:rPr>
              <a:t>De </a:t>
            </a:r>
            <a:r>
              <a:rPr lang="en-US" dirty="0" err="1">
                <a:solidFill>
                  <a:schemeClr val="bg1"/>
                </a:solidFill>
              </a:rPr>
              <a:t>qué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trata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esta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presentación</a:t>
            </a:r>
            <a:r>
              <a:rPr lang="en-US" dirty="0">
                <a:solidFill>
                  <a:schemeClr val="bg1"/>
                </a:solidFill>
              </a:rPr>
              <a:t> ?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38" name="Google Shape;138;p2"/>
          <p:cNvSpPr txBox="1">
            <a:spLocks noGrp="1"/>
          </p:cNvSpPr>
          <p:nvPr>
            <p:ph type="body" idx="1"/>
          </p:nvPr>
        </p:nvSpPr>
        <p:spPr>
          <a:xfrm>
            <a:off x="1097280" y="1828800"/>
            <a:ext cx="9725557" cy="3883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  <a:buSzPts val="2560"/>
              <a:buNone/>
            </a:pPr>
            <a:r>
              <a:rPr lang="en-US" sz="3200" dirty="0"/>
              <a:t>En </a:t>
            </a:r>
            <a:r>
              <a:rPr lang="en-US" sz="3200" dirty="0" err="1">
                <a:solidFill>
                  <a:schemeClr val="bg1"/>
                </a:solidFill>
              </a:rPr>
              <a:t>esta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presentación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usted</a:t>
            </a:r>
            <a:r>
              <a:rPr lang="en-US" sz="3200" dirty="0">
                <a:solidFill>
                  <a:schemeClr val="bg1"/>
                </a:solidFill>
              </a:rPr>
              <a:t> </a:t>
            </a:r>
            <a:r>
              <a:rPr lang="en-US" sz="3200" dirty="0" err="1">
                <a:solidFill>
                  <a:schemeClr val="bg1"/>
                </a:solidFill>
              </a:rPr>
              <a:t>aprenderá</a:t>
            </a:r>
            <a:r>
              <a:rPr lang="en-US" sz="3200" dirty="0">
                <a:solidFill>
                  <a:schemeClr val="bg1"/>
                </a:solidFill>
              </a:rPr>
              <a:t> a:</a:t>
            </a:r>
            <a:endParaRPr dirty="0">
              <a:solidFill>
                <a:schemeClr val="bg1"/>
              </a:solidFill>
            </a:endParaRPr>
          </a:p>
          <a:p>
            <a:pPr marL="342900" indent="-342900">
              <a:buSzPts val="1920"/>
            </a:pPr>
            <a:r>
              <a:rPr lang="en-US" sz="2400" dirty="0" err="1">
                <a:solidFill>
                  <a:schemeClr val="bg1"/>
                </a:solidFill>
              </a:rPr>
              <a:t>Actualizar</a:t>
            </a:r>
            <a:r>
              <a:rPr lang="en-US" sz="2400" dirty="0">
                <a:solidFill>
                  <a:schemeClr val="bg1"/>
                </a:solidFill>
              </a:rPr>
              <a:t> la </a:t>
            </a:r>
            <a:r>
              <a:rPr lang="en-US" sz="2400" dirty="0" err="1">
                <a:solidFill>
                  <a:schemeClr val="bg1"/>
                </a:solidFill>
              </a:rPr>
              <a:t>lista</a:t>
            </a:r>
            <a:r>
              <a:rPr lang="en-US" sz="2400" dirty="0">
                <a:solidFill>
                  <a:schemeClr val="bg1"/>
                </a:solidFill>
              </a:rPr>
              <a:t> de </a:t>
            </a:r>
            <a:r>
              <a:rPr lang="en-US" sz="2400" dirty="0" err="1">
                <a:solidFill>
                  <a:schemeClr val="bg1"/>
                </a:solidFill>
              </a:rPr>
              <a:t>textos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fuente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disponibles</a:t>
            </a:r>
            <a:endParaRPr dirty="0">
              <a:solidFill>
                <a:schemeClr val="bg1"/>
              </a:solidFill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 sz="2400" dirty="0" err="1">
                <a:solidFill>
                  <a:schemeClr val="bg1"/>
                </a:solidFill>
              </a:rPr>
              <a:t>Descargar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textos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fuente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disponibles</a:t>
            </a:r>
            <a:endParaRPr dirty="0">
              <a:solidFill>
                <a:schemeClr val="bg1"/>
              </a:solidFill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 sz="2400" dirty="0" err="1">
                <a:solidFill>
                  <a:schemeClr val="bg1"/>
                </a:solidFill>
              </a:rPr>
              <a:t>Actualizar</a:t>
            </a:r>
            <a:r>
              <a:rPr lang="en-US" sz="2400" dirty="0">
                <a:solidFill>
                  <a:schemeClr val="bg1"/>
                </a:solidFill>
              </a:rPr>
              <a:t> la </a:t>
            </a:r>
            <a:r>
              <a:rPr lang="en-US" sz="2400" dirty="0" err="1">
                <a:solidFill>
                  <a:schemeClr val="bg1"/>
                </a:solidFill>
              </a:rPr>
              <a:t>lista</a:t>
            </a:r>
            <a:r>
              <a:rPr lang="en-US" sz="2400" dirty="0">
                <a:solidFill>
                  <a:schemeClr val="bg1"/>
                </a:solidFill>
              </a:rPr>
              <a:t> de </a:t>
            </a:r>
            <a:r>
              <a:rPr lang="en-US" sz="2400" dirty="0" err="1">
                <a:solidFill>
                  <a:schemeClr val="bg1"/>
                </a:solidFill>
              </a:rPr>
              <a:t>idiomas</a:t>
            </a:r>
            <a:r>
              <a:rPr lang="en-US" sz="2400" dirty="0">
                <a:solidFill>
                  <a:schemeClr val="bg1"/>
                </a:solidFill>
              </a:rPr>
              <a:t> de </a:t>
            </a:r>
            <a:r>
              <a:rPr lang="en-US" sz="2400" dirty="0" err="1">
                <a:solidFill>
                  <a:schemeClr val="bg1"/>
                </a:solidFill>
              </a:rPr>
              <a:t>destino</a:t>
            </a:r>
            <a:endParaRPr lang="en-US" sz="2400" dirty="0">
              <a:solidFill>
                <a:schemeClr val="bg1"/>
              </a:solidFill>
            </a:endParaRPr>
          </a:p>
          <a:p>
            <a:pPr lvl="0" indent="0" algn="l" rtl="0">
              <a:spcBef>
                <a:spcPts val="0"/>
              </a:spcBef>
              <a:spcAft>
                <a:spcPts val="0"/>
              </a:spcAft>
              <a:buClr>
                <a:srgbClr val="28C28C"/>
              </a:buClr>
              <a:buSzPts val="1920"/>
              <a:buNone/>
            </a:pPr>
            <a:r>
              <a:rPr lang="en-US" sz="2400" dirty="0" err="1">
                <a:solidFill>
                  <a:schemeClr val="bg1"/>
                </a:solidFill>
              </a:rPr>
              <a:t>disponibles</a:t>
            </a:r>
            <a:endParaRPr dirty="0">
              <a:solidFill>
                <a:schemeClr val="bg1"/>
              </a:solidFill>
            </a:endParaRPr>
          </a:p>
          <a:p>
            <a:pPr marL="342900" indent="-342900">
              <a:buSzPts val="1920"/>
            </a:pPr>
            <a:r>
              <a:rPr lang="en-US" sz="2400" dirty="0" err="1">
                <a:solidFill>
                  <a:schemeClr val="bg1"/>
                </a:solidFill>
              </a:rPr>
              <a:t>Verificar</a:t>
            </a:r>
            <a:r>
              <a:rPr lang="en-US" sz="2400" dirty="0">
                <a:solidFill>
                  <a:schemeClr val="bg1"/>
                </a:solidFill>
              </a:rPr>
              <a:t> </a:t>
            </a:r>
            <a:r>
              <a:rPr lang="en-US" sz="2400" dirty="0" err="1">
                <a:solidFill>
                  <a:schemeClr val="bg1"/>
                </a:solidFill>
              </a:rPr>
              <a:t>si</a:t>
            </a:r>
            <a:r>
              <a:rPr lang="en-US" sz="2400" dirty="0">
                <a:solidFill>
                  <a:schemeClr val="bg1"/>
                </a:solidFill>
              </a:rPr>
              <a:t> hay </a:t>
            </a:r>
            <a:r>
              <a:rPr lang="en-US" sz="2400" dirty="0" err="1">
                <a:solidFill>
                  <a:schemeClr val="bg1"/>
                </a:solidFill>
              </a:rPr>
              <a:t>actualizaciones</a:t>
            </a:r>
            <a:r>
              <a:rPr lang="en-US" sz="2400" dirty="0">
                <a:solidFill>
                  <a:schemeClr val="bg1"/>
                </a:solidFill>
              </a:rPr>
              <a:t> para</a:t>
            </a:r>
          </a:p>
          <a:p>
            <a:pPr indent="0">
              <a:spcBef>
                <a:spcPts val="0"/>
              </a:spcBef>
              <a:buSzPts val="1920"/>
              <a:buNone/>
            </a:pPr>
            <a:r>
              <a:rPr lang="en-US" sz="2400" dirty="0" err="1">
                <a:solidFill>
                  <a:schemeClr val="bg1"/>
                </a:solidFill>
              </a:rPr>
              <a:t>Escritor</a:t>
            </a:r>
            <a:r>
              <a:rPr lang="en-US" sz="2400" dirty="0">
                <a:solidFill>
                  <a:schemeClr val="bg1"/>
                </a:solidFill>
              </a:rPr>
              <a:t> BTT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puedo</a:t>
            </a:r>
            <a:r>
              <a:rPr lang="en-US" dirty="0"/>
              <a:t> </a:t>
            </a:r>
            <a:r>
              <a:rPr lang="en-US" dirty="0" err="1"/>
              <a:t>actualizar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145" name="Google Shape;145;p3"/>
          <p:cNvSpPr txBox="1">
            <a:spLocks noGrp="1"/>
          </p:cNvSpPr>
          <p:nvPr>
            <p:ph type="body" idx="1"/>
          </p:nvPr>
        </p:nvSpPr>
        <p:spPr>
          <a:xfrm>
            <a:off x="1097280" y="1828800"/>
            <a:ext cx="9977120" cy="4576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8C28C"/>
              </a:buClr>
              <a:buSzPts val="1600"/>
              <a:buNone/>
            </a:pPr>
            <a:r>
              <a:rPr lang="en-US" sz="2800" dirty="0" err="1"/>
              <a:t>Nuevos</a:t>
            </a:r>
            <a:r>
              <a:rPr lang="en-US" sz="2800" dirty="0"/>
              <a:t> </a:t>
            </a:r>
            <a:r>
              <a:rPr lang="en-US" sz="2800" dirty="0" err="1"/>
              <a:t>textos</a:t>
            </a:r>
            <a:r>
              <a:rPr lang="en-US" sz="2800" dirty="0"/>
              <a:t> e </a:t>
            </a:r>
            <a:r>
              <a:rPr lang="en-US" sz="2800" dirty="0" err="1">
                <a:solidFill>
                  <a:schemeClr val="bg1"/>
                </a:solidFill>
              </a:rPr>
              <a:t>idiomas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fuente</a:t>
            </a:r>
            <a:r>
              <a:rPr lang="en-US" sz="2800" dirty="0">
                <a:solidFill>
                  <a:schemeClr val="bg1"/>
                </a:solidFill>
              </a:rPr>
              <a:t> se </a:t>
            </a:r>
            <a:r>
              <a:rPr lang="en-US" sz="2800" dirty="0" err="1"/>
              <a:t>añaden</a:t>
            </a:r>
            <a:r>
              <a:rPr lang="en-US" sz="2800" dirty="0"/>
              <a:t> </a:t>
            </a:r>
            <a:r>
              <a:rPr lang="en-US" sz="2800" dirty="0" err="1"/>
              <a:t>constantemente</a:t>
            </a:r>
            <a:r>
              <a:rPr lang="en-US" sz="2800" dirty="0"/>
              <a:t> al </a:t>
            </a:r>
            <a:r>
              <a:rPr lang="en-US" sz="2800" dirty="0" err="1"/>
              <a:t>servidor</a:t>
            </a:r>
            <a:r>
              <a:rPr lang="en-US" sz="2800" dirty="0"/>
              <a:t> a </a:t>
            </a:r>
            <a:r>
              <a:rPr lang="en-US" sz="2800" dirty="0" err="1"/>
              <a:t>medida</a:t>
            </a:r>
            <a:r>
              <a:rPr lang="en-US" sz="2800" dirty="0"/>
              <a:t> que se complete </a:t>
            </a:r>
            <a:r>
              <a:rPr lang="en-US" sz="2800" dirty="0" err="1"/>
              <a:t>el</a:t>
            </a:r>
            <a:r>
              <a:rPr lang="en-US" sz="2800" dirty="0"/>
              <a:t> </a:t>
            </a:r>
            <a:r>
              <a:rPr lang="en-US" sz="2800" dirty="0" err="1"/>
              <a:t>trabajo</a:t>
            </a:r>
            <a:r>
              <a:rPr lang="en-US" sz="2800" dirty="0"/>
              <a:t>.</a:t>
            </a:r>
            <a:endParaRPr sz="2800" dirty="0"/>
          </a:p>
          <a:p>
            <a:pPr marL="1257300" lvl="2" indent="-342900">
              <a:buSzPct val="100000"/>
            </a:pPr>
            <a:r>
              <a:rPr lang="es-ES" sz="2400" dirty="0">
                <a:solidFill>
                  <a:schemeClr val="bg1"/>
                </a:solidFill>
              </a:rPr>
              <a:t>Toque el ícono de 3 puntos para ceder al menú </a:t>
            </a:r>
          </a:p>
          <a:p>
            <a:pPr marL="1371600" indent="0">
              <a:spcBef>
                <a:spcPts val="0"/>
              </a:spcBef>
              <a:buNone/>
            </a:pPr>
            <a:r>
              <a:rPr lang="es-ES" sz="2400" dirty="0">
                <a:solidFill>
                  <a:schemeClr val="bg1"/>
                </a:solidFill>
              </a:rPr>
              <a:t>de Opciones. </a:t>
            </a:r>
          </a:p>
          <a:p>
            <a:pPr marL="342900" indent="-342900"/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SzPct val="100000"/>
            </a:pPr>
            <a:r>
              <a:rPr lang="en-US" sz="2400" dirty="0" err="1">
                <a:solidFill>
                  <a:schemeClr val="bg1"/>
                </a:solidFill>
              </a:rPr>
              <a:t>Selecciona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Actualizar</a:t>
            </a:r>
            <a:r>
              <a:rPr lang="en-US" sz="2400" dirty="0">
                <a:solidFill>
                  <a:schemeClr val="bg1"/>
                </a:solidFill>
              </a:rPr>
              <a:t> (Update) </a:t>
            </a:r>
            <a:r>
              <a:rPr lang="en-US" sz="2400" dirty="0" err="1">
                <a:solidFill>
                  <a:schemeClr val="bg1"/>
                </a:solidFill>
              </a:rPr>
              <a:t>desde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el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menú</a:t>
            </a:r>
            <a:r>
              <a:rPr lang="en-US" sz="2400" dirty="0">
                <a:solidFill>
                  <a:schemeClr val="bg1"/>
                </a:solidFill>
              </a:rPr>
              <a:t> de </a:t>
            </a:r>
          </a:p>
          <a:p>
            <a:pPr indent="0">
              <a:spcBef>
                <a:spcPts val="0"/>
              </a:spcBef>
              <a:buSzPct val="100000"/>
              <a:buNone/>
            </a:pPr>
            <a:r>
              <a:rPr lang="en-US" sz="2400" dirty="0" err="1">
                <a:solidFill>
                  <a:schemeClr val="bg1"/>
                </a:solidFill>
              </a:rPr>
              <a:t>opciones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en</a:t>
            </a:r>
            <a:r>
              <a:rPr lang="en-US" sz="2400" dirty="0">
                <a:solidFill>
                  <a:schemeClr val="bg1"/>
                </a:solidFill>
              </a:rPr>
              <a:t> la </a:t>
            </a:r>
            <a:r>
              <a:rPr lang="en-US" sz="2400" dirty="0" err="1">
                <a:solidFill>
                  <a:schemeClr val="bg1"/>
                </a:solidFill>
              </a:rPr>
              <a:t>página</a:t>
            </a:r>
            <a:r>
              <a:rPr lang="en-US" sz="2400" dirty="0">
                <a:solidFill>
                  <a:schemeClr val="bg1"/>
                </a:solidFill>
              </a:rPr>
              <a:t> de </a:t>
            </a:r>
            <a:r>
              <a:rPr lang="en-US" sz="2400" dirty="0" err="1">
                <a:solidFill>
                  <a:schemeClr val="bg1"/>
                </a:solidFill>
              </a:rPr>
              <a:t>Inicio</a:t>
            </a:r>
            <a:endParaRPr sz="2400" dirty="0">
              <a:solidFill>
                <a:schemeClr val="bg1"/>
              </a:solidFill>
            </a:endParaRPr>
          </a:p>
        </p:txBody>
      </p:sp>
      <p:pic>
        <p:nvPicPr>
          <p:cNvPr id="146" name="Google Shape;14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98750" y="3650214"/>
            <a:ext cx="2126819" cy="308863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47;p3">
            <a:extLst>
              <a:ext uri="{FF2B5EF4-FFF2-40B4-BE49-F238E27FC236}">
                <a16:creationId xmlns:a16="http://schemas.microsoft.com/office/drawing/2014/main" id="{0DAD860C-4A0E-4126-B918-3A8CCCE6C3E4}"/>
              </a:ext>
            </a:extLst>
          </p:cNvPr>
          <p:cNvSpPr/>
          <p:nvPr/>
        </p:nvSpPr>
        <p:spPr>
          <a:xfrm>
            <a:off x="9511640" y="3682422"/>
            <a:ext cx="1866958" cy="374191"/>
          </a:xfrm>
          <a:prstGeom prst="flowChartAlternateProcess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2EF7DC7-98E5-4061-980D-E82C69C4D116}"/>
              </a:ext>
            </a:extLst>
          </p:cNvPr>
          <p:cNvGrpSpPr/>
          <p:nvPr/>
        </p:nvGrpSpPr>
        <p:grpSpPr>
          <a:xfrm>
            <a:off x="1087984" y="3305072"/>
            <a:ext cx="949569" cy="889952"/>
            <a:chOff x="1826740" y="2265559"/>
            <a:chExt cx="949569" cy="889952"/>
          </a:xfrm>
        </p:grpSpPr>
        <p:sp>
          <p:nvSpPr>
            <p:cNvPr id="10" name="Google Shape;144;p3">
              <a:extLst>
                <a:ext uri="{FF2B5EF4-FFF2-40B4-BE49-F238E27FC236}">
                  <a16:creationId xmlns:a16="http://schemas.microsoft.com/office/drawing/2014/main" id="{59AD5381-1A77-4236-8289-ECDF26559009}"/>
                </a:ext>
              </a:extLst>
            </p:cNvPr>
            <p:cNvSpPr/>
            <p:nvPr/>
          </p:nvSpPr>
          <p:spPr>
            <a:xfrm>
              <a:off x="1826740" y="2265559"/>
              <a:ext cx="949569" cy="889952"/>
            </a:xfrm>
            <a:prstGeom prst="rect">
              <a:avLst/>
            </a:prstGeom>
            <a:solidFill>
              <a:srgbClr val="28C28C"/>
            </a:solidFill>
            <a:ln w="19050" cap="rnd" cmpd="sng">
              <a:solidFill>
                <a:srgbClr val="7D9A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11" name="Google Shape;148;p3">
              <a:extLst>
                <a:ext uri="{FF2B5EF4-FFF2-40B4-BE49-F238E27FC236}">
                  <a16:creationId xmlns:a16="http://schemas.microsoft.com/office/drawing/2014/main" id="{F6941889-E58B-43F1-AB52-DB2FEDF004FC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025299" y="2472410"/>
              <a:ext cx="552450" cy="4762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07456" y="2709333"/>
            <a:ext cx="3296355" cy="2768848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puedo</a:t>
            </a:r>
            <a:r>
              <a:rPr lang="en-US" dirty="0"/>
              <a:t> </a:t>
            </a:r>
            <a:r>
              <a:rPr lang="en-US" dirty="0" err="1"/>
              <a:t>actualizar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145" name="Google Shape;145;p3"/>
          <p:cNvSpPr txBox="1">
            <a:spLocks noGrp="1"/>
          </p:cNvSpPr>
          <p:nvPr>
            <p:ph type="body" idx="1"/>
          </p:nvPr>
        </p:nvSpPr>
        <p:spPr>
          <a:xfrm>
            <a:off x="1097280" y="1828800"/>
            <a:ext cx="9977120" cy="3499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indent="-285750">
              <a:buSzPct val="100000"/>
            </a:pPr>
            <a:r>
              <a:rPr lang="en-US" sz="2400" dirty="0">
                <a:solidFill>
                  <a:schemeClr val="bg1"/>
                </a:solidFill>
              </a:rPr>
              <a:t>Debe </a:t>
            </a:r>
            <a:r>
              <a:rPr lang="en-US" sz="2400" dirty="0" err="1">
                <a:solidFill>
                  <a:schemeClr val="bg1"/>
                </a:solidFill>
              </a:rPr>
              <a:t>estar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conectado</a:t>
            </a:r>
            <a:r>
              <a:rPr lang="en-US" sz="2400" dirty="0">
                <a:solidFill>
                  <a:schemeClr val="bg1"/>
                </a:solidFill>
              </a:rPr>
              <a:t> al internet para </a:t>
            </a:r>
            <a:r>
              <a:rPr lang="en-US" sz="2400" dirty="0" err="1">
                <a:solidFill>
                  <a:schemeClr val="bg1"/>
                </a:solidFill>
              </a:rPr>
              <a:t>actualizar</a:t>
            </a:r>
            <a:endParaRPr sz="2400" dirty="0">
              <a:solidFill>
                <a:schemeClr val="bg1"/>
              </a:solidFill>
            </a:endParaRPr>
          </a:p>
          <a:p>
            <a:pPr marL="285750" indent="-285750">
              <a:buSzPct val="100000"/>
            </a:pPr>
            <a:r>
              <a:rPr lang="en-US" sz="2400" dirty="0" err="1">
                <a:solidFill>
                  <a:schemeClr val="bg1"/>
                </a:solidFill>
              </a:rPr>
              <a:t>Opciones</a:t>
            </a:r>
            <a:r>
              <a:rPr lang="en-US" sz="2400" dirty="0">
                <a:solidFill>
                  <a:schemeClr val="bg1"/>
                </a:solidFill>
              </a:rPr>
              <a:t> de </a:t>
            </a:r>
            <a:r>
              <a:rPr lang="en-US" sz="2400" dirty="0" err="1">
                <a:solidFill>
                  <a:schemeClr val="bg1"/>
                </a:solidFill>
              </a:rPr>
              <a:t>actualización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  <a:endParaRPr sz="2400" dirty="0">
              <a:solidFill>
                <a:schemeClr val="bg1"/>
              </a:solidFill>
            </a:endParaRPr>
          </a:p>
          <a:p>
            <a:pPr marL="685800" lvl="1" indent="-228600">
              <a:buSzPct val="100000"/>
            </a:pPr>
            <a:r>
              <a:rPr lang="en-US" sz="2000" dirty="0" err="1">
                <a:solidFill>
                  <a:schemeClr val="bg1"/>
                </a:solidFill>
              </a:rPr>
              <a:t>Actualizar</a:t>
            </a:r>
            <a:r>
              <a:rPr lang="en-US" sz="2000" dirty="0">
                <a:solidFill>
                  <a:schemeClr val="bg1"/>
                </a:solidFill>
              </a:rPr>
              <a:t> la </a:t>
            </a:r>
            <a:r>
              <a:rPr lang="en-US" sz="2000" dirty="0" err="1">
                <a:solidFill>
                  <a:schemeClr val="bg1"/>
                </a:solidFill>
              </a:rPr>
              <a:t>lista</a:t>
            </a:r>
            <a:r>
              <a:rPr lang="en-US" sz="2000" dirty="0">
                <a:solidFill>
                  <a:schemeClr val="bg1"/>
                </a:solidFill>
              </a:rPr>
              <a:t> de </a:t>
            </a:r>
            <a:r>
              <a:rPr lang="en-US" sz="2000" dirty="0" err="1">
                <a:solidFill>
                  <a:schemeClr val="bg1"/>
                </a:solidFill>
              </a:rPr>
              <a:t>textos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fuente</a:t>
            </a:r>
            <a:r>
              <a:rPr lang="en-US" sz="2000" dirty="0">
                <a:solidFill>
                  <a:schemeClr val="bg1"/>
                </a:solidFill>
              </a:rPr>
              <a:t> </a:t>
            </a:r>
            <a:r>
              <a:rPr lang="en-US" sz="2000" dirty="0" err="1">
                <a:solidFill>
                  <a:schemeClr val="bg1"/>
                </a:solidFill>
              </a:rPr>
              <a:t>disponibles</a:t>
            </a:r>
            <a:endParaRPr sz="2000" dirty="0">
              <a:solidFill>
                <a:schemeClr val="bg1"/>
              </a:solidFill>
            </a:endParaRPr>
          </a:p>
          <a:p>
            <a:pPr marL="685800" lvl="1" indent="-228600">
              <a:buSzPct val="100000"/>
            </a:pPr>
            <a:r>
              <a:rPr lang="en-US" sz="2000" dirty="0" err="1">
                <a:solidFill>
                  <a:schemeClr val="bg1"/>
                </a:solidFill>
              </a:rPr>
              <a:t>Descargar</a:t>
            </a:r>
            <a:r>
              <a:rPr lang="en-US" sz="2000" dirty="0">
                <a:solidFill>
                  <a:schemeClr val="bg1"/>
                </a:solidFill>
              </a:rPr>
              <a:t> </a:t>
            </a:r>
            <a:r>
              <a:rPr lang="en-US" sz="2000" dirty="0" err="1">
                <a:solidFill>
                  <a:schemeClr val="bg1"/>
                </a:solidFill>
              </a:rPr>
              <a:t>textos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fuente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disponibles</a:t>
            </a:r>
            <a:endParaRPr sz="2000" dirty="0">
              <a:solidFill>
                <a:schemeClr val="bg1"/>
              </a:solidFill>
            </a:endParaRPr>
          </a:p>
          <a:p>
            <a:pPr marL="685800" lvl="1" indent="-228600">
              <a:buSzPct val="100000"/>
            </a:pPr>
            <a:r>
              <a:rPr lang="en-US" sz="2000" dirty="0" err="1">
                <a:solidFill>
                  <a:schemeClr val="bg1"/>
                </a:solidFill>
              </a:rPr>
              <a:t>Actualizar</a:t>
            </a:r>
            <a:r>
              <a:rPr lang="en-US" sz="2000" dirty="0">
                <a:solidFill>
                  <a:schemeClr val="bg1"/>
                </a:solidFill>
              </a:rPr>
              <a:t> la </a:t>
            </a:r>
            <a:r>
              <a:rPr lang="en-US" sz="2000" dirty="0" err="1">
                <a:solidFill>
                  <a:schemeClr val="bg1"/>
                </a:solidFill>
              </a:rPr>
              <a:t>lista</a:t>
            </a:r>
            <a:r>
              <a:rPr lang="en-US" sz="2000" dirty="0">
                <a:solidFill>
                  <a:schemeClr val="bg1"/>
                </a:solidFill>
              </a:rPr>
              <a:t> de </a:t>
            </a:r>
            <a:r>
              <a:rPr lang="en-US" sz="2000" dirty="0" err="1">
                <a:solidFill>
                  <a:schemeClr val="bg1"/>
                </a:solidFill>
              </a:rPr>
              <a:t>idiomas</a:t>
            </a:r>
            <a:r>
              <a:rPr lang="en-US" sz="2000" dirty="0">
                <a:solidFill>
                  <a:schemeClr val="bg1"/>
                </a:solidFill>
              </a:rPr>
              <a:t> de </a:t>
            </a:r>
            <a:r>
              <a:rPr lang="en-US" sz="2000" dirty="0" err="1">
                <a:solidFill>
                  <a:schemeClr val="bg1"/>
                </a:solidFill>
              </a:rPr>
              <a:t>destino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disponibles</a:t>
            </a:r>
            <a:endParaRPr lang="en-US" sz="2000" dirty="0">
              <a:solidFill>
                <a:schemeClr val="bg1"/>
              </a:solidFill>
            </a:endParaRPr>
          </a:p>
          <a:p>
            <a:pPr marL="685800" lvl="1" indent="-228600">
              <a:buSzPct val="100000"/>
            </a:pPr>
            <a:r>
              <a:rPr lang="en-US" sz="2000" dirty="0" err="1">
                <a:solidFill>
                  <a:schemeClr val="bg1"/>
                </a:solidFill>
              </a:rPr>
              <a:t>Revisar</a:t>
            </a:r>
            <a:r>
              <a:rPr lang="en-US" sz="2000" dirty="0">
                <a:solidFill>
                  <a:schemeClr val="bg1"/>
                </a:solidFill>
              </a:rPr>
              <a:t> </a:t>
            </a:r>
            <a:r>
              <a:rPr lang="en-US" sz="2000" dirty="0" err="1">
                <a:solidFill>
                  <a:schemeClr val="bg1"/>
                </a:solidFill>
              </a:rPr>
              <a:t>si</a:t>
            </a:r>
            <a:r>
              <a:rPr lang="en-US" sz="2000" dirty="0">
                <a:solidFill>
                  <a:schemeClr val="bg1"/>
                </a:solidFill>
              </a:rPr>
              <a:t> hay </a:t>
            </a:r>
            <a:r>
              <a:rPr lang="en-US" sz="2000" dirty="0" err="1">
                <a:solidFill>
                  <a:schemeClr val="bg1"/>
                </a:solidFill>
              </a:rPr>
              <a:t>actualiziones</a:t>
            </a:r>
            <a:r>
              <a:rPr lang="en-US" sz="2000" dirty="0">
                <a:solidFill>
                  <a:schemeClr val="bg1"/>
                </a:solidFill>
              </a:rPr>
              <a:t> para </a:t>
            </a:r>
            <a:r>
              <a:rPr lang="en-US" sz="2000" dirty="0" err="1">
                <a:solidFill>
                  <a:schemeClr val="bg1"/>
                </a:solidFill>
              </a:rPr>
              <a:t>Escritor</a:t>
            </a:r>
            <a:r>
              <a:rPr lang="en-US" sz="2000" dirty="0">
                <a:solidFill>
                  <a:schemeClr val="bg1"/>
                </a:solidFill>
              </a:rPr>
              <a:t> BTT</a:t>
            </a:r>
            <a:endParaRPr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157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7063" y="1529732"/>
            <a:ext cx="2771429" cy="240952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4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4200"/>
            </a:pPr>
            <a:r>
              <a:rPr lang="en-US" dirty="0" err="1">
                <a:solidFill>
                  <a:schemeClr val="bg1"/>
                </a:solidFill>
              </a:rPr>
              <a:t>Actualizando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listas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textos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 err="1">
                <a:solidFill>
                  <a:schemeClr val="bg1"/>
                </a:solidFill>
              </a:rPr>
              <a:t>fuente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54" name="Google Shape;154;p4"/>
          <p:cNvSpPr txBox="1">
            <a:spLocks noGrp="1"/>
          </p:cNvSpPr>
          <p:nvPr>
            <p:ph type="body" idx="1"/>
          </p:nvPr>
        </p:nvSpPr>
        <p:spPr>
          <a:xfrm>
            <a:off x="1097280" y="1828800"/>
            <a:ext cx="5917442" cy="47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35280">
              <a:spcBef>
                <a:spcPts val="0"/>
              </a:spcBef>
              <a:buSzPct val="80000"/>
            </a:pPr>
            <a:r>
              <a:rPr lang="en-US" dirty="0" err="1">
                <a:solidFill>
                  <a:schemeClr val="bg1"/>
                </a:solidFill>
              </a:rPr>
              <a:t>Actualiza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solamente</a:t>
            </a:r>
            <a:r>
              <a:rPr lang="en-US" dirty="0">
                <a:solidFill>
                  <a:schemeClr val="bg1"/>
                </a:solidFill>
              </a:rPr>
              <a:t> la </a:t>
            </a:r>
            <a:r>
              <a:rPr lang="en-US" dirty="0" err="1">
                <a:solidFill>
                  <a:schemeClr val="bg1"/>
                </a:solidFill>
              </a:rPr>
              <a:t>lista</a:t>
            </a:r>
            <a:r>
              <a:rPr lang="en-US" dirty="0">
                <a:solidFill>
                  <a:schemeClr val="bg1"/>
                </a:solidFill>
              </a:rPr>
              <a:t> que se </a:t>
            </a:r>
            <a:r>
              <a:rPr lang="en-US" dirty="0" err="1">
                <a:solidFill>
                  <a:schemeClr val="bg1"/>
                </a:solidFill>
              </a:rPr>
              <a:t>muestra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Escritor</a:t>
            </a:r>
            <a:r>
              <a:rPr lang="en-US" dirty="0">
                <a:solidFill>
                  <a:schemeClr val="bg1"/>
                </a:solidFill>
              </a:rPr>
              <a:t> BTT, no los </a:t>
            </a:r>
            <a:r>
              <a:rPr lang="en-US" dirty="0" err="1">
                <a:solidFill>
                  <a:schemeClr val="bg1"/>
                </a:solidFill>
              </a:rPr>
              <a:t>mismos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textos</a:t>
            </a:r>
            <a:endParaRPr dirty="0">
              <a:solidFill>
                <a:schemeClr val="bg1"/>
              </a:solidFill>
            </a:endParaRPr>
          </a:p>
          <a:p>
            <a:pPr marL="742950" lvl="1" indent="-278765" algn="l" rtl="0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 dirty="0">
                <a:solidFill>
                  <a:schemeClr val="bg1"/>
                </a:solidFill>
              </a:rPr>
              <a:t>Reduce los </a:t>
            </a:r>
            <a:r>
              <a:rPr lang="en-US" dirty="0" err="1">
                <a:solidFill>
                  <a:schemeClr val="bg1"/>
                </a:solidFill>
              </a:rPr>
              <a:t>archivos</a:t>
            </a:r>
            <a:r>
              <a:rPr lang="en-US" dirty="0">
                <a:solidFill>
                  <a:schemeClr val="bg1"/>
                </a:solidFill>
              </a:rPr>
              <a:t> que se van a </a:t>
            </a:r>
            <a:r>
              <a:rPr lang="en-US" dirty="0" err="1">
                <a:solidFill>
                  <a:schemeClr val="bg1"/>
                </a:solidFill>
              </a:rPr>
              <a:t>descargar</a:t>
            </a:r>
            <a:endParaRPr dirty="0">
              <a:solidFill>
                <a:schemeClr val="bg1"/>
              </a:solidFill>
            </a:endParaRPr>
          </a:p>
          <a:p>
            <a:pPr marL="742950" lvl="1" indent="-278765">
              <a:buSzPct val="79999"/>
            </a:pPr>
            <a:r>
              <a:rPr lang="en-US" dirty="0">
                <a:solidFill>
                  <a:schemeClr val="bg1"/>
                </a:solidFill>
              </a:rPr>
              <a:t>Debe </a:t>
            </a:r>
            <a:r>
              <a:rPr lang="en-US" dirty="0" err="1">
                <a:solidFill>
                  <a:schemeClr val="bg1"/>
                </a:solidFill>
              </a:rPr>
              <a:t>descargar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</a:t>
            </a:r>
            <a:r>
              <a:rPr lang="en-US" dirty="0">
                <a:solidFill>
                  <a:schemeClr val="bg1"/>
                </a:solidFill>
              </a:rPr>
              <a:t>  </a:t>
            </a:r>
            <a:r>
              <a:rPr lang="en-US" dirty="0" err="1">
                <a:solidFill>
                  <a:schemeClr val="bg1"/>
                </a:solidFill>
              </a:rPr>
              <a:t>texto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fuente</a:t>
            </a:r>
            <a:r>
              <a:rPr lang="en-US" dirty="0">
                <a:solidFill>
                  <a:schemeClr val="bg1"/>
                </a:solidFill>
              </a:rPr>
              <a:t> antes de usar</a:t>
            </a:r>
            <a:endParaRPr dirty="0">
              <a:solidFill>
                <a:schemeClr val="bg1"/>
              </a:solidFill>
            </a:endParaRPr>
          </a:p>
          <a:p>
            <a:pPr marL="342900" lvl="0" indent="-33528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Char char="►"/>
            </a:pPr>
            <a:r>
              <a:rPr lang="en-US" dirty="0">
                <a:solidFill>
                  <a:schemeClr val="bg1"/>
                </a:solidFill>
              </a:rPr>
              <a:t>Toma </a:t>
            </a:r>
            <a:r>
              <a:rPr lang="en-US" dirty="0" err="1">
                <a:solidFill>
                  <a:schemeClr val="bg1"/>
                </a:solidFill>
              </a:rPr>
              <a:t>varios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minutos</a:t>
            </a:r>
            <a:endParaRPr dirty="0">
              <a:solidFill>
                <a:schemeClr val="bg1"/>
              </a:solidFill>
            </a:endParaRPr>
          </a:p>
          <a:p>
            <a:pPr marL="342900" indent="-335280">
              <a:buSzPct val="80000"/>
            </a:pPr>
            <a:r>
              <a:rPr lang="en-US" dirty="0" err="1">
                <a:solidFill>
                  <a:schemeClr val="bg1"/>
                </a:solidFill>
              </a:rPr>
              <a:t>Cuando</a:t>
            </a:r>
            <a:r>
              <a:rPr lang="en-US" dirty="0">
                <a:solidFill>
                  <a:schemeClr val="bg1"/>
                </a:solidFill>
              </a:rPr>
              <a:t> termina, </a:t>
            </a:r>
            <a:r>
              <a:rPr lang="en-US" dirty="0" err="1">
                <a:solidFill>
                  <a:schemeClr val="bg1"/>
                </a:solidFill>
              </a:rPr>
              <a:t>el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 err="1">
                <a:solidFill>
                  <a:schemeClr val="bg1"/>
                </a:solidFill>
              </a:rPr>
              <a:t>mensaje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muestra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número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textos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fuente</a:t>
            </a:r>
            <a:r>
              <a:rPr lang="en-US" dirty="0">
                <a:solidFill>
                  <a:schemeClr val="bg1"/>
                </a:solidFill>
              </a:rPr>
              <a:t>  </a:t>
            </a:r>
            <a:r>
              <a:rPr lang="en-US" dirty="0" err="1">
                <a:solidFill>
                  <a:schemeClr val="bg1"/>
                </a:solidFill>
              </a:rPr>
              <a:t>disponibles-cierre</a:t>
            </a:r>
            <a:r>
              <a:rPr lang="en-US" dirty="0">
                <a:solidFill>
                  <a:schemeClr val="bg1"/>
                </a:solidFill>
              </a:rPr>
              <a:t> ese </a:t>
            </a:r>
            <a:r>
              <a:rPr lang="en-US" dirty="0" err="1">
                <a:solidFill>
                  <a:schemeClr val="bg1"/>
                </a:solidFill>
              </a:rPr>
              <a:t>mensaje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dirty="0">
              <a:solidFill>
                <a:schemeClr val="bg1"/>
              </a:solidFill>
            </a:endParaRPr>
          </a:p>
          <a:p>
            <a:pPr marL="342900" indent="-335280">
              <a:buSzPct val="80000"/>
            </a:pPr>
            <a:r>
              <a:rPr lang="en-US" dirty="0" err="1">
                <a:solidFill>
                  <a:schemeClr val="bg1"/>
                </a:solidFill>
              </a:rPr>
              <a:t>Ahora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usted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tiene</a:t>
            </a:r>
            <a:r>
              <a:rPr lang="en-US" dirty="0">
                <a:solidFill>
                  <a:schemeClr val="bg1"/>
                </a:solidFill>
              </a:rPr>
              <a:t> la </a:t>
            </a:r>
            <a:r>
              <a:rPr lang="en-US" dirty="0" err="1">
                <a:solidFill>
                  <a:schemeClr val="bg1"/>
                </a:solidFill>
              </a:rPr>
              <a:t>opción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descargar</a:t>
            </a:r>
            <a:r>
              <a:rPr lang="en-US" dirty="0">
                <a:solidFill>
                  <a:schemeClr val="bg1"/>
                </a:solidFill>
              </a:rPr>
              <a:t> los </a:t>
            </a:r>
            <a:r>
              <a:rPr lang="en-US" dirty="0" err="1">
                <a:solidFill>
                  <a:schemeClr val="bg1"/>
                </a:solidFill>
              </a:rPr>
              <a:t>textos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seleccionados</a:t>
            </a:r>
            <a:r>
              <a:rPr lang="en-US" dirty="0">
                <a:solidFill>
                  <a:schemeClr val="bg1"/>
                </a:solidFill>
              </a:rPr>
              <a:t>; </a:t>
            </a:r>
            <a:r>
              <a:rPr lang="en-US" dirty="0" err="1">
                <a:solidFill>
                  <a:schemeClr val="bg1"/>
                </a:solidFill>
              </a:rPr>
              <a:t>usted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puede</a:t>
            </a:r>
            <a:r>
              <a:rPr lang="en-US" dirty="0">
                <a:solidFill>
                  <a:schemeClr val="bg1"/>
                </a:solidFill>
              </a:rPr>
              <a:t> pulsar </a:t>
            </a:r>
            <a:r>
              <a:rPr lang="en-US" dirty="0" err="1">
                <a:solidFill>
                  <a:schemeClr val="bg1"/>
                </a:solidFill>
              </a:rPr>
              <a:t>fuera</a:t>
            </a:r>
            <a:r>
              <a:rPr lang="en-US" dirty="0">
                <a:solidFill>
                  <a:schemeClr val="bg1"/>
                </a:solidFill>
              </a:rPr>
              <a:t> de la </a:t>
            </a:r>
            <a:r>
              <a:rPr lang="en-US" dirty="0" err="1">
                <a:solidFill>
                  <a:schemeClr val="bg1"/>
                </a:solidFill>
              </a:rPr>
              <a:t>pantalla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descarga</a:t>
            </a:r>
            <a:r>
              <a:rPr lang="en-US" dirty="0">
                <a:solidFill>
                  <a:schemeClr val="bg1"/>
                </a:solidFill>
              </a:rPr>
              <a:t> para </a:t>
            </a:r>
            <a:r>
              <a:rPr lang="en-US" dirty="0" err="1">
                <a:solidFill>
                  <a:schemeClr val="bg1"/>
                </a:solidFill>
              </a:rPr>
              <a:t>volver</a:t>
            </a:r>
            <a:r>
              <a:rPr lang="en-US" dirty="0">
                <a:solidFill>
                  <a:schemeClr val="bg1"/>
                </a:solidFill>
              </a:rPr>
              <a:t> a la </a:t>
            </a:r>
            <a:r>
              <a:rPr lang="en-US" dirty="0" err="1">
                <a:solidFill>
                  <a:schemeClr val="bg1"/>
                </a:solidFill>
              </a:rPr>
              <a:t>página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inicio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dirty="0">
              <a:solidFill>
                <a:schemeClr val="bg1"/>
              </a:solidFill>
            </a:endParaRPr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None/>
            </a:pPr>
            <a:endParaRPr dirty="0"/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None/>
            </a:pPr>
            <a:endParaRPr dirty="0"/>
          </a:p>
        </p:txBody>
      </p:sp>
      <p:pic>
        <p:nvPicPr>
          <p:cNvPr id="155" name="Google Shape;155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05028" y="3194172"/>
            <a:ext cx="4251621" cy="1819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99545" y="4609718"/>
            <a:ext cx="3926784" cy="117604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57;p4">
            <a:extLst>
              <a:ext uri="{FF2B5EF4-FFF2-40B4-BE49-F238E27FC236}">
                <a16:creationId xmlns:a16="http://schemas.microsoft.com/office/drawing/2014/main" id="{8D0D0A12-7FF4-47CE-A577-07EFCF29DB66}"/>
              </a:ext>
            </a:extLst>
          </p:cNvPr>
          <p:cNvSpPr/>
          <p:nvPr/>
        </p:nvSpPr>
        <p:spPr>
          <a:xfrm rot="21193697">
            <a:off x="8885364" y="1882811"/>
            <a:ext cx="2330937" cy="611337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905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818689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4200"/>
            </a:pPr>
            <a:r>
              <a:rPr lang="en-US" sz="4000" dirty="0">
                <a:solidFill>
                  <a:schemeClr val="bg1"/>
                </a:solidFill>
              </a:rPr>
              <a:t>Descargando textos fuente </a:t>
            </a:r>
            <a:r>
              <a:rPr lang="en-US" sz="4000" dirty="0" err="1">
                <a:solidFill>
                  <a:schemeClr val="bg1"/>
                </a:solidFill>
              </a:rPr>
              <a:t>disponibles</a:t>
            </a:r>
            <a:endParaRPr sz="4000" dirty="0">
              <a:solidFill>
                <a:schemeClr val="bg1"/>
              </a:solidFill>
            </a:endParaRPr>
          </a:p>
        </p:txBody>
      </p:sp>
      <p:sp>
        <p:nvSpPr>
          <p:cNvPr id="162" name="Google Shape;162;p5"/>
          <p:cNvSpPr txBox="1">
            <a:spLocks noGrp="1"/>
          </p:cNvSpPr>
          <p:nvPr>
            <p:ph type="body" idx="1"/>
          </p:nvPr>
        </p:nvSpPr>
        <p:spPr>
          <a:xfrm>
            <a:off x="1097280" y="1828800"/>
            <a:ext cx="7207092" cy="4367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buSzPts val="1920"/>
              <a:buNone/>
            </a:pPr>
            <a:r>
              <a:rPr lang="en-US" sz="24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Cuando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usted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escoge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descargar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"</a:t>
            </a:r>
            <a:r>
              <a:rPr lang="en-US" sz="24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Textos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fuente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disponibles" desde el menú de Actualización, </a:t>
            </a:r>
            <a:r>
              <a:rPr lang="en-US" sz="24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usted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puede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ver los textos </a:t>
            </a:r>
            <a:r>
              <a:rPr lang="en-US" sz="24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fuente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en una de dos maneras:</a:t>
            </a:r>
            <a:endParaRPr dirty="0">
              <a:solidFill>
                <a:schemeClr val="bg1"/>
              </a:solidFill>
            </a:endParaRPr>
          </a:p>
          <a:p>
            <a:pPr marL="457200" marR="0" lvl="0" indent="-457200" algn="l" rtl="0">
              <a:lnSpc>
                <a:spcPct val="107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entury Gothic"/>
              <a:buAutoNum type="arabicPeriod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Por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idioma</a:t>
            </a:r>
            <a:endParaRPr dirty="0"/>
          </a:p>
          <a:p>
            <a:pPr marL="0" marR="0" lvl="0" indent="0" algn="l" rtl="0">
              <a:lnSpc>
                <a:spcPct val="107000"/>
              </a:lnSpc>
              <a:spcBef>
                <a:spcPts val="1400"/>
              </a:spcBef>
              <a:spcAft>
                <a:spcPts val="0"/>
              </a:spcAft>
              <a:buSzPts val="1920"/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O</a:t>
            </a:r>
            <a:endParaRPr dirty="0"/>
          </a:p>
          <a:p>
            <a:pPr marL="457200" marR="0" lvl="0" indent="-457200" algn="l" rtl="0">
              <a:lnSpc>
                <a:spcPct val="107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entury Gothic"/>
              <a:buAutoNum type="arabicPeriod" startAt="2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Por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libro</a:t>
            </a:r>
            <a:endParaRPr dirty="0"/>
          </a:p>
          <a:p>
            <a:pPr marL="0" marR="0" lvl="0" indent="121920" algn="l" rtl="0">
              <a:lnSpc>
                <a:spcPct val="107000"/>
              </a:lnSpc>
              <a:spcBef>
                <a:spcPts val="1400"/>
              </a:spcBef>
              <a:spcAft>
                <a:spcPts val="0"/>
              </a:spcAft>
              <a:buSzPts val="1920"/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04372" y="2185918"/>
            <a:ext cx="3378298" cy="2903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61134" y="3188142"/>
            <a:ext cx="3684717" cy="608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396108" y="4399813"/>
            <a:ext cx="3614768" cy="59661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57;p4">
            <a:extLst>
              <a:ext uri="{FF2B5EF4-FFF2-40B4-BE49-F238E27FC236}">
                <a16:creationId xmlns:a16="http://schemas.microsoft.com/office/drawing/2014/main" id="{3958F3D7-6D79-4AC7-890D-B2279EE4FDB4}"/>
              </a:ext>
            </a:extLst>
          </p:cNvPr>
          <p:cNvSpPr/>
          <p:nvPr/>
        </p:nvSpPr>
        <p:spPr>
          <a:xfrm rot="2725528">
            <a:off x="9694442" y="4168067"/>
            <a:ext cx="2330937" cy="611337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905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 txBox="1">
            <a:spLocks noGrp="1"/>
          </p:cNvSpPr>
          <p:nvPr>
            <p:ph type="body" idx="1"/>
          </p:nvPr>
        </p:nvSpPr>
        <p:spPr>
          <a:xfrm>
            <a:off x="1097280" y="1828800"/>
            <a:ext cx="10205230" cy="45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07000"/>
              </a:lnSpc>
              <a:spcBef>
                <a:spcPts val="0"/>
              </a:spcBef>
              <a:buSzPct val="100000"/>
            </a:pP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Le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permite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a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usted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 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descargar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múltiples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libros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a la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vez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de un solo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idioma</a:t>
            </a:r>
            <a:endParaRPr sz="24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>
              <a:lnSpc>
                <a:spcPct val="107000"/>
              </a:lnSpc>
              <a:spcBef>
                <a:spcPts val="1400"/>
              </a:spcBef>
              <a:buSzPct val="100000"/>
            </a:pP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  <a:cs typeface="Calibri"/>
                <a:sym typeface="Calibri"/>
              </a:rPr>
              <a:t>Cuando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  <a:cs typeface="Calibri"/>
                <a:sym typeface="Calibri"/>
              </a:rPr>
              <a:t>usted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  <a:cs typeface="Calibri"/>
                <a:sym typeface="Calibri"/>
              </a:rPr>
              <a:t>selecciona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cs typeface="Calibri"/>
                <a:sym typeface="Calibri"/>
              </a:rPr>
              <a:t> un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  <a:cs typeface="Calibri"/>
                <a:sym typeface="Calibri"/>
              </a:rPr>
              <a:t>idioma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cs typeface="Calibri"/>
                <a:sym typeface="Calibri"/>
              </a:rPr>
              <a:t>, se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  <a:cs typeface="Calibri"/>
                <a:sym typeface="Calibri"/>
              </a:rPr>
              <a:t>ven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cs typeface="Calibri"/>
                <a:sym typeface="Calibri"/>
              </a:rPr>
              <a:t> solo los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  <a:cs typeface="Calibri"/>
                <a:sym typeface="Calibri"/>
              </a:rPr>
              <a:t>libros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  <a:cs typeface="Calibri"/>
                <a:sym typeface="Calibri"/>
              </a:rPr>
              <a:t>disponibles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  <a:cs typeface="Calibri"/>
                <a:sym typeface="Calibri"/>
              </a:rPr>
              <a:t>en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cs typeface="Calibri"/>
                <a:sym typeface="Calibri"/>
              </a:rPr>
              <a:t> ese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  <a:cs typeface="Calibri"/>
                <a:sym typeface="Calibri"/>
              </a:rPr>
              <a:t>idioma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cs typeface="Calibri"/>
                <a:sym typeface="Calibri"/>
              </a:rPr>
              <a:t>.</a:t>
            </a:r>
            <a:endParaRPr sz="2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649224" y="457200"/>
            <a:ext cx="10018713" cy="897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 err="1"/>
              <a:t>Viendo</a:t>
            </a:r>
            <a:r>
              <a:rPr lang="en-US" dirty="0"/>
              <a:t> </a:t>
            </a:r>
            <a:r>
              <a:rPr lang="en-US" dirty="0" err="1"/>
              <a:t>textos</a:t>
            </a:r>
            <a:r>
              <a:rPr lang="en-US" dirty="0"/>
              <a:t> </a:t>
            </a:r>
            <a:r>
              <a:rPr lang="en-US" dirty="0" err="1"/>
              <a:t>fuente</a:t>
            </a:r>
            <a:r>
              <a:rPr lang="en-US" dirty="0"/>
              <a:t> por </a:t>
            </a:r>
            <a:r>
              <a:rPr lang="en-US" dirty="0" err="1"/>
              <a:t>idioma</a:t>
            </a:r>
            <a:endParaRPr dirty="0"/>
          </a:p>
        </p:txBody>
      </p:sp>
      <p:pic>
        <p:nvPicPr>
          <p:cNvPr id="178" name="Google Shape;17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69995" y="4462342"/>
            <a:ext cx="3452010" cy="56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 txBox="1">
            <a:spLocks noGrp="1"/>
          </p:cNvSpPr>
          <p:nvPr>
            <p:ph type="body" idx="1"/>
          </p:nvPr>
        </p:nvSpPr>
        <p:spPr>
          <a:xfrm>
            <a:off x="1097280" y="1828800"/>
            <a:ext cx="10205230" cy="2785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7000"/>
              </a:lnSpc>
              <a:spcBef>
                <a:spcPts val="1400"/>
              </a:spcBef>
              <a:spcAft>
                <a:spcPts val="0"/>
              </a:spcAft>
              <a:buSzPct val="100000"/>
              <a:buChar char="►"/>
            </a:pPr>
            <a:r>
              <a:rPr lang="en-US" sz="2400" dirty="0"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Para </a:t>
            </a:r>
            <a:r>
              <a:rPr lang="en-US" sz="2400" dirty="0" err="1"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ver</a:t>
            </a:r>
            <a:r>
              <a:rPr lang="en-US" sz="2400" dirty="0"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por </a:t>
            </a:r>
            <a:r>
              <a:rPr lang="en-US" sz="2400" dirty="0" err="1"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idioma</a:t>
            </a:r>
            <a:r>
              <a:rPr lang="en-US" sz="2400" dirty="0"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:</a:t>
            </a:r>
            <a:endParaRPr dirty="0">
              <a:latin typeface="Century Gothic" panose="020B0502020202020204" pitchFamily="34" charset="0"/>
            </a:endParaRPr>
          </a:p>
          <a:p>
            <a:pPr lvl="1" indent="-457200">
              <a:lnSpc>
                <a:spcPct val="107000"/>
              </a:lnSpc>
              <a:spcBef>
                <a:spcPts val="1400"/>
              </a:spcBef>
              <a:buSzPct val="100000"/>
              <a:buFont typeface="Century Gothic"/>
              <a:buAutoNum type="arabicPeriod"/>
            </a:pPr>
            <a:r>
              <a:rPr lang="en-US" sz="2000" dirty="0" err="1">
                <a:solidFill>
                  <a:schemeClr val="bg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Desplace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 </a:t>
            </a:r>
            <a:r>
              <a:rPr lang="en-US" sz="2000" dirty="0" err="1">
                <a:solidFill>
                  <a:schemeClr val="bg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hacia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o </a:t>
            </a:r>
            <a:r>
              <a:rPr lang="en-US" sz="2000" dirty="0" err="1">
                <a:solidFill>
                  <a:schemeClr val="bg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busque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un </a:t>
            </a:r>
            <a:r>
              <a:rPr lang="en-US" sz="2000" dirty="0" err="1">
                <a:solidFill>
                  <a:schemeClr val="bg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idioma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. </a:t>
            </a:r>
          </a:p>
          <a:p>
            <a:pPr lvl="1" indent="-457200">
              <a:lnSpc>
                <a:spcPct val="107000"/>
              </a:lnSpc>
              <a:spcBef>
                <a:spcPts val="1400"/>
              </a:spcBef>
              <a:buSzPct val="100000"/>
              <a:buFont typeface="Century Gothic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Pulse un </a:t>
            </a:r>
            <a:r>
              <a:rPr lang="en-US" sz="2000" dirty="0" err="1">
                <a:solidFill>
                  <a:schemeClr val="bg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idioma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para </a:t>
            </a:r>
            <a:r>
              <a:rPr lang="en-US" sz="2000" dirty="0" err="1">
                <a:solidFill>
                  <a:schemeClr val="bg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seleccionarlo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.</a:t>
            </a:r>
            <a:endParaRPr lang="en-US" sz="2000" dirty="0">
              <a:solidFill>
                <a:schemeClr val="bg1"/>
              </a:solidFill>
              <a:latin typeface="Century Gothic" panose="020B0502020202020204" pitchFamily="34" charset="0"/>
              <a:cs typeface="Calibri"/>
            </a:endParaRPr>
          </a:p>
          <a:p>
            <a:pPr lvl="1" indent="-457200">
              <a:lnSpc>
                <a:spcPct val="107000"/>
              </a:lnSpc>
              <a:spcBef>
                <a:spcPts val="1400"/>
              </a:spcBef>
              <a:buSzPct val="100000"/>
              <a:buFont typeface="Century Gothic"/>
              <a:buAutoNum type="arabicPeriod"/>
            </a:pPr>
            <a:r>
              <a:rPr lang="en-US" sz="2000" dirty="0" err="1">
                <a:solidFill>
                  <a:schemeClr val="bg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Seleccione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 una </a:t>
            </a:r>
            <a:r>
              <a:rPr lang="en-US" sz="2000" dirty="0" err="1">
                <a:solidFill>
                  <a:schemeClr val="bg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categoría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de </a:t>
            </a:r>
            <a:r>
              <a:rPr lang="en-US" sz="2000" dirty="0" err="1">
                <a:solidFill>
                  <a:schemeClr val="bg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textos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 </a:t>
            </a:r>
            <a:r>
              <a:rPr lang="en-US" sz="2000" dirty="0" err="1">
                <a:solidFill>
                  <a:schemeClr val="bg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disponibles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.</a:t>
            </a:r>
            <a:endParaRPr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lvl="1" indent="-457200">
              <a:lnSpc>
                <a:spcPct val="107000"/>
              </a:lnSpc>
              <a:spcBef>
                <a:spcPts val="1400"/>
              </a:spcBef>
              <a:buSzPct val="100000"/>
              <a:buFont typeface="Century Gothic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Revise </a:t>
            </a:r>
            <a:r>
              <a:rPr lang="en-US" sz="2000" dirty="0" err="1">
                <a:solidFill>
                  <a:schemeClr val="bg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el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texto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(s) que </a:t>
            </a:r>
            <a:r>
              <a:rPr lang="en-US" sz="2000" dirty="0" err="1">
                <a:solidFill>
                  <a:schemeClr val="bg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desea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y pulse </a:t>
            </a:r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DESCARGAR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.</a:t>
            </a:r>
            <a:endParaRPr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72" name="Google Shape;17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28002" y="2151590"/>
            <a:ext cx="4265918" cy="121104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649224" y="457200"/>
            <a:ext cx="10018713" cy="897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 err="1"/>
              <a:t>Viendo</a:t>
            </a:r>
            <a:r>
              <a:rPr lang="en-US" dirty="0"/>
              <a:t> </a:t>
            </a:r>
            <a:r>
              <a:rPr lang="en-US" dirty="0" err="1"/>
              <a:t>textos</a:t>
            </a:r>
            <a:r>
              <a:rPr lang="en-US" dirty="0"/>
              <a:t> </a:t>
            </a:r>
            <a:r>
              <a:rPr lang="en-US" dirty="0" err="1"/>
              <a:t>fuente</a:t>
            </a:r>
            <a:r>
              <a:rPr lang="en-US" dirty="0"/>
              <a:t> por </a:t>
            </a:r>
            <a:r>
              <a:rPr lang="en-US" dirty="0" err="1"/>
              <a:t>idioma</a:t>
            </a:r>
            <a:endParaRPr dirty="0"/>
          </a:p>
        </p:txBody>
      </p:sp>
      <p:sp>
        <p:nvSpPr>
          <p:cNvPr id="174" name="Google Shape;174;p6"/>
          <p:cNvSpPr/>
          <p:nvPr/>
        </p:nvSpPr>
        <p:spPr>
          <a:xfrm>
            <a:off x="9028497" y="2372365"/>
            <a:ext cx="561163" cy="561163"/>
          </a:xfrm>
          <a:prstGeom prst="ellipse">
            <a:avLst/>
          </a:prstGeom>
          <a:solidFill>
            <a:srgbClr val="28C28C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001F5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 b="1" dirty="0">
              <a:solidFill>
                <a:srgbClr val="001F52"/>
              </a:solidFill>
            </a:endParaRPr>
          </a:p>
        </p:txBody>
      </p:sp>
      <p:sp>
        <p:nvSpPr>
          <p:cNvPr id="175" name="Google Shape;175;p6"/>
          <p:cNvSpPr/>
          <p:nvPr/>
        </p:nvSpPr>
        <p:spPr>
          <a:xfrm>
            <a:off x="8238487" y="3082049"/>
            <a:ext cx="561163" cy="561163"/>
          </a:xfrm>
          <a:prstGeom prst="ellipse">
            <a:avLst/>
          </a:prstGeom>
          <a:solidFill>
            <a:srgbClr val="28C28C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001F5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b="1" dirty="0">
              <a:solidFill>
                <a:srgbClr val="001F52"/>
              </a:solidFill>
            </a:endParaRPr>
          </a:p>
        </p:txBody>
      </p:sp>
      <p:pic>
        <p:nvPicPr>
          <p:cNvPr id="176" name="Google Shape;176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38487" y="4323358"/>
            <a:ext cx="3728683" cy="1524196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6"/>
          <p:cNvSpPr/>
          <p:nvPr/>
        </p:nvSpPr>
        <p:spPr>
          <a:xfrm>
            <a:off x="9330495" y="4969629"/>
            <a:ext cx="561163" cy="561163"/>
          </a:xfrm>
          <a:prstGeom prst="ellipse">
            <a:avLst/>
          </a:prstGeom>
          <a:solidFill>
            <a:srgbClr val="28C28C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001F5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b="1" dirty="0">
              <a:solidFill>
                <a:srgbClr val="001F52"/>
              </a:solidFill>
            </a:endParaRPr>
          </a:p>
        </p:txBody>
      </p:sp>
      <p:pic>
        <p:nvPicPr>
          <p:cNvPr id="178" name="Google Shape;178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69995" y="1188564"/>
            <a:ext cx="3452010" cy="56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250588" y="4614659"/>
            <a:ext cx="4305501" cy="1904356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6"/>
          <p:cNvSpPr/>
          <p:nvPr/>
        </p:nvSpPr>
        <p:spPr>
          <a:xfrm>
            <a:off x="4263309" y="5177421"/>
            <a:ext cx="561163" cy="561163"/>
          </a:xfrm>
          <a:prstGeom prst="ellipse">
            <a:avLst/>
          </a:prstGeom>
          <a:solidFill>
            <a:srgbClr val="28C28C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001F5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endParaRPr b="1" dirty="0">
              <a:solidFill>
                <a:srgbClr val="001F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25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"/>
          <p:cNvSpPr txBox="1">
            <a:spLocks noGrp="1"/>
          </p:cNvSpPr>
          <p:nvPr>
            <p:ph type="body" idx="1"/>
          </p:nvPr>
        </p:nvSpPr>
        <p:spPr>
          <a:xfrm>
            <a:off x="1097280" y="1828800"/>
            <a:ext cx="10018713" cy="2833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07000"/>
              </a:lnSpc>
              <a:spcBef>
                <a:spcPts val="0"/>
              </a:spcBef>
              <a:buSzPct val="100000"/>
            </a:pP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Le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permite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a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usted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 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descargar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múltiples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idiomas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a la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vez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para un solo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libro</a:t>
            </a:r>
            <a:endParaRPr sz="24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>
              <a:lnSpc>
                <a:spcPct val="107000"/>
              </a:lnSpc>
              <a:spcBef>
                <a:spcPts val="1400"/>
              </a:spcBef>
              <a:buSzPct val="100000"/>
            </a:pP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Cuando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usted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selecciona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un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libro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sólo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muestra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los 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idiomas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disponibles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para ese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libro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.</a:t>
            </a:r>
            <a:endParaRPr sz="2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88" name="Google Shape;188;p7"/>
          <p:cNvSpPr txBox="1">
            <a:spLocks noGrp="1"/>
          </p:cNvSpPr>
          <p:nvPr>
            <p:ph type="title"/>
          </p:nvPr>
        </p:nvSpPr>
        <p:spPr>
          <a:xfrm>
            <a:off x="649224" y="457200"/>
            <a:ext cx="10018713" cy="897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 err="1"/>
              <a:t>Viendo</a:t>
            </a:r>
            <a:r>
              <a:rPr lang="en-US" dirty="0"/>
              <a:t> </a:t>
            </a:r>
            <a:r>
              <a:rPr lang="en-US" dirty="0" err="1"/>
              <a:t>textos</a:t>
            </a:r>
            <a:r>
              <a:rPr lang="en-US" dirty="0"/>
              <a:t> </a:t>
            </a:r>
            <a:r>
              <a:rPr lang="en-US" dirty="0" err="1"/>
              <a:t>fuente</a:t>
            </a:r>
            <a:r>
              <a:rPr lang="en-US" dirty="0"/>
              <a:t> por </a:t>
            </a:r>
            <a:r>
              <a:rPr lang="en-US" dirty="0" err="1"/>
              <a:t>libro</a:t>
            </a:r>
            <a:endParaRPr dirty="0"/>
          </a:p>
        </p:txBody>
      </p:sp>
      <p:pic>
        <p:nvPicPr>
          <p:cNvPr id="191" name="Google Shape;19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72991" y="4377930"/>
            <a:ext cx="3446018" cy="568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</TotalTime>
  <Words>556</Words>
  <Application>Microsoft Office PowerPoint</Application>
  <PresentationFormat>Widescreen</PresentationFormat>
  <Paragraphs>83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Noto Sans Symbols</vt:lpstr>
      <vt:lpstr>Ion</vt:lpstr>
      <vt:lpstr>Actualizando los elementos del programa</vt:lpstr>
      <vt:lpstr>¿De qué trata esta presentación ?</vt:lpstr>
      <vt:lpstr>¿Qué puedo actualizar?</vt:lpstr>
      <vt:lpstr>¿Qué puedo actualizar?</vt:lpstr>
      <vt:lpstr>Actualizando listas de textos fuente</vt:lpstr>
      <vt:lpstr>Descargando textos fuente disponibles</vt:lpstr>
      <vt:lpstr>Viendo textos fuente por idioma</vt:lpstr>
      <vt:lpstr>Viendo textos fuente por idioma</vt:lpstr>
      <vt:lpstr>Viendo textos fuente por libro</vt:lpstr>
      <vt:lpstr>Viendo textos fuente por libro</vt:lpstr>
      <vt:lpstr>Actualizando la lista de idiomas de destino disponibles</vt:lpstr>
      <vt:lpstr>Verificando para actualizaciones a Escritor BTT</vt:lpstr>
      <vt:lpstr>¿Qué aprendió?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Actualizando los elementos del programa</dc:title>
  <dc:creator>Pamela Gamer</dc:creator>
  <cp:lastModifiedBy>Christine Jarka</cp:lastModifiedBy>
  <cp:revision>228</cp:revision>
  <dcterms:created xsi:type="dcterms:W3CDTF">2019-12-03T13:43:45Z</dcterms:created>
  <dcterms:modified xsi:type="dcterms:W3CDTF">2021-07-08T20:02:09Z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0x0101005AB3623AC358204B8459D60480BA9C2B</vt:lpwstr>
  </property>
</Properties>
</file>