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70" r:id="rId11"/>
    <p:sldId id="262" r:id="rId12"/>
    <p:sldId id="263" r:id="rId13"/>
    <p:sldId id="271" r:id="rId14"/>
    <p:sldId id="272" r:id="rId15"/>
    <p:sldId id="264" r:id="rId16"/>
    <p:sldId id="265" r:id="rId17"/>
    <p:sldId id="273" r:id="rId18"/>
    <p:sldId id="266" r:id="rId19"/>
    <p:sldId id="267" r:id="rId20"/>
    <p:sldId id="274" r:id="rId21"/>
    <p:sldId id="268" r:id="rId22"/>
    <p:sldId id="275" r:id="rId23"/>
    <p:sldId id="276" r:id="rId24"/>
    <p:sldId id="269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TBU+5ALy0+f1bfnOt8wl+qgTR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2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5283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367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7422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7693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641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8434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USFM – Unified Standard Format Markers – markup language that is widely used for encoding the digital text of scripture translations.</a:t>
            </a:r>
            <a:endParaRPr/>
          </a:p>
        </p:txBody>
      </p:sp>
      <p:sp>
        <p:nvSpPr>
          <p:cNvPr id="149" name="Google Shape;14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878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 cap="none">
                <a:solidFill>
                  <a:srgbClr val="28C28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2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2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27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79" name="Google Shape;79;p27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pic>
        <p:nvPicPr>
          <p:cNvPr id="80" name="Google Shape;80;p2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2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94" name="Google Shape;94;p29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29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2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30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Google Shape;102;p30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30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30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30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30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Google Shape;108;p30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09" name="Google Shape;109;p3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30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3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3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1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3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121" name="Google Shape;121;p3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7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1pPr>
            <a:lvl2pPr marL="914400" lvl="1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2pPr>
            <a:lvl3pPr marL="1371600" lvl="2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29" name="Google Shape;2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8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 cap="none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4" name="Google Shape;3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9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42" name="Google Shape;4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0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2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2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2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2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664"/>
            </a:gs>
            <a:gs pos="10000">
              <a:srgbClr val="002664"/>
            </a:gs>
            <a:gs pos="100000">
              <a:srgbClr val="004C7A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19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4" name="Google Shape;14;p1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 dirty="0" err="1">
                <a:solidFill>
                  <a:schemeClr val="bg1"/>
                </a:solidFill>
              </a:rPr>
              <a:t>Subiendo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Exportando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Importando</a:t>
            </a:r>
            <a:r>
              <a:rPr lang="en-US" dirty="0">
                <a:solidFill>
                  <a:schemeClr val="bg1"/>
                </a:solidFill>
              </a:rPr>
              <a:t> un Proyecto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8" name="Google Shape;128;p1"/>
          <p:cNvSpPr txBox="1">
            <a:spLocks noGrp="1"/>
          </p:cNvSpPr>
          <p:nvPr>
            <p:ph type="subTitle" idx="1"/>
          </p:nvPr>
        </p:nvSpPr>
        <p:spPr>
          <a:xfrm>
            <a:off x="914400" y="2468880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 dirty="0" err="1"/>
              <a:t>Escritor</a:t>
            </a:r>
            <a:r>
              <a:rPr lang="en-US" sz="3600" dirty="0"/>
              <a:t> BTT para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 dirty="0"/>
              <a:t>Android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64;p11">
            <a:extLst>
              <a:ext uri="{FF2B5EF4-FFF2-40B4-BE49-F238E27FC236}">
                <a16:creationId xmlns:a16="http://schemas.microsoft.com/office/drawing/2014/main" id="{F8A49D21-E72C-40C2-BF27-BEE61B06F72F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6184900" y="2167128"/>
            <a:ext cx="5626445" cy="337413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Paso 2: </a:t>
            </a:r>
            <a:r>
              <a:rPr lang="en-US" dirty="0" err="1">
                <a:solidFill>
                  <a:schemeClr val="bg1"/>
                </a:solidFill>
              </a:rPr>
              <a:t>Revisando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</a:t>
            </a:r>
            <a:r>
              <a:rPr lang="en-US" dirty="0">
                <a:solidFill>
                  <a:schemeClr val="bg1"/>
                </a:solidFill>
              </a:rPr>
              <a:t> Proyecto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4" name="Google Shape;214;p8"/>
          <p:cNvSpPr txBox="1">
            <a:spLocks noGrp="1"/>
          </p:cNvSpPr>
          <p:nvPr>
            <p:ph type="body" idx="1"/>
          </p:nvPr>
        </p:nvSpPr>
        <p:spPr>
          <a:xfrm>
            <a:off x="1097280" y="2103120"/>
            <a:ext cx="5087620" cy="387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spcAft>
                <a:spcPts val="0"/>
              </a:spcAft>
              <a:buSzPct val="80000"/>
              <a:buNone/>
            </a:pPr>
            <a:r>
              <a:rPr lang="en-US" sz="2800" dirty="0">
                <a:solidFill>
                  <a:schemeClr val="bg1"/>
                </a:solidFill>
              </a:rPr>
              <a:t>Revise </a:t>
            </a:r>
            <a:r>
              <a:rPr lang="en-US" sz="2800" dirty="0" err="1">
                <a:solidFill>
                  <a:schemeClr val="bg1"/>
                </a:solidFill>
              </a:rPr>
              <a:t>su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proyecto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endParaRPr sz="2800" dirty="0">
              <a:solidFill>
                <a:schemeClr val="bg1"/>
              </a:solidFill>
            </a:endParaRPr>
          </a:p>
          <a:p>
            <a:pPr indent="-457200">
              <a:buSzPct val="100000"/>
              <a:buFont typeface="+mj-lt"/>
              <a:buAutoNum type="arabicPeriod" startAt="3"/>
            </a:pPr>
            <a:r>
              <a:rPr lang="en-US" sz="2400" dirty="0">
                <a:solidFill>
                  <a:schemeClr val="bg1"/>
                </a:solidFill>
              </a:rPr>
              <a:t>Pulse Proyecto.</a:t>
            </a:r>
            <a:endParaRPr sz="2400" dirty="0">
              <a:solidFill>
                <a:schemeClr val="bg1"/>
              </a:solidFill>
            </a:endParaRPr>
          </a:p>
          <a:p>
            <a:pPr indent="-457200">
              <a:buSzPct val="100000"/>
              <a:buFont typeface="+mj-lt"/>
              <a:buAutoNum type="arabicPeriod" startAt="3"/>
            </a:pPr>
            <a:r>
              <a:rPr lang="en-US" sz="2400" dirty="0">
                <a:solidFill>
                  <a:schemeClr val="bg1"/>
                </a:solidFill>
              </a:rPr>
              <a:t>Pulse el </a:t>
            </a:r>
            <a:r>
              <a:rPr lang="en-US" sz="2400" dirty="0" err="1">
                <a:solidFill>
                  <a:schemeClr val="bg1"/>
                </a:solidFill>
              </a:rPr>
              <a:t>botón</a:t>
            </a:r>
            <a:r>
              <a:rPr lang="en-US" sz="2400" dirty="0">
                <a:solidFill>
                  <a:schemeClr val="bg1"/>
                </a:solidFill>
              </a:rPr>
              <a:t> de REVISIONES, </a:t>
            </a:r>
            <a:r>
              <a:rPr lang="en-US" sz="2400" dirty="0" err="1">
                <a:solidFill>
                  <a:schemeClr val="bg1"/>
                </a:solidFill>
              </a:rPr>
              <a:t>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hubiese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alguno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</a:endParaRPr>
          </a:p>
          <a:p>
            <a:pPr indent="-457200">
              <a:buSzPct val="100000"/>
              <a:buFont typeface="+mj-lt"/>
              <a:buAutoNum type="arabicPeriod" startAt="3"/>
            </a:pPr>
            <a:r>
              <a:rPr lang="en-US" sz="2400" dirty="0">
                <a:solidFill>
                  <a:schemeClr val="bg1"/>
                </a:solidFill>
              </a:rPr>
              <a:t>Es </a:t>
            </a:r>
            <a:r>
              <a:rPr lang="en-US" sz="2400" dirty="0" err="1">
                <a:solidFill>
                  <a:schemeClr val="bg1"/>
                </a:solidFill>
              </a:rPr>
              <a:t>buena</a:t>
            </a:r>
            <a:r>
              <a:rPr lang="en-US" sz="2400" dirty="0">
                <a:solidFill>
                  <a:schemeClr val="bg1"/>
                </a:solidFill>
              </a:rPr>
              <a:t> idea </a:t>
            </a:r>
            <a:r>
              <a:rPr lang="en-US" sz="2400" dirty="0" err="1">
                <a:solidFill>
                  <a:schemeClr val="bg1"/>
                </a:solidFill>
              </a:rPr>
              <a:t>revisarlo</a:t>
            </a:r>
            <a:r>
              <a:rPr lang="en-US" sz="2400" dirty="0">
                <a:solidFill>
                  <a:schemeClr val="bg1"/>
                </a:solidFill>
              </a:rPr>
              <a:t> antes de </a:t>
            </a:r>
            <a:r>
              <a:rPr lang="en-US" sz="2400" dirty="0" err="1">
                <a:solidFill>
                  <a:schemeClr val="bg1"/>
                </a:solidFill>
              </a:rPr>
              <a:t>compartir</a:t>
            </a:r>
            <a:r>
              <a:rPr lang="en-US" sz="2400" dirty="0">
                <a:solidFill>
                  <a:schemeClr val="bg1"/>
                </a:solidFill>
              </a:rPr>
              <a:t> o </a:t>
            </a:r>
            <a:r>
              <a:rPr lang="en-US" sz="2400" dirty="0" err="1">
                <a:solidFill>
                  <a:schemeClr val="bg1"/>
                </a:solidFill>
              </a:rPr>
              <a:t>exportarlo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</a:endParaRPr>
          </a:p>
          <a:p>
            <a:pPr marL="914400" lvl="1" indent="-335280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None/>
            </a:pPr>
            <a:endParaRPr sz="2400" dirty="0">
              <a:solidFill>
                <a:schemeClr val="bg1"/>
              </a:solidFill>
            </a:endParaRPr>
          </a:p>
          <a:p>
            <a:pPr marL="914400" lvl="1" indent="-335280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None/>
            </a:pPr>
            <a:endParaRPr sz="2400"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ct val="79999"/>
              <a:buFont typeface="Century Gothic"/>
              <a:buNone/>
            </a:pPr>
            <a:endParaRPr sz="1800" dirty="0"/>
          </a:p>
        </p:txBody>
      </p:sp>
      <p:sp>
        <p:nvSpPr>
          <p:cNvPr id="217" name="Google Shape;217;p8"/>
          <p:cNvSpPr/>
          <p:nvPr/>
        </p:nvSpPr>
        <p:spPr>
          <a:xfrm>
            <a:off x="8239272" y="3768052"/>
            <a:ext cx="2236457" cy="1292303"/>
          </a:xfrm>
          <a:prstGeom prst="wedgeRectCallout">
            <a:avLst>
              <a:gd name="adj1" fmla="val 82697"/>
              <a:gd name="adj2" fmla="val -75274"/>
            </a:avLst>
          </a:prstGeom>
          <a:solidFill>
            <a:schemeClr val="l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Indicación</a:t>
            </a:r>
            <a:r>
              <a:rPr lang="en-US" sz="18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1800" b="1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trozo</a:t>
            </a:r>
            <a:r>
              <a:rPr lang="en-US" sz="18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1800" b="1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traducción</a:t>
            </a:r>
            <a:r>
              <a:rPr lang="en-US" sz="18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incompleto</a:t>
            </a:r>
            <a:endParaRPr dirty="0"/>
          </a:p>
        </p:txBody>
      </p:sp>
      <p:sp>
        <p:nvSpPr>
          <p:cNvPr id="218" name="Google Shape;218;p8"/>
          <p:cNvSpPr/>
          <p:nvPr/>
        </p:nvSpPr>
        <p:spPr>
          <a:xfrm>
            <a:off x="6687848" y="2437284"/>
            <a:ext cx="1378675" cy="30282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56853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9"/>
          <p:cNvPicPr preferRelativeResize="0"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61200" y="2103120"/>
            <a:ext cx="4572000" cy="146089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Paso 2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Revisando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</a:t>
            </a:r>
            <a:r>
              <a:rPr lang="en-US" dirty="0">
                <a:solidFill>
                  <a:schemeClr val="bg1"/>
                </a:solidFill>
              </a:rPr>
              <a:t> Proyecto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26" name="Google Shape;226;p9"/>
          <p:cNvSpPr txBox="1">
            <a:spLocks noGrp="1"/>
          </p:cNvSpPr>
          <p:nvPr>
            <p:ph type="body" idx="1"/>
          </p:nvPr>
        </p:nvSpPr>
        <p:spPr>
          <a:xfrm>
            <a:off x="1097280" y="2103120"/>
            <a:ext cx="5963920" cy="2202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Aft>
                <a:spcPts val="0"/>
              </a:spcAft>
              <a:buSzPct val="80000"/>
              <a:buNone/>
            </a:pPr>
            <a:r>
              <a:rPr lang="en-US" sz="2800" dirty="0" err="1"/>
              <a:t>Agregue</a:t>
            </a:r>
            <a:r>
              <a:rPr lang="en-US" sz="2800" dirty="0"/>
              <a:t> </a:t>
            </a:r>
            <a:r>
              <a:rPr lang="en-US" sz="2800" dirty="0" err="1"/>
              <a:t>otro</a:t>
            </a:r>
            <a:r>
              <a:rPr lang="en-US" sz="2800" dirty="0"/>
              <a:t> </a:t>
            </a:r>
            <a:r>
              <a:rPr lang="en-US" sz="2800" dirty="0" err="1"/>
              <a:t>colaborador</a:t>
            </a:r>
            <a:r>
              <a:rPr lang="en-US" sz="2800" dirty="0"/>
              <a:t>.</a:t>
            </a:r>
            <a:endParaRPr dirty="0"/>
          </a:p>
          <a:p>
            <a:pPr indent="-457200"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Pulse “</a:t>
            </a:r>
            <a:r>
              <a:rPr lang="en-US" sz="2400" dirty="0" err="1">
                <a:solidFill>
                  <a:schemeClr val="bg1"/>
                </a:solidFill>
              </a:rPr>
              <a:t>Colaboradores</a:t>
            </a:r>
            <a:r>
              <a:rPr lang="en-US" sz="2400" dirty="0">
                <a:solidFill>
                  <a:schemeClr val="bg1"/>
                </a:solidFill>
              </a:rPr>
              <a:t>.”</a:t>
            </a:r>
            <a:endParaRPr sz="2400" dirty="0">
              <a:solidFill>
                <a:schemeClr val="bg1"/>
              </a:solidFill>
            </a:endParaRPr>
          </a:p>
          <a:p>
            <a:pPr indent="-438912">
              <a:buSzPct val="100000"/>
              <a:buFont typeface="Century Gothic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Pulse “</a:t>
            </a:r>
            <a:r>
              <a:rPr lang="en-US" sz="2400" dirty="0" err="1">
                <a:solidFill>
                  <a:schemeClr val="bg1"/>
                </a:solidFill>
              </a:rPr>
              <a:t>Agregar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otro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colaborador</a:t>
            </a:r>
            <a:r>
              <a:rPr lang="en-US" sz="2400" dirty="0">
                <a:solidFill>
                  <a:schemeClr val="bg1"/>
                </a:solidFill>
              </a:rPr>
              <a:t>.”</a:t>
            </a:r>
            <a:endParaRPr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400" dirty="0"/>
          </a:p>
        </p:txBody>
      </p:sp>
      <p:sp>
        <p:nvSpPr>
          <p:cNvPr id="227" name="Google Shape;227;p9"/>
          <p:cNvSpPr/>
          <p:nvPr/>
        </p:nvSpPr>
        <p:spPr>
          <a:xfrm>
            <a:off x="8258371" y="2247879"/>
            <a:ext cx="1708589" cy="34118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81244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Paso 2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Revisando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</a:t>
            </a:r>
            <a:r>
              <a:rPr lang="en-US" dirty="0">
                <a:solidFill>
                  <a:schemeClr val="bg1"/>
                </a:solidFill>
              </a:rPr>
              <a:t> Proyecto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26" name="Google Shape;226;p9"/>
          <p:cNvSpPr txBox="1">
            <a:spLocks noGrp="1"/>
          </p:cNvSpPr>
          <p:nvPr>
            <p:ph type="body" idx="1"/>
          </p:nvPr>
        </p:nvSpPr>
        <p:spPr>
          <a:xfrm>
            <a:off x="1097280" y="2103119"/>
            <a:ext cx="6586220" cy="4551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Aft>
                <a:spcPts val="0"/>
              </a:spcAft>
              <a:buSzPct val="80000"/>
              <a:buNone/>
            </a:pPr>
            <a:r>
              <a:rPr lang="en-US" sz="2800" dirty="0" err="1"/>
              <a:t>Agregue</a:t>
            </a:r>
            <a:r>
              <a:rPr lang="en-US" sz="2800" dirty="0"/>
              <a:t> </a:t>
            </a:r>
            <a:r>
              <a:rPr lang="en-US" sz="2800" dirty="0" err="1"/>
              <a:t>otro</a:t>
            </a:r>
            <a:r>
              <a:rPr lang="en-US" sz="2800" dirty="0"/>
              <a:t> </a:t>
            </a:r>
            <a:r>
              <a:rPr lang="en-US" sz="2800" dirty="0" err="1"/>
              <a:t>colaborador</a:t>
            </a:r>
            <a:r>
              <a:rPr lang="en-US" sz="2800" dirty="0"/>
              <a:t>.</a:t>
            </a:r>
            <a:endParaRPr dirty="0"/>
          </a:p>
          <a:p>
            <a:pPr indent="-457200">
              <a:buSzPct val="100000"/>
              <a:buFont typeface="+mj-lt"/>
              <a:buAutoNum type="arabicPeriod" startAt="3"/>
            </a:pPr>
            <a:r>
              <a:rPr lang="en-US" sz="2400" dirty="0" err="1">
                <a:solidFill>
                  <a:schemeClr val="bg1"/>
                </a:solidFill>
              </a:rPr>
              <a:t>Agregue</a:t>
            </a:r>
            <a:r>
              <a:rPr lang="en-US" sz="2400" dirty="0">
                <a:solidFill>
                  <a:schemeClr val="bg1"/>
                </a:solidFill>
              </a:rPr>
              <a:t> el </a:t>
            </a:r>
            <a:r>
              <a:rPr lang="en-US" sz="2400" dirty="0" err="1">
                <a:solidFill>
                  <a:schemeClr val="bg1"/>
                </a:solidFill>
              </a:rPr>
              <a:t>nombre</a:t>
            </a:r>
            <a:r>
              <a:rPr lang="en-US" sz="2400" dirty="0">
                <a:solidFill>
                  <a:schemeClr val="bg1"/>
                </a:solidFill>
              </a:rPr>
              <a:t> del </a:t>
            </a:r>
            <a:r>
              <a:rPr lang="en-US" sz="2400" dirty="0" err="1">
                <a:solidFill>
                  <a:schemeClr val="bg1"/>
                </a:solidFill>
              </a:rPr>
              <a:t>colaborador</a:t>
            </a:r>
            <a:r>
              <a:rPr lang="en-US" sz="2400" dirty="0">
                <a:solidFill>
                  <a:schemeClr val="bg1"/>
                </a:solidFill>
              </a:rPr>
              <a:t> y marque la </a:t>
            </a:r>
            <a:r>
              <a:rPr lang="en-US" sz="2400" dirty="0" err="1">
                <a:solidFill>
                  <a:schemeClr val="bg1"/>
                </a:solidFill>
              </a:rPr>
              <a:t>casilla</a:t>
            </a:r>
            <a:r>
              <a:rPr lang="en-US" sz="2400" dirty="0">
                <a:solidFill>
                  <a:schemeClr val="bg1"/>
                </a:solidFill>
              </a:rPr>
              <a:t> de “</a:t>
            </a:r>
            <a:r>
              <a:rPr lang="en-US" sz="2400" dirty="0" err="1">
                <a:solidFill>
                  <a:schemeClr val="bg1"/>
                </a:solidFill>
              </a:rPr>
              <a:t>Acuerdo</a:t>
            </a:r>
            <a:r>
              <a:rPr lang="en-US" sz="2400" dirty="0">
                <a:solidFill>
                  <a:schemeClr val="bg1"/>
                </a:solidFill>
              </a:rPr>
              <a:t>” y, a </a:t>
            </a:r>
            <a:r>
              <a:rPr lang="en-US" sz="2400" dirty="0" err="1">
                <a:solidFill>
                  <a:schemeClr val="bg1"/>
                </a:solidFill>
              </a:rPr>
              <a:t>continuación</a:t>
            </a:r>
            <a:r>
              <a:rPr lang="en-US" sz="2400" dirty="0">
                <a:solidFill>
                  <a:schemeClr val="bg1"/>
                </a:solidFill>
              </a:rPr>
              <a:t>, pulse “</a:t>
            </a:r>
            <a:r>
              <a:rPr lang="en-US" sz="2400" dirty="0" err="1">
                <a:solidFill>
                  <a:schemeClr val="bg1"/>
                </a:solidFill>
              </a:rPr>
              <a:t>Guardar</a:t>
            </a:r>
            <a:r>
              <a:rPr lang="en-US" sz="2400" dirty="0">
                <a:solidFill>
                  <a:schemeClr val="bg1"/>
                </a:solidFill>
              </a:rPr>
              <a:t>” (es </a:t>
            </a:r>
            <a:r>
              <a:rPr lang="en-US" sz="2400" dirty="0" err="1">
                <a:solidFill>
                  <a:schemeClr val="bg1"/>
                </a:solidFill>
              </a:rPr>
              <a:t>posible</a:t>
            </a:r>
            <a:r>
              <a:rPr lang="en-US" sz="2400" dirty="0">
                <a:solidFill>
                  <a:schemeClr val="bg1"/>
                </a:solidFill>
              </a:rPr>
              <a:t> que </a:t>
            </a:r>
            <a:r>
              <a:rPr lang="en-US" sz="2400" dirty="0" err="1">
                <a:solidFill>
                  <a:schemeClr val="bg1"/>
                </a:solidFill>
              </a:rPr>
              <a:t>tenga</a:t>
            </a:r>
            <a:r>
              <a:rPr lang="en-US" sz="2400" dirty="0">
                <a:solidFill>
                  <a:schemeClr val="bg1"/>
                </a:solidFill>
              </a:rPr>
              <a:t> que </a:t>
            </a:r>
            <a:r>
              <a:rPr lang="en-US" sz="2400" dirty="0" err="1">
                <a:solidFill>
                  <a:schemeClr val="bg1"/>
                </a:solidFill>
              </a:rPr>
              <a:t>tocar</a:t>
            </a:r>
            <a:r>
              <a:rPr lang="en-US" sz="2400" dirty="0">
                <a:solidFill>
                  <a:schemeClr val="bg1"/>
                </a:solidFill>
              </a:rPr>
              <a:t> el </a:t>
            </a:r>
            <a:r>
              <a:rPr lang="en-US" sz="2400" dirty="0" err="1">
                <a:solidFill>
                  <a:schemeClr val="bg1"/>
                </a:solidFill>
              </a:rPr>
              <a:t>botón</a:t>
            </a:r>
            <a:r>
              <a:rPr lang="en-US" sz="2400" dirty="0">
                <a:solidFill>
                  <a:schemeClr val="bg1"/>
                </a:solidFill>
              </a:rPr>
              <a:t> “</a:t>
            </a:r>
            <a:r>
              <a:rPr lang="en-US" sz="2400" dirty="0" err="1">
                <a:solidFill>
                  <a:schemeClr val="bg1"/>
                </a:solidFill>
              </a:rPr>
              <a:t>atrás</a:t>
            </a:r>
            <a:r>
              <a:rPr lang="en-US" sz="2400" dirty="0">
                <a:solidFill>
                  <a:schemeClr val="bg1"/>
                </a:solidFill>
              </a:rPr>
              <a:t>” del </a:t>
            </a:r>
            <a:r>
              <a:rPr lang="en-US" sz="2400" dirty="0" err="1">
                <a:solidFill>
                  <a:schemeClr val="bg1"/>
                </a:solidFill>
              </a:rPr>
              <a:t>dispositivo</a:t>
            </a:r>
            <a:r>
              <a:rPr lang="en-US" sz="2400" dirty="0">
                <a:solidFill>
                  <a:schemeClr val="bg1"/>
                </a:solidFill>
              </a:rPr>
              <a:t> para </a:t>
            </a:r>
            <a:r>
              <a:rPr lang="en-US" sz="2400" dirty="0" err="1">
                <a:solidFill>
                  <a:schemeClr val="bg1"/>
                </a:solidFill>
              </a:rPr>
              <a:t>descartar</a:t>
            </a:r>
            <a:r>
              <a:rPr lang="en-US" sz="2400" dirty="0">
                <a:solidFill>
                  <a:schemeClr val="bg1"/>
                </a:solidFill>
              </a:rPr>
              <a:t> el </a:t>
            </a:r>
            <a:r>
              <a:rPr lang="en-US" sz="2400" dirty="0" err="1">
                <a:solidFill>
                  <a:schemeClr val="bg1"/>
                </a:solidFill>
              </a:rPr>
              <a:t>teclado</a:t>
            </a:r>
            <a:r>
              <a:rPr lang="en-US" sz="2400" dirty="0">
                <a:solidFill>
                  <a:schemeClr val="bg1"/>
                </a:solidFill>
              </a:rPr>
              <a:t> para que </a:t>
            </a:r>
            <a:r>
              <a:rPr lang="en-US" sz="2400" dirty="0" err="1">
                <a:solidFill>
                  <a:schemeClr val="bg1"/>
                </a:solidFill>
              </a:rPr>
              <a:t>pueda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ver</a:t>
            </a:r>
            <a:r>
              <a:rPr lang="en-US" sz="2400" dirty="0">
                <a:solidFill>
                  <a:schemeClr val="bg1"/>
                </a:solidFill>
              </a:rPr>
              <a:t> el </a:t>
            </a:r>
            <a:r>
              <a:rPr lang="en-US" sz="2400" dirty="0" err="1">
                <a:solidFill>
                  <a:schemeClr val="bg1"/>
                </a:solidFill>
              </a:rPr>
              <a:t>botón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Guardar</a:t>
            </a:r>
            <a:r>
              <a:rPr lang="en-US" sz="2400" dirty="0">
                <a:solidFill>
                  <a:schemeClr val="bg1"/>
                </a:solidFill>
              </a:rPr>
              <a:t>.)</a:t>
            </a:r>
            <a:endParaRPr sz="2400" dirty="0">
              <a:solidFill>
                <a:schemeClr val="bg1"/>
              </a:solidFill>
            </a:endParaRPr>
          </a:p>
          <a:p>
            <a:pPr indent="-438912">
              <a:buSzPct val="100000"/>
              <a:buFont typeface="Century Gothic"/>
              <a:buAutoNum type="arabicPeriod" startAt="3"/>
            </a:pPr>
            <a:r>
              <a:rPr lang="en-US" sz="2400" dirty="0" err="1">
                <a:solidFill>
                  <a:schemeClr val="bg1"/>
                </a:solidFill>
              </a:rPr>
              <a:t>Ahora</a:t>
            </a:r>
            <a:r>
              <a:rPr lang="en-US" sz="2400" dirty="0">
                <a:solidFill>
                  <a:schemeClr val="bg1"/>
                </a:solidFill>
              </a:rPr>
              <a:t> se </a:t>
            </a:r>
            <a:r>
              <a:rPr lang="en-US" sz="2400" dirty="0" err="1">
                <a:solidFill>
                  <a:schemeClr val="bg1"/>
                </a:solidFill>
              </a:rPr>
              <a:t>muestra</a:t>
            </a:r>
            <a:r>
              <a:rPr lang="en-US" sz="2400" dirty="0">
                <a:solidFill>
                  <a:schemeClr val="bg1"/>
                </a:solidFill>
              </a:rPr>
              <a:t> el </a:t>
            </a:r>
            <a:r>
              <a:rPr lang="en-US" sz="2400" dirty="0" err="1">
                <a:solidFill>
                  <a:schemeClr val="bg1"/>
                </a:solidFill>
              </a:rPr>
              <a:t>nombre</a:t>
            </a:r>
            <a:r>
              <a:rPr lang="en-US" sz="2400" dirty="0">
                <a:solidFill>
                  <a:schemeClr val="bg1"/>
                </a:solidFill>
              </a:rPr>
              <a:t> del </a:t>
            </a:r>
            <a:r>
              <a:rPr lang="en-US" sz="2400" dirty="0" err="1">
                <a:solidFill>
                  <a:schemeClr val="bg1"/>
                </a:solidFill>
              </a:rPr>
              <a:t>colaborador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agregado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000" dirty="0"/>
          </a:p>
          <a:p>
            <a:pPr marL="1036320" lvl="1" indent="-457200" algn="l" rtl="0"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400" dirty="0"/>
          </a:p>
        </p:txBody>
      </p:sp>
      <p:pic>
        <p:nvPicPr>
          <p:cNvPr id="229" name="Google Shape;229;p9"/>
          <p:cNvPicPr preferRelativeResize="0"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32600" y="4968226"/>
            <a:ext cx="4572000" cy="1685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5BE6CB1-EAF5-4AF6-87BB-5B0359E1F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084" y="1853248"/>
            <a:ext cx="3731867" cy="2813353"/>
          </a:xfrm>
          <a:prstGeom prst="rect">
            <a:avLst/>
          </a:prstGeom>
        </p:spPr>
      </p:pic>
      <p:sp>
        <p:nvSpPr>
          <p:cNvPr id="12" name="Google Shape;230;p9">
            <a:extLst>
              <a:ext uri="{FF2B5EF4-FFF2-40B4-BE49-F238E27FC236}">
                <a16:creationId xmlns:a16="http://schemas.microsoft.com/office/drawing/2014/main" id="{70C2D67A-8FE9-4EC2-9293-A04EF8595CA7}"/>
              </a:ext>
            </a:extLst>
          </p:cNvPr>
          <p:cNvSpPr/>
          <p:nvPr/>
        </p:nvSpPr>
        <p:spPr>
          <a:xfrm>
            <a:off x="8025784" y="2588006"/>
            <a:ext cx="945048" cy="32959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231;p9">
            <a:extLst>
              <a:ext uri="{FF2B5EF4-FFF2-40B4-BE49-F238E27FC236}">
                <a16:creationId xmlns:a16="http://schemas.microsoft.com/office/drawing/2014/main" id="{4CB92F04-D3E3-4E4F-86C9-BC7457DC2977}"/>
              </a:ext>
            </a:extLst>
          </p:cNvPr>
          <p:cNvSpPr/>
          <p:nvPr/>
        </p:nvSpPr>
        <p:spPr>
          <a:xfrm>
            <a:off x="8010063" y="3259924"/>
            <a:ext cx="526942" cy="32959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Google Shape;232;p9">
            <a:extLst>
              <a:ext uri="{FF2B5EF4-FFF2-40B4-BE49-F238E27FC236}">
                <a16:creationId xmlns:a16="http://schemas.microsoft.com/office/drawing/2014/main" id="{5A23DC0C-4098-438D-98A3-E967AC82414D}"/>
              </a:ext>
            </a:extLst>
          </p:cNvPr>
          <p:cNvSpPr/>
          <p:nvPr/>
        </p:nvSpPr>
        <p:spPr>
          <a:xfrm>
            <a:off x="10933055" y="4213684"/>
            <a:ext cx="585845" cy="32476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115" y="4723800"/>
            <a:ext cx="6561905" cy="56190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Paso 3: </a:t>
            </a:r>
            <a:r>
              <a:rPr lang="en-US" dirty="0" err="1">
                <a:solidFill>
                  <a:schemeClr val="bg1"/>
                </a:solidFill>
              </a:rPr>
              <a:t>Exportando</a:t>
            </a:r>
            <a:r>
              <a:rPr lang="en-US" dirty="0">
                <a:solidFill>
                  <a:schemeClr val="bg1"/>
                </a:solidFill>
              </a:rPr>
              <a:t> el </a:t>
            </a:r>
            <a:r>
              <a:rPr lang="en-US" dirty="0" err="1">
                <a:solidFill>
                  <a:schemeClr val="bg1"/>
                </a:solidFill>
              </a:rPr>
              <a:t>proyecto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al </a:t>
            </a:r>
            <a:r>
              <a:rPr lang="en-US" dirty="0" err="1"/>
              <a:t>servidor</a:t>
            </a:r>
            <a:endParaRPr dirty="0"/>
          </a:p>
        </p:txBody>
      </p:sp>
      <p:pic>
        <p:nvPicPr>
          <p:cNvPr id="241" name="Google Shape;24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5933" y="3643377"/>
            <a:ext cx="1571429" cy="276190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0"/>
          <p:cNvSpPr txBox="1"/>
          <p:nvPr/>
        </p:nvSpPr>
        <p:spPr>
          <a:xfrm>
            <a:off x="7350157" y="4509874"/>
            <a:ext cx="6180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</a:t>
            </a:r>
            <a:endParaRPr dirty="0"/>
          </a:p>
        </p:txBody>
      </p:sp>
      <p:sp>
        <p:nvSpPr>
          <p:cNvPr id="243" name="Google Shape;243;p10"/>
          <p:cNvSpPr/>
          <p:nvPr/>
        </p:nvSpPr>
        <p:spPr>
          <a:xfrm>
            <a:off x="5183406" y="4988701"/>
            <a:ext cx="1501400" cy="34118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p10"/>
          <p:cNvSpPr/>
          <p:nvPr/>
        </p:nvSpPr>
        <p:spPr>
          <a:xfrm>
            <a:off x="8365908" y="4432002"/>
            <a:ext cx="1391477" cy="34118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p10"/>
          <p:cNvSpPr txBox="1"/>
          <p:nvPr/>
        </p:nvSpPr>
        <p:spPr>
          <a:xfrm>
            <a:off x="1097280" y="2103120"/>
            <a:ext cx="9926320" cy="2741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91314"/>
            </a:pP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Exporte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su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proyecto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al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servidor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.</a:t>
            </a:r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  <a:ea typeface="Century Gothic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Pulse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Cargar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/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Exportar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desde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la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pantalla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“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Revisión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del Proyecto” o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desde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el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menú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Opciones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.</a:t>
            </a: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Pulse  “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Cargar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al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Servidor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.”</a:t>
            </a: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  <a:ea typeface="Century Gothic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Noto Sans Symbols"/>
              <a:buNone/>
            </a:pPr>
            <a:endParaRPr sz="24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941BC2C-434E-420A-95CA-EAF72226E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073" y="3776206"/>
            <a:ext cx="4971429" cy="1761905"/>
          </a:xfrm>
          <a:prstGeom prst="rect">
            <a:avLst/>
          </a:prstGeom>
        </p:spPr>
      </p:pic>
      <p:sp>
        <p:nvSpPr>
          <p:cNvPr id="240" name="Google Shape;240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Paso 3: </a:t>
            </a:r>
            <a:r>
              <a:rPr lang="en-US" dirty="0" err="1">
                <a:solidFill>
                  <a:schemeClr val="bg1"/>
                </a:solidFill>
              </a:rPr>
              <a:t>Exportando</a:t>
            </a:r>
            <a:r>
              <a:rPr lang="en-US" dirty="0">
                <a:solidFill>
                  <a:schemeClr val="bg1"/>
                </a:solidFill>
              </a:rPr>
              <a:t> el </a:t>
            </a:r>
            <a:r>
              <a:rPr lang="en-US" dirty="0" err="1">
                <a:solidFill>
                  <a:schemeClr val="bg1"/>
                </a:solidFill>
              </a:rPr>
              <a:t>proyecto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al </a:t>
            </a:r>
            <a:r>
              <a:rPr lang="en-US" dirty="0" err="1"/>
              <a:t>servidor</a:t>
            </a:r>
            <a:endParaRPr dirty="0"/>
          </a:p>
        </p:txBody>
      </p:sp>
      <p:sp>
        <p:nvSpPr>
          <p:cNvPr id="245" name="Google Shape;245;p10"/>
          <p:cNvSpPr txBox="1"/>
          <p:nvPr/>
        </p:nvSpPr>
        <p:spPr>
          <a:xfrm>
            <a:off x="1097280" y="2103121"/>
            <a:ext cx="10272587" cy="168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91314"/>
            </a:pP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Exporte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su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proyecto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al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servidor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.</a:t>
            </a:r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  <a:ea typeface="Century Gothic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91314"/>
              <a:buFont typeface="+mj-lt"/>
              <a:buAutoNum type="arabicPeriod" startAt="3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En el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mensaje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de “Carga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Completada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,”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fíjese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la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ubicación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de la carga.</a:t>
            </a:r>
            <a:endParaRPr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Noto Sans Symbols"/>
              <a:buNone/>
            </a:pPr>
            <a:endParaRPr sz="24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6" name="Google Shape;24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9354" y="3636506"/>
            <a:ext cx="2485917" cy="23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0"/>
          <p:cNvSpPr/>
          <p:nvPr/>
        </p:nvSpPr>
        <p:spPr>
          <a:xfrm>
            <a:off x="986998" y="3939934"/>
            <a:ext cx="1391477" cy="34118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p10"/>
          <p:cNvSpPr txBox="1"/>
          <p:nvPr/>
        </p:nvSpPr>
        <p:spPr>
          <a:xfrm>
            <a:off x="4382514" y="4402946"/>
            <a:ext cx="205532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Ubicación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dirty="0"/>
          </a:p>
        </p:txBody>
      </p:sp>
      <p:sp>
        <p:nvSpPr>
          <p:cNvPr id="249" name="Google Shape;249;p10"/>
          <p:cNvSpPr txBox="1"/>
          <p:nvPr/>
        </p:nvSpPr>
        <p:spPr>
          <a:xfrm>
            <a:off x="3750157" y="5429198"/>
            <a:ext cx="6570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Nombre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CódigodeIdioma_CódigodeLibro_CategoríadelProyecto</a:t>
            </a:r>
            <a:endParaRPr sz="1800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50" name="Google Shape;250;p10"/>
          <p:cNvCxnSpPr/>
          <p:nvPr/>
        </p:nvCxnSpPr>
        <p:spPr>
          <a:xfrm>
            <a:off x="7035157" y="4910424"/>
            <a:ext cx="2907879" cy="0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1" name="Google Shape;251;p10"/>
          <p:cNvCxnSpPr>
            <a:cxnSpLocks/>
          </p:cNvCxnSpPr>
          <p:nvPr/>
        </p:nvCxnSpPr>
        <p:spPr>
          <a:xfrm>
            <a:off x="10037265" y="4910424"/>
            <a:ext cx="1087935" cy="0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2" name="Google Shape;252;p10"/>
          <p:cNvCxnSpPr>
            <a:cxnSpLocks/>
          </p:cNvCxnSpPr>
          <p:nvPr/>
        </p:nvCxnSpPr>
        <p:spPr>
          <a:xfrm flipH="1">
            <a:off x="9430962" y="6023506"/>
            <a:ext cx="1161993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3" name="Google Shape;253;p10"/>
          <p:cNvCxnSpPr>
            <a:cxnSpLocks/>
          </p:cNvCxnSpPr>
          <p:nvPr/>
        </p:nvCxnSpPr>
        <p:spPr>
          <a:xfrm flipV="1">
            <a:off x="10580255" y="4922860"/>
            <a:ext cx="0" cy="111334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79911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Paso 4: </a:t>
            </a:r>
            <a:r>
              <a:rPr lang="en-US" dirty="0" err="1">
                <a:solidFill>
                  <a:schemeClr val="bg1"/>
                </a:solidFill>
              </a:rPr>
              <a:t>Viendo</a:t>
            </a:r>
            <a:r>
              <a:rPr lang="en-US" dirty="0">
                <a:solidFill>
                  <a:schemeClr val="bg1"/>
                </a:solidFill>
              </a:rPr>
              <a:t> el Proyecto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el </a:t>
            </a:r>
            <a:r>
              <a:rPr lang="en-US" dirty="0" err="1">
                <a:solidFill>
                  <a:schemeClr val="bg1"/>
                </a:solidFill>
              </a:rPr>
              <a:t>Servidor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1" name="Google Shape;261;p11"/>
          <p:cNvSpPr txBox="1">
            <a:spLocks noGrp="1"/>
          </p:cNvSpPr>
          <p:nvPr>
            <p:ph type="body" idx="1"/>
          </p:nvPr>
        </p:nvSpPr>
        <p:spPr>
          <a:xfrm>
            <a:off x="1097280" y="2103120"/>
            <a:ext cx="8896500" cy="146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spcAft>
                <a:spcPts val="0"/>
              </a:spcAft>
              <a:buClr>
                <a:srgbClr val="28C28C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Pulse “Ver </a:t>
            </a:r>
            <a:r>
              <a:rPr lang="en-US" sz="2400" dirty="0" err="1">
                <a:solidFill>
                  <a:schemeClr val="bg1"/>
                </a:solidFill>
              </a:rPr>
              <a:t>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línea</a:t>
            </a:r>
            <a:r>
              <a:rPr lang="en-US" sz="2400" dirty="0">
                <a:solidFill>
                  <a:schemeClr val="bg1"/>
                </a:solidFill>
              </a:rPr>
              <a:t>”</a:t>
            </a:r>
            <a:endParaRPr sz="2400" dirty="0">
              <a:solidFill>
                <a:schemeClr val="bg1"/>
              </a:solidFill>
            </a:endParaRPr>
          </a:p>
          <a:p>
            <a:pPr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Una </a:t>
            </a:r>
            <a:r>
              <a:rPr lang="en-US" sz="2400" dirty="0" err="1">
                <a:solidFill>
                  <a:schemeClr val="bg1"/>
                </a:solidFill>
              </a:rPr>
              <a:t>ventana</a:t>
            </a:r>
            <a:r>
              <a:rPr lang="en-US" sz="2400" dirty="0">
                <a:solidFill>
                  <a:schemeClr val="bg1"/>
                </a:solidFill>
              </a:rPr>
              <a:t> del </a:t>
            </a:r>
            <a:r>
              <a:rPr lang="en-US" sz="2400" dirty="0" err="1">
                <a:solidFill>
                  <a:schemeClr val="bg1"/>
                </a:solidFill>
              </a:rPr>
              <a:t>navegador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muestra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proyecto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servidor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</a:endParaRPr>
          </a:p>
        </p:txBody>
      </p:sp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EA0F833-F256-4D53-9CFE-FCDEBEB07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74" y="3958824"/>
            <a:ext cx="4971429" cy="1761905"/>
          </a:xfrm>
          <a:prstGeom prst="rect">
            <a:avLst/>
          </a:prstGeom>
        </p:spPr>
      </p:pic>
      <p:sp>
        <p:nvSpPr>
          <p:cNvPr id="263" name="Google Shape;263;p11"/>
          <p:cNvSpPr/>
          <p:nvPr/>
        </p:nvSpPr>
        <p:spPr>
          <a:xfrm>
            <a:off x="4433125" y="5201022"/>
            <a:ext cx="962963" cy="33292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C830FF2-7791-49A8-84B0-177DB28E9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238" y="3465115"/>
            <a:ext cx="4754880" cy="2689482"/>
          </a:xfrm>
          <a:prstGeom prst="rect">
            <a:avLst/>
          </a:prstGeom>
        </p:spPr>
      </p:pic>
      <p:cxnSp>
        <p:nvCxnSpPr>
          <p:cNvPr id="13" name="Google Shape;280;p12">
            <a:extLst>
              <a:ext uri="{FF2B5EF4-FFF2-40B4-BE49-F238E27FC236}">
                <a16:creationId xmlns:a16="http://schemas.microsoft.com/office/drawing/2014/main" id="{E6F8715B-FAF5-42EE-8DE4-B4B40976BB44}"/>
              </a:ext>
            </a:extLst>
          </p:cNvPr>
          <p:cNvCxnSpPr>
            <a:cxnSpLocks/>
            <a:stCxn id="263" idx="3"/>
          </p:cNvCxnSpPr>
          <p:nvPr/>
        </p:nvCxnSpPr>
        <p:spPr>
          <a:xfrm flipV="1">
            <a:off x="5396088" y="4975993"/>
            <a:ext cx="1906027" cy="391494"/>
          </a:xfrm>
          <a:prstGeom prst="straightConnector1">
            <a:avLst/>
          </a:prstGeom>
          <a:noFill/>
          <a:ln w="635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12"/>
          <p:cNvPicPr preferRelativeResize="0"/>
          <p:nvPr/>
        </p:nvPicPr>
        <p:blipFill>
          <a:blip r:embed="rId3"/>
          <a:srcRect/>
          <a:stretch/>
        </p:blipFill>
        <p:spPr>
          <a:xfrm>
            <a:off x="6076016" y="3664993"/>
            <a:ext cx="3096970" cy="257992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2"/>
          <p:cNvSpPr txBox="1">
            <a:spLocks noGrp="1"/>
          </p:cNvSpPr>
          <p:nvPr>
            <p:ph type="title"/>
          </p:nvPr>
        </p:nvSpPr>
        <p:spPr>
          <a:xfrm>
            <a:off x="649224" y="457200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Paso 5: </a:t>
            </a:r>
            <a:r>
              <a:rPr lang="en-US" dirty="0" err="1">
                <a:solidFill>
                  <a:schemeClr val="bg1"/>
                </a:solidFill>
              </a:rPr>
              <a:t>Eliminando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</a:t>
            </a:r>
            <a:r>
              <a:rPr lang="en-US" dirty="0">
                <a:solidFill>
                  <a:schemeClr val="bg1"/>
                </a:solidFill>
              </a:rPr>
              <a:t> Proyecto de </a:t>
            </a:r>
            <a:r>
              <a:rPr lang="en-US" dirty="0" err="1">
                <a:solidFill>
                  <a:schemeClr val="bg1"/>
                </a:solidFill>
              </a:rPr>
              <a:t>su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Dispositivo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000" dirty="0"/>
              <a:t>(para </a:t>
            </a:r>
            <a:r>
              <a:rPr lang="en-US" sz="2000" dirty="0" err="1"/>
              <a:t>simular</a:t>
            </a:r>
            <a:r>
              <a:rPr lang="en-US" sz="2000" dirty="0"/>
              <a:t> la </a:t>
            </a:r>
            <a:r>
              <a:rPr lang="en-US" sz="2000" dirty="0" err="1"/>
              <a:t>pérdida</a:t>
            </a:r>
            <a:r>
              <a:rPr lang="en-US" sz="2000" dirty="0"/>
              <a:t> del </a:t>
            </a:r>
            <a:r>
              <a:rPr lang="en-US" sz="2000" dirty="0" err="1"/>
              <a:t>archivo</a:t>
            </a:r>
            <a:r>
              <a:rPr lang="en-US" sz="2000" dirty="0"/>
              <a:t>) </a:t>
            </a:r>
            <a:endParaRPr sz="4000" dirty="0"/>
          </a:p>
        </p:txBody>
      </p:sp>
      <p:sp>
        <p:nvSpPr>
          <p:cNvPr id="274" name="Google Shape;274;p12"/>
          <p:cNvSpPr txBox="1">
            <a:spLocks noGrp="1"/>
          </p:cNvSpPr>
          <p:nvPr>
            <p:ph type="body" idx="1"/>
          </p:nvPr>
        </p:nvSpPr>
        <p:spPr>
          <a:xfrm>
            <a:off x="1097281" y="2103120"/>
            <a:ext cx="5886022" cy="39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</a:pPr>
            <a:r>
              <a:rPr lang="en-US" sz="2400" dirty="0"/>
              <a:t>En la </a:t>
            </a:r>
            <a:r>
              <a:rPr lang="en-US" sz="2400" dirty="0" err="1"/>
              <a:t>página</a:t>
            </a:r>
            <a:r>
              <a:rPr lang="en-US" sz="2400" dirty="0"/>
              <a:t> de </a:t>
            </a:r>
            <a:r>
              <a:rPr lang="en-US" sz="2400" dirty="0" err="1"/>
              <a:t>inicio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bg1"/>
                </a:solidFill>
              </a:rPr>
              <a:t>pulse el </a:t>
            </a:r>
            <a:r>
              <a:rPr lang="en-US" sz="2400" dirty="0" err="1">
                <a:solidFill>
                  <a:schemeClr val="bg1"/>
                </a:solidFill>
              </a:rPr>
              <a:t>ícono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/>
              <a:t>"</a:t>
            </a:r>
            <a:r>
              <a:rPr lang="en-US" sz="2400" dirty="0" err="1"/>
              <a:t>i</a:t>
            </a:r>
            <a:r>
              <a:rPr lang="en-US" sz="2400" dirty="0"/>
              <a:t>“ </a:t>
            </a:r>
            <a:r>
              <a:rPr lang="en-US" sz="2400" dirty="0">
                <a:solidFill>
                  <a:schemeClr val="bg1"/>
                </a:solidFill>
              </a:rPr>
              <a:t>que </a:t>
            </a:r>
            <a:r>
              <a:rPr lang="en-US" sz="2400" dirty="0" err="1">
                <a:solidFill>
                  <a:schemeClr val="bg1"/>
                </a:solidFill>
              </a:rPr>
              <a:t>está</a:t>
            </a:r>
            <a:r>
              <a:rPr lang="en-US" sz="2400" dirty="0">
                <a:solidFill>
                  <a:schemeClr val="bg1"/>
                </a:solidFill>
              </a:rPr>
              <a:t> junto a </a:t>
            </a:r>
            <a:r>
              <a:rPr lang="en-US" sz="2400" dirty="0" err="1">
                <a:solidFill>
                  <a:schemeClr val="bg1"/>
                </a:solidFill>
              </a:rPr>
              <a:t>su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/>
              <a:t>proyecto</a:t>
            </a:r>
            <a:r>
              <a:rPr lang="en-US" sz="2400" dirty="0"/>
              <a:t>.</a:t>
            </a:r>
          </a:p>
          <a:p>
            <a:pPr marL="342900" lvl="0" indent="-33528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endParaRPr lang="en-US" sz="2400" dirty="0"/>
          </a:p>
          <a:p>
            <a:pPr marL="342900" lvl="0" indent="-33528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endParaRPr lang="en-US" sz="2400" dirty="0"/>
          </a:p>
          <a:p>
            <a:pPr marL="7620" lvl="0" indent="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ct val="80000"/>
              <a:buNone/>
            </a:pPr>
            <a:endParaRPr lang="en-US" sz="2400" dirty="0"/>
          </a:p>
          <a:p>
            <a:pPr marL="342900" lvl="0" indent="-33528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endParaRPr lang="en-US" sz="2400" dirty="0"/>
          </a:p>
          <a:p>
            <a:pPr marL="7620" indent="0">
              <a:spcBef>
                <a:spcPts val="0"/>
              </a:spcBef>
              <a:buSzPct val="80000"/>
              <a:buNone/>
            </a:pPr>
            <a:r>
              <a:rPr lang="es-ES" dirty="0"/>
              <a:t>Cosas </a:t>
            </a:r>
            <a:r>
              <a:rPr lang="es-ES" dirty="0">
                <a:solidFill>
                  <a:schemeClr val="bg1"/>
                </a:solidFill>
              </a:rPr>
              <a:t>que puedes </a:t>
            </a:r>
            <a:r>
              <a:rPr lang="es-ES" dirty="0"/>
              <a:t>hacer desde esta ventana:</a:t>
            </a:r>
          </a:p>
          <a:p>
            <a:pPr marL="342900" lvl="0" indent="-33528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endParaRPr lang="en-US" sz="2400" dirty="0"/>
          </a:p>
          <a:p>
            <a:pPr marL="7620" lvl="0" indent="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ct val="80000"/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600" dirty="0"/>
          </a:p>
        </p:txBody>
      </p:sp>
      <p:sp>
        <p:nvSpPr>
          <p:cNvPr id="283" name="Google Shape;283;p12"/>
          <p:cNvSpPr txBox="1"/>
          <p:nvPr/>
        </p:nvSpPr>
        <p:spPr>
          <a:xfrm>
            <a:off x="9365734" y="5643663"/>
            <a:ext cx="1558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Subir</a:t>
            </a:r>
            <a:r>
              <a:rPr lang="en-US" sz="1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exportación</a:t>
            </a:r>
            <a:endParaRPr dirty="0"/>
          </a:p>
        </p:txBody>
      </p:sp>
      <p:sp>
        <p:nvSpPr>
          <p:cNvPr id="284" name="Google Shape;284;p12"/>
          <p:cNvSpPr txBox="1"/>
          <p:nvPr/>
        </p:nvSpPr>
        <p:spPr>
          <a:xfrm>
            <a:off x="9365734" y="4627888"/>
            <a:ext cx="1208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Revisión</a:t>
            </a:r>
            <a:r>
              <a:rPr lang="en-US" sz="1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 </a:t>
            </a:r>
            <a:r>
              <a:rPr lang="en-US" sz="18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proyecto</a:t>
            </a:r>
            <a:endParaRPr dirty="0"/>
          </a:p>
        </p:txBody>
      </p:sp>
      <p:cxnSp>
        <p:nvCxnSpPr>
          <p:cNvPr id="285" name="Google Shape;285;p12"/>
          <p:cNvCxnSpPr>
            <a:cxnSpLocks/>
            <a:stCxn id="283" idx="1"/>
          </p:cNvCxnSpPr>
          <p:nvPr/>
        </p:nvCxnSpPr>
        <p:spPr>
          <a:xfrm flipH="1">
            <a:off x="9019822" y="5966913"/>
            <a:ext cx="345912" cy="11711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6" name="Google Shape;286;p12"/>
          <p:cNvCxnSpPr>
            <a:cxnSpLocks/>
            <a:stCxn id="284" idx="1"/>
          </p:cNvCxnSpPr>
          <p:nvPr/>
        </p:nvCxnSpPr>
        <p:spPr>
          <a:xfrm flipH="1">
            <a:off x="8628641" y="5089588"/>
            <a:ext cx="737093" cy="90572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7" name="Google Shape;287;p12"/>
          <p:cNvSpPr txBox="1"/>
          <p:nvPr/>
        </p:nvSpPr>
        <p:spPr>
          <a:xfrm>
            <a:off x="9365734" y="3890890"/>
            <a:ext cx="1558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Imprimir</a:t>
            </a:r>
            <a:r>
              <a:rPr lang="en-US" sz="1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</a:t>
            </a:r>
            <a:r>
              <a:rPr lang="en-US" sz="1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proyecto</a:t>
            </a:r>
            <a:endParaRPr dirty="0"/>
          </a:p>
        </p:txBody>
      </p:sp>
      <p:cxnSp>
        <p:nvCxnSpPr>
          <p:cNvPr id="288" name="Google Shape;288;p12"/>
          <p:cNvCxnSpPr>
            <a:cxnSpLocks/>
            <a:stCxn id="287" idx="1"/>
          </p:cNvCxnSpPr>
          <p:nvPr/>
        </p:nvCxnSpPr>
        <p:spPr>
          <a:xfrm flipH="1">
            <a:off x="8286046" y="4214140"/>
            <a:ext cx="1079688" cy="168034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3E36548-0B0C-4698-829D-660A01939416}"/>
              </a:ext>
            </a:extLst>
          </p:cNvPr>
          <p:cNvGrpSpPr/>
          <p:nvPr/>
        </p:nvGrpSpPr>
        <p:grpSpPr>
          <a:xfrm>
            <a:off x="6859810" y="2267324"/>
            <a:ext cx="4572000" cy="1197986"/>
            <a:chOff x="2493485" y="3137115"/>
            <a:chExt cx="4572000" cy="1197986"/>
          </a:xfrm>
        </p:grpSpPr>
        <p:pic>
          <p:nvPicPr>
            <p:cNvPr id="3" name="Picture 2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3B0522C0-2D4A-4CA1-9978-137B2A3FB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3485" y="3137115"/>
              <a:ext cx="4572000" cy="1197986"/>
            </a:xfrm>
            <a:prstGeom prst="rect">
              <a:avLst/>
            </a:prstGeom>
          </p:spPr>
        </p:pic>
        <p:sp>
          <p:nvSpPr>
            <p:cNvPr id="277" name="Google Shape;277;p12"/>
            <p:cNvSpPr/>
            <p:nvPr/>
          </p:nvSpPr>
          <p:spPr>
            <a:xfrm>
              <a:off x="6443352" y="3909965"/>
              <a:ext cx="418011" cy="332929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>
            <a:spLocks noGrp="1"/>
          </p:cNvSpPr>
          <p:nvPr>
            <p:ph type="title"/>
          </p:nvPr>
        </p:nvSpPr>
        <p:spPr>
          <a:xfrm>
            <a:off x="649224" y="457200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Paso 5: </a:t>
            </a:r>
            <a:r>
              <a:rPr lang="en-US" dirty="0" err="1">
                <a:solidFill>
                  <a:schemeClr val="bg1"/>
                </a:solidFill>
              </a:rPr>
              <a:t>Eliminando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</a:t>
            </a:r>
            <a:r>
              <a:rPr lang="en-US" dirty="0">
                <a:solidFill>
                  <a:schemeClr val="bg1"/>
                </a:solidFill>
              </a:rPr>
              <a:t> Proyecto de </a:t>
            </a:r>
            <a:r>
              <a:rPr lang="en-US" dirty="0" err="1">
                <a:solidFill>
                  <a:schemeClr val="bg1"/>
                </a:solidFill>
              </a:rPr>
              <a:t>su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Dispositivo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000" dirty="0"/>
              <a:t>(para </a:t>
            </a:r>
            <a:r>
              <a:rPr lang="en-US" sz="2000" dirty="0" err="1"/>
              <a:t>simular</a:t>
            </a:r>
            <a:r>
              <a:rPr lang="en-US" sz="2000" dirty="0"/>
              <a:t> la </a:t>
            </a:r>
            <a:r>
              <a:rPr lang="en-US" sz="2000" dirty="0" err="1"/>
              <a:t>pérdida</a:t>
            </a:r>
            <a:r>
              <a:rPr lang="en-US" sz="2000" dirty="0"/>
              <a:t> del </a:t>
            </a:r>
            <a:r>
              <a:rPr lang="en-US" sz="2000" dirty="0" err="1"/>
              <a:t>archivo</a:t>
            </a:r>
            <a:r>
              <a:rPr lang="en-US" sz="2000" dirty="0"/>
              <a:t>) </a:t>
            </a:r>
            <a:endParaRPr sz="4000" dirty="0"/>
          </a:p>
        </p:txBody>
      </p:sp>
      <p:sp>
        <p:nvSpPr>
          <p:cNvPr id="274" name="Google Shape;274;p12"/>
          <p:cNvSpPr txBox="1">
            <a:spLocks noGrp="1"/>
          </p:cNvSpPr>
          <p:nvPr>
            <p:ph type="body" idx="1"/>
          </p:nvPr>
        </p:nvSpPr>
        <p:spPr>
          <a:xfrm>
            <a:off x="1097280" y="2103121"/>
            <a:ext cx="10040896" cy="2107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2"/>
            </a:pPr>
            <a:r>
              <a:rPr lang="en-US" sz="2400" dirty="0">
                <a:solidFill>
                  <a:schemeClr val="bg1"/>
                </a:solidFill>
              </a:rPr>
              <a:t>Pulse el </a:t>
            </a:r>
            <a:r>
              <a:rPr lang="en-US" sz="2400" dirty="0" err="1">
                <a:solidFill>
                  <a:schemeClr val="bg1"/>
                </a:solidFill>
              </a:rPr>
              <a:t>ícono</a:t>
            </a:r>
            <a:r>
              <a:rPr lang="en-US" sz="2400" dirty="0">
                <a:solidFill>
                  <a:schemeClr val="bg1"/>
                </a:solidFill>
              </a:rPr>
              <a:t> “</a:t>
            </a:r>
            <a:r>
              <a:rPr lang="en-US" sz="2400" dirty="0" err="1">
                <a:solidFill>
                  <a:schemeClr val="bg1"/>
                </a:solidFill>
              </a:rPr>
              <a:t>Eliminar</a:t>
            </a:r>
            <a:r>
              <a:rPr lang="en-US" sz="2400" dirty="0">
                <a:solidFill>
                  <a:schemeClr val="bg1"/>
                </a:solidFill>
              </a:rPr>
              <a:t>” (</a:t>
            </a:r>
            <a:r>
              <a:rPr lang="en-US" sz="2400" dirty="0" err="1">
                <a:solidFill>
                  <a:schemeClr val="bg1"/>
                </a:solidFill>
              </a:rPr>
              <a:t>contenedor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basura</a:t>
            </a:r>
            <a:r>
              <a:rPr lang="en-US" sz="2400" dirty="0">
                <a:solidFill>
                  <a:schemeClr val="bg1"/>
                </a:solidFill>
              </a:rPr>
              <a:t>)) y, a </a:t>
            </a:r>
            <a:r>
              <a:rPr lang="en-US" sz="2400" dirty="0" err="1">
                <a:solidFill>
                  <a:schemeClr val="bg1"/>
                </a:solidFill>
              </a:rPr>
              <a:t>continuación</a:t>
            </a:r>
            <a:r>
              <a:rPr lang="en-US" sz="2400" dirty="0">
                <a:solidFill>
                  <a:schemeClr val="bg1"/>
                </a:solidFill>
              </a:rPr>
              <a:t>,  pulse “</a:t>
            </a:r>
            <a:r>
              <a:rPr lang="en-US" sz="2400" dirty="0" err="1">
                <a:solidFill>
                  <a:schemeClr val="bg1"/>
                </a:solidFill>
              </a:rPr>
              <a:t>Confirmar</a:t>
            </a:r>
            <a:r>
              <a:rPr lang="en-US" sz="2400" dirty="0">
                <a:solidFill>
                  <a:schemeClr val="bg1"/>
                </a:solidFill>
              </a:rPr>
              <a:t>.”</a:t>
            </a:r>
          </a:p>
          <a:p>
            <a:pPr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2"/>
            </a:pPr>
            <a:r>
              <a:rPr lang="en-US" sz="2400" dirty="0"/>
              <a:t>El </a:t>
            </a:r>
            <a:r>
              <a:rPr lang="en-US" sz="2400" dirty="0" err="1"/>
              <a:t>proyecto</a:t>
            </a:r>
            <a:r>
              <a:rPr lang="en-US" sz="2400" dirty="0"/>
              <a:t> </a:t>
            </a:r>
            <a:r>
              <a:rPr lang="en-US" sz="2400" dirty="0" err="1"/>
              <a:t>desaparece</a:t>
            </a:r>
            <a:r>
              <a:rPr lang="en-US" sz="2400" dirty="0"/>
              <a:t> de la </a:t>
            </a:r>
            <a:r>
              <a:rPr lang="en-US" sz="2400" dirty="0" err="1"/>
              <a:t>pantalla</a:t>
            </a:r>
            <a:r>
              <a:rPr lang="en-US" sz="2400" dirty="0"/>
              <a:t> de </a:t>
            </a:r>
            <a:r>
              <a:rPr lang="en-US" sz="2400" dirty="0" err="1"/>
              <a:t>inicio</a:t>
            </a:r>
            <a:r>
              <a:rPr lang="en-US" sz="2400" dirty="0"/>
              <a:t>: se ha </a:t>
            </a:r>
            <a:r>
              <a:rPr lang="en-US" sz="2400" dirty="0" err="1"/>
              <a:t>eliminado</a:t>
            </a:r>
            <a:r>
              <a:rPr lang="en-US" sz="2400" dirty="0"/>
              <a:t> del </a:t>
            </a:r>
            <a:r>
              <a:rPr lang="en-US" sz="2400" dirty="0" err="1"/>
              <a:t>dispositivo</a:t>
            </a:r>
            <a:r>
              <a:rPr lang="en-US" sz="2400" dirty="0"/>
              <a:t>.</a:t>
            </a:r>
            <a:endParaRPr sz="2400"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None/>
            </a:pPr>
            <a:endParaRPr dirty="0"/>
          </a:p>
        </p:txBody>
      </p:sp>
      <p:pic>
        <p:nvPicPr>
          <p:cNvPr id="22" name="Google Shape;272;p12">
            <a:extLst>
              <a:ext uri="{FF2B5EF4-FFF2-40B4-BE49-F238E27FC236}">
                <a16:creationId xmlns:a16="http://schemas.microsoft.com/office/drawing/2014/main" id="{F47FD278-63F8-4E1D-9DAD-2CEC3F88C472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2713369" y="3993761"/>
            <a:ext cx="3096970" cy="257992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2"/>
          <p:cNvSpPr/>
          <p:nvPr/>
        </p:nvSpPr>
        <p:spPr>
          <a:xfrm>
            <a:off x="2784476" y="6240753"/>
            <a:ext cx="418011" cy="33292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9" name="Google Shape;279;p12"/>
          <p:cNvPicPr preferRelativeResize="0"/>
          <p:nvPr/>
        </p:nvPicPr>
        <p:blipFill>
          <a:blip r:embed="rId4"/>
          <a:srcRect/>
          <a:stretch/>
        </p:blipFill>
        <p:spPr>
          <a:xfrm>
            <a:off x="6293598" y="4844719"/>
            <a:ext cx="3110318" cy="1267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12"/>
          <p:cNvCxnSpPr>
            <a:cxnSpLocks/>
            <a:stCxn id="278" idx="3"/>
          </p:cNvCxnSpPr>
          <p:nvPr/>
        </p:nvCxnSpPr>
        <p:spPr>
          <a:xfrm flipV="1">
            <a:off x="3202487" y="5923964"/>
            <a:ext cx="5592999" cy="48325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83293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7289" y="3483543"/>
            <a:ext cx="2901920" cy="306494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Paso 6: </a:t>
            </a:r>
            <a:r>
              <a:rPr lang="en-US" dirty="0" err="1">
                <a:solidFill>
                  <a:schemeClr val="bg1"/>
                </a:solidFill>
              </a:rPr>
              <a:t>Importando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dirty="0" err="1"/>
              <a:t>u</a:t>
            </a:r>
            <a:r>
              <a:rPr lang="en-US" dirty="0"/>
              <a:t> </a:t>
            </a:r>
            <a:r>
              <a:rPr lang="en-US" dirty="0" err="1"/>
              <a:t>proyecto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el </a:t>
            </a:r>
            <a:r>
              <a:rPr lang="en-US" dirty="0" err="1"/>
              <a:t>servidor</a:t>
            </a:r>
            <a:endParaRPr dirty="0"/>
          </a:p>
        </p:txBody>
      </p:sp>
      <p:sp>
        <p:nvSpPr>
          <p:cNvPr id="300" name="Google Shape;300;p13"/>
          <p:cNvSpPr txBox="1">
            <a:spLocks noGrp="1"/>
          </p:cNvSpPr>
          <p:nvPr>
            <p:ph type="body" idx="1"/>
          </p:nvPr>
        </p:nvSpPr>
        <p:spPr>
          <a:xfrm>
            <a:off x="1097280" y="2103120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spcAft>
                <a:spcPts val="0"/>
              </a:spcAft>
              <a:buClr>
                <a:srgbClr val="28C28C"/>
              </a:buClr>
              <a:buSzPct val="100000"/>
              <a:buFont typeface="+mj-lt"/>
              <a:buAutoNum type="arabicPeriod"/>
            </a:pPr>
            <a:r>
              <a:rPr lang="en-US" sz="2400" dirty="0" err="1">
                <a:solidFill>
                  <a:schemeClr val="bg1"/>
                </a:solidFill>
              </a:rPr>
              <a:t>En</a:t>
            </a:r>
            <a:r>
              <a:rPr lang="en-US" sz="2400" dirty="0">
                <a:solidFill>
                  <a:schemeClr val="bg1"/>
                </a:solidFill>
              </a:rPr>
              <a:t> el </a:t>
            </a:r>
            <a:r>
              <a:rPr lang="en-US" sz="2400" dirty="0" err="1">
                <a:solidFill>
                  <a:schemeClr val="bg1"/>
                </a:solidFill>
              </a:rPr>
              <a:t>menú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Opciones</a:t>
            </a:r>
            <a:r>
              <a:rPr lang="en-US" sz="2400" dirty="0">
                <a:solidFill>
                  <a:schemeClr val="bg1"/>
                </a:solidFill>
              </a:rPr>
              <a:t> pulse “</a:t>
            </a:r>
            <a:r>
              <a:rPr lang="en-US" sz="2400" dirty="0" err="1">
                <a:solidFill>
                  <a:schemeClr val="bg1"/>
                </a:solidFill>
              </a:rPr>
              <a:t>Importar</a:t>
            </a:r>
            <a:r>
              <a:rPr lang="en-US" sz="2400" dirty="0">
                <a:solidFill>
                  <a:schemeClr val="bg1"/>
                </a:solidFill>
              </a:rPr>
              <a:t>.”</a:t>
            </a:r>
            <a:endParaRPr sz="2400" dirty="0">
              <a:solidFill>
                <a:schemeClr val="bg1"/>
              </a:solidFill>
            </a:endParaRPr>
          </a:p>
          <a:p>
            <a:pPr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Pulse “</a:t>
            </a:r>
            <a:r>
              <a:rPr lang="en-US" sz="2400" dirty="0" err="1">
                <a:solidFill>
                  <a:schemeClr val="bg1"/>
                </a:solidFill>
              </a:rPr>
              <a:t>Importar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desde</a:t>
            </a:r>
            <a:r>
              <a:rPr lang="en-US" sz="2400" dirty="0">
                <a:solidFill>
                  <a:schemeClr val="bg1"/>
                </a:solidFill>
              </a:rPr>
              <a:t> el </a:t>
            </a:r>
            <a:r>
              <a:rPr lang="en-US" sz="2400" dirty="0" err="1">
                <a:solidFill>
                  <a:schemeClr val="bg1"/>
                </a:solidFill>
              </a:rPr>
              <a:t>servidor</a:t>
            </a:r>
            <a:r>
              <a:rPr lang="en-US" sz="2400" dirty="0">
                <a:solidFill>
                  <a:schemeClr val="bg1"/>
                </a:solidFill>
              </a:rPr>
              <a:t>.”</a:t>
            </a:r>
            <a:endParaRPr sz="2400" dirty="0">
              <a:solidFill>
                <a:schemeClr val="bg1"/>
              </a:solidFill>
            </a:endParaRPr>
          </a:p>
        </p:txBody>
      </p:sp>
      <p:pic>
        <p:nvPicPr>
          <p:cNvPr id="301" name="Google Shape;30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2210" y="1853248"/>
            <a:ext cx="1638095" cy="237142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3"/>
          <p:cNvSpPr/>
          <p:nvPr/>
        </p:nvSpPr>
        <p:spPr>
          <a:xfrm>
            <a:off x="8259944" y="2296637"/>
            <a:ext cx="1268800" cy="33292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3" name="Google Shape;303;p13"/>
          <p:cNvSpPr/>
          <p:nvPr/>
        </p:nvSpPr>
        <p:spPr>
          <a:xfrm>
            <a:off x="3764250" y="4115886"/>
            <a:ext cx="1417610" cy="33292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Paso 6: </a:t>
            </a:r>
            <a:r>
              <a:rPr lang="en-US" dirty="0" err="1">
                <a:solidFill>
                  <a:schemeClr val="bg1"/>
                </a:solidFill>
              </a:rPr>
              <a:t>Importando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dirty="0" err="1"/>
              <a:t>u</a:t>
            </a:r>
            <a:r>
              <a:rPr lang="en-US" dirty="0"/>
              <a:t> </a:t>
            </a:r>
            <a:r>
              <a:rPr lang="en-US" dirty="0" err="1"/>
              <a:t>proyecto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el </a:t>
            </a:r>
            <a:r>
              <a:rPr lang="en-US" dirty="0" err="1"/>
              <a:t>servidor</a:t>
            </a:r>
            <a:endParaRPr dirty="0"/>
          </a:p>
        </p:txBody>
      </p:sp>
      <p:sp>
        <p:nvSpPr>
          <p:cNvPr id="300" name="Google Shape;300;p13"/>
          <p:cNvSpPr txBox="1">
            <a:spLocks noGrp="1"/>
          </p:cNvSpPr>
          <p:nvPr>
            <p:ph type="body" idx="1"/>
          </p:nvPr>
        </p:nvSpPr>
        <p:spPr>
          <a:xfrm>
            <a:off x="1097280" y="2103120"/>
            <a:ext cx="894660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Font typeface="+mj-lt"/>
              <a:buAutoNum type="arabicPeriod" startAt="3"/>
            </a:pPr>
            <a:r>
              <a:rPr lang="en-US" sz="2400" dirty="0" err="1">
                <a:solidFill>
                  <a:schemeClr val="bg1"/>
                </a:solidFill>
              </a:rPr>
              <a:t>Buscar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proyecto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indent="-457200">
              <a:buSzPct val="100000"/>
              <a:buFont typeface="+mj-lt"/>
              <a:buAutoNum type="arabicPeriod" startAt="3"/>
            </a:pPr>
            <a:r>
              <a:rPr lang="es-ES" sz="2400" dirty="0">
                <a:solidFill>
                  <a:schemeClr val="bg1"/>
                </a:solidFill>
              </a:rPr>
              <a:t>Descarte el mensaje de Éxito.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80EC1AF4-8A13-4D72-AACD-1CCB03BE0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030" y="3353903"/>
            <a:ext cx="3224847" cy="31244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C222E2-19A6-4AE1-8F98-4EFCC8629F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572763" y="3354452"/>
            <a:ext cx="3224847" cy="3123381"/>
          </a:xfrm>
          <a:prstGeom prst="rect">
            <a:avLst/>
          </a:prstGeom>
        </p:spPr>
      </p:pic>
      <p:sp>
        <p:nvSpPr>
          <p:cNvPr id="18" name="Google Shape;306;p13">
            <a:extLst>
              <a:ext uri="{FF2B5EF4-FFF2-40B4-BE49-F238E27FC236}">
                <a16:creationId xmlns:a16="http://schemas.microsoft.com/office/drawing/2014/main" id="{E0FC76BF-1BCA-4382-AF88-B8D3690332DC}"/>
              </a:ext>
            </a:extLst>
          </p:cNvPr>
          <p:cNvSpPr/>
          <p:nvPr/>
        </p:nvSpPr>
        <p:spPr>
          <a:xfrm>
            <a:off x="8173156" y="4978400"/>
            <a:ext cx="553156" cy="25964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72808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"/>
          <p:cNvGrpSpPr/>
          <p:nvPr/>
        </p:nvGrpSpPr>
        <p:grpSpPr>
          <a:xfrm>
            <a:off x="7223760" y="2743200"/>
            <a:ext cx="4235679" cy="3356157"/>
            <a:chOff x="7267344" y="1413281"/>
            <a:chExt cx="4235679" cy="3356157"/>
          </a:xfrm>
        </p:grpSpPr>
        <p:sp>
          <p:nvSpPr>
            <p:cNvPr id="135" name="Google Shape;135;p2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36" name="Google Shape;136;p2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2"/>
          <p:cNvSpPr txBox="1">
            <a:spLocks noGrp="1"/>
          </p:cNvSpPr>
          <p:nvPr>
            <p:ph type="title"/>
          </p:nvPr>
        </p:nvSpPr>
        <p:spPr>
          <a:xfrm>
            <a:off x="646100" y="452725"/>
            <a:ext cx="99321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¿</a:t>
            </a:r>
            <a:r>
              <a:rPr lang="en-US" dirty="0">
                <a:solidFill>
                  <a:schemeClr val="bg1"/>
                </a:solidFill>
              </a:rPr>
              <a:t>De </a:t>
            </a:r>
            <a:r>
              <a:rPr lang="en-US" dirty="0" err="1">
                <a:solidFill>
                  <a:schemeClr val="bg1"/>
                </a:solidFill>
              </a:rPr>
              <a:t>qué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presentación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8" name="Google Shape;138;p2"/>
          <p:cNvSpPr txBox="1">
            <a:spLocks noGrp="1"/>
          </p:cNvSpPr>
          <p:nvPr>
            <p:ph type="body" idx="1"/>
          </p:nvPr>
        </p:nvSpPr>
        <p:spPr>
          <a:xfrm>
            <a:off x="1097280" y="2103120"/>
            <a:ext cx="9480920" cy="4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esta</a:t>
            </a:r>
            <a:r>
              <a:rPr lang="en-US" sz="3200" dirty="0"/>
              <a:t> </a:t>
            </a:r>
            <a:r>
              <a:rPr lang="en-US" sz="3200" dirty="0" err="1"/>
              <a:t>presentación</a:t>
            </a:r>
            <a:r>
              <a:rPr lang="en-US" sz="3200" dirty="0"/>
              <a:t> </a:t>
            </a:r>
            <a:r>
              <a:rPr lang="en-US" sz="3200" dirty="0" err="1"/>
              <a:t>usted</a:t>
            </a:r>
            <a:r>
              <a:rPr lang="en-US" sz="3200" dirty="0"/>
              <a:t> </a:t>
            </a:r>
            <a:r>
              <a:rPr lang="en-US" sz="3200" dirty="0" err="1">
                <a:solidFill>
                  <a:schemeClr val="bg1"/>
                </a:solidFill>
              </a:rPr>
              <a:t>aprenderá</a:t>
            </a:r>
            <a:r>
              <a:rPr lang="en-US" sz="3200" dirty="0">
                <a:solidFill>
                  <a:schemeClr val="bg1"/>
                </a:solidFill>
              </a:rPr>
              <a:t> a:</a:t>
            </a:r>
            <a:endParaRPr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 err="1">
                <a:solidFill>
                  <a:schemeClr val="bg1"/>
                </a:solidFill>
              </a:rPr>
              <a:t>Explicar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porqué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usted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debe</a:t>
            </a:r>
            <a:r>
              <a:rPr lang="en-US" strike="sngStrike" dirty="0" err="1">
                <a:solidFill>
                  <a:schemeClr val="bg1"/>
                </a:solidFill>
              </a:rPr>
              <a:t>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subir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cargar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proyecto</a:t>
            </a:r>
            <a:endParaRPr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 err="1">
                <a:solidFill>
                  <a:schemeClr val="bg1"/>
                </a:solidFill>
              </a:rPr>
              <a:t>Describir</a:t>
            </a:r>
            <a:r>
              <a:rPr lang="en-US" dirty="0">
                <a:solidFill>
                  <a:schemeClr val="bg1"/>
                </a:solidFill>
              </a:rPr>
              <a:t> las </a:t>
            </a:r>
            <a:r>
              <a:rPr lang="en-US" dirty="0" err="1">
                <a:solidFill>
                  <a:schemeClr val="bg1"/>
                </a:solidFill>
              </a:rPr>
              <a:t>opciones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n-US" dirty="0" err="1">
                <a:solidFill>
                  <a:schemeClr val="bg1"/>
                </a:solidFill>
              </a:rPr>
              <a:t>subir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cargar</a:t>
            </a:r>
            <a:endParaRPr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 err="1">
                <a:solidFill>
                  <a:schemeClr val="bg1"/>
                </a:solidFill>
              </a:rPr>
              <a:t>Revisar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proyecto</a:t>
            </a:r>
            <a:endParaRPr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 err="1">
                <a:solidFill>
                  <a:schemeClr val="bg1"/>
                </a:solidFill>
              </a:rPr>
              <a:t>Cargar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subir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proyecto</a:t>
            </a:r>
            <a:r>
              <a:rPr lang="en-US" dirty="0">
                <a:solidFill>
                  <a:schemeClr val="bg1"/>
                </a:solidFill>
              </a:rPr>
              <a:t> al </a:t>
            </a:r>
            <a:r>
              <a:rPr lang="en-US" dirty="0" err="1">
                <a:solidFill>
                  <a:schemeClr val="bg1"/>
                </a:solidFill>
              </a:rPr>
              <a:t>servidor</a:t>
            </a:r>
            <a:endParaRPr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 err="1">
                <a:solidFill>
                  <a:schemeClr val="bg1"/>
                </a:solidFill>
              </a:rPr>
              <a:t>Mirar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proyecto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el </a:t>
            </a:r>
            <a:r>
              <a:rPr lang="en-US" dirty="0" err="1">
                <a:solidFill>
                  <a:schemeClr val="bg1"/>
                </a:solidFill>
              </a:rPr>
              <a:t>servidor</a:t>
            </a:r>
            <a:endParaRPr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 err="1">
                <a:solidFill>
                  <a:schemeClr val="bg1"/>
                </a:solidFill>
              </a:rPr>
              <a:t>Eliminar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proyecto</a:t>
            </a:r>
            <a:r>
              <a:rPr lang="en-US" dirty="0">
                <a:solidFill>
                  <a:schemeClr val="bg1"/>
                </a:solidFill>
              </a:rPr>
              <a:t> del </a:t>
            </a:r>
            <a:r>
              <a:rPr lang="en-US" dirty="0" err="1">
                <a:solidFill>
                  <a:schemeClr val="bg1"/>
                </a:solidFill>
              </a:rPr>
              <a:t>Escritor</a:t>
            </a:r>
            <a:r>
              <a:rPr lang="en-US" dirty="0">
                <a:solidFill>
                  <a:schemeClr val="bg1"/>
                </a:solidFill>
              </a:rPr>
              <a:t> BTT</a:t>
            </a:r>
            <a:endParaRPr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 err="1">
                <a:solidFill>
                  <a:schemeClr val="bg1"/>
                </a:solidFill>
              </a:rPr>
              <a:t>Importar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proyecto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desde</a:t>
            </a:r>
            <a:r>
              <a:rPr lang="en-US" dirty="0">
                <a:solidFill>
                  <a:schemeClr val="bg1"/>
                </a:solidFill>
              </a:rPr>
              <a:t> el </a:t>
            </a:r>
            <a:r>
              <a:rPr lang="en-US" dirty="0" err="1">
                <a:solidFill>
                  <a:schemeClr val="bg1"/>
                </a:solidFill>
              </a:rPr>
              <a:t>servidor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Paso 6: </a:t>
            </a:r>
            <a:r>
              <a:rPr lang="en-US" dirty="0" err="1">
                <a:solidFill>
                  <a:schemeClr val="bg1"/>
                </a:solidFill>
              </a:rPr>
              <a:t>Importando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dirty="0" err="1"/>
              <a:t>u</a:t>
            </a:r>
            <a:r>
              <a:rPr lang="en-US" dirty="0"/>
              <a:t> </a:t>
            </a:r>
            <a:r>
              <a:rPr lang="en-US" dirty="0" err="1"/>
              <a:t>proyecto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el </a:t>
            </a:r>
            <a:r>
              <a:rPr lang="en-US" dirty="0" err="1"/>
              <a:t>servidor</a:t>
            </a:r>
            <a:endParaRPr dirty="0"/>
          </a:p>
        </p:txBody>
      </p:sp>
      <p:sp>
        <p:nvSpPr>
          <p:cNvPr id="300" name="Google Shape;300;p13"/>
          <p:cNvSpPr txBox="1">
            <a:spLocks noGrp="1"/>
          </p:cNvSpPr>
          <p:nvPr>
            <p:ph type="body" idx="1"/>
          </p:nvPr>
        </p:nvSpPr>
        <p:spPr>
          <a:xfrm>
            <a:off x="1097280" y="2103120"/>
            <a:ext cx="8946600" cy="1127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buSzPct val="100000"/>
              <a:buFont typeface="+mj-lt"/>
              <a:buAutoNum type="arabicPeriod" startAt="5"/>
            </a:pPr>
            <a:r>
              <a:rPr lang="en-US" sz="2400" dirty="0" err="1">
                <a:solidFill>
                  <a:schemeClr val="bg1"/>
                </a:solidFill>
              </a:rPr>
              <a:t>Elige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proyecto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correcto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Font typeface="+mj-lt"/>
              <a:buAutoNum type="arabicPeriod" startAt="5"/>
            </a:pPr>
            <a:r>
              <a:rPr lang="en-US" sz="2400" dirty="0" err="1">
                <a:solidFill>
                  <a:schemeClr val="bg1"/>
                </a:solidFill>
              </a:rPr>
              <a:t>Su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proyecto</a:t>
            </a:r>
            <a:r>
              <a:rPr lang="en-US" sz="2400" dirty="0">
                <a:solidFill>
                  <a:schemeClr val="bg1"/>
                </a:solidFill>
              </a:rPr>
              <a:t> ha </a:t>
            </a:r>
            <a:r>
              <a:rPr lang="en-US" sz="2400" dirty="0" err="1">
                <a:solidFill>
                  <a:schemeClr val="bg1"/>
                </a:solidFill>
              </a:rPr>
              <a:t>sido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importado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su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dispositivo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39CD21-86CA-4B93-AFC4-6B52B74E73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46176" y="3424012"/>
            <a:ext cx="3224847" cy="3089017"/>
          </a:xfrm>
          <a:prstGeom prst="rect">
            <a:avLst/>
          </a:prstGeom>
        </p:spPr>
      </p:pic>
      <p:sp>
        <p:nvSpPr>
          <p:cNvPr id="9" name="Google Shape;306;p13">
            <a:extLst>
              <a:ext uri="{FF2B5EF4-FFF2-40B4-BE49-F238E27FC236}">
                <a16:creationId xmlns:a16="http://schemas.microsoft.com/office/drawing/2014/main" id="{B421F1E9-6754-45A1-A3E9-0486E83E45E7}"/>
              </a:ext>
            </a:extLst>
          </p:cNvPr>
          <p:cNvSpPr/>
          <p:nvPr/>
        </p:nvSpPr>
        <p:spPr>
          <a:xfrm>
            <a:off x="2646176" y="4705185"/>
            <a:ext cx="3224847" cy="33292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B92509C-0946-4574-92F1-A58D64BC9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432" y="4369527"/>
            <a:ext cx="4572000" cy="119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96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¿</a:t>
            </a:r>
            <a:r>
              <a:rPr lang="en-US" dirty="0" err="1">
                <a:solidFill>
                  <a:schemeClr val="bg1"/>
                </a:solidFill>
              </a:rPr>
              <a:t>Qué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aprendió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13" name="Google Shape;313;p14"/>
          <p:cNvSpPr txBox="1">
            <a:spLocks noGrp="1"/>
          </p:cNvSpPr>
          <p:nvPr>
            <p:ph type="body" idx="1"/>
          </p:nvPr>
        </p:nvSpPr>
        <p:spPr>
          <a:xfrm>
            <a:off x="1097280" y="2103120"/>
            <a:ext cx="9635246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3200" dirty="0" err="1">
                <a:solidFill>
                  <a:schemeClr val="bg1"/>
                </a:solidFill>
              </a:rPr>
              <a:t>En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esta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presentación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usted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aprendió</a:t>
            </a:r>
            <a:r>
              <a:rPr lang="en-US" sz="3200" dirty="0">
                <a:solidFill>
                  <a:schemeClr val="bg1"/>
                </a:solidFill>
              </a:rPr>
              <a:t> a:</a:t>
            </a:r>
            <a:endParaRPr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 err="1">
                <a:solidFill>
                  <a:schemeClr val="bg1"/>
                </a:solidFill>
              </a:rPr>
              <a:t>Explicar</a:t>
            </a:r>
            <a:r>
              <a:rPr lang="en-US" dirty="0">
                <a:solidFill>
                  <a:schemeClr val="bg1"/>
                </a:solidFill>
              </a:rPr>
              <a:t> por </a:t>
            </a:r>
            <a:r>
              <a:rPr lang="en-US" dirty="0" err="1">
                <a:solidFill>
                  <a:schemeClr val="bg1"/>
                </a:solidFill>
              </a:rPr>
              <a:t>qué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usted</a:t>
            </a:r>
            <a:r>
              <a:rPr lang="en-US" dirty="0">
                <a:solidFill>
                  <a:schemeClr val="bg1"/>
                </a:solidFill>
              </a:rPr>
              <a:t> debe </a:t>
            </a:r>
            <a:r>
              <a:rPr lang="en-US" dirty="0" err="1">
                <a:solidFill>
                  <a:schemeClr val="bg1"/>
                </a:solidFill>
              </a:rPr>
              <a:t>cargar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subir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proyecto</a:t>
            </a:r>
            <a:endParaRPr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 err="1">
                <a:solidFill>
                  <a:schemeClr val="bg1"/>
                </a:solidFill>
              </a:rPr>
              <a:t>Describir</a:t>
            </a:r>
            <a:r>
              <a:rPr lang="en-US" dirty="0">
                <a:solidFill>
                  <a:schemeClr val="bg1"/>
                </a:solidFill>
              </a:rPr>
              <a:t> las </a:t>
            </a:r>
            <a:r>
              <a:rPr lang="en-US" dirty="0" err="1">
                <a:solidFill>
                  <a:schemeClr val="bg1"/>
                </a:solidFill>
              </a:rPr>
              <a:t>opciones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n-US" dirty="0" err="1">
                <a:solidFill>
                  <a:schemeClr val="bg1"/>
                </a:solidFill>
              </a:rPr>
              <a:t>cargar</a:t>
            </a:r>
            <a:endParaRPr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 err="1">
                <a:solidFill>
                  <a:schemeClr val="bg1"/>
                </a:solidFill>
              </a:rPr>
              <a:t>Revisar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proyecto</a:t>
            </a:r>
            <a:endParaRPr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 err="1">
                <a:solidFill>
                  <a:schemeClr val="bg1"/>
                </a:solidFill>
              </a:rPr>
              <a:t>Subir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proyecto</a:t>
            </a:r>
            <a:r>
              <a:rPr lang="en-US" dirty="0">
                <a:solidFill>
                  <a:schemeClr val="bg1"/>
                </a:solidFill>
              </a:rPr>
              <a:t> al </a:t>
            </a:r>
            <a:r>
              <a:rPr lang="en-US" dirty="0" err="1">
                <a:solidFill>
                  <a:schemeClr val="bg1"/>
                </a:solidFill>
              </a:rPr>
              <a:t>servidor</a:t>
            </a:r>
            <a:endParaRPr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 err="1">
                <a:solidFill>
                  <a:schemeClr val="bg1"/>
                </a:solidFill>
              </a:rPr>
              <a:t>Mirar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proyecto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el </a:t>
            </a:r>
            <a:r>
              <a:rPr lang="en-US" dirty="0" err="1">
                <a:solidFill>
                  <a:schemeClr val="bg1"/>
                </a:solidFill>
              </a:rPr>
              <a:t>servidor</a:t>
            </a:r>
            <a:endParaRPr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 err="1">
                <a:solidFill>
                  <a:schemeClr val="bg1"/>
                </a:solidFill>
              </a:rPr>
              <a:t>Eliminar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proyecto</a:t>
            </a:r>
            <a:r>
              <a:rPr lang="en-US" dirty="0">
                <a:solidFill>
                  <a:schemeClr val="bg1"/>
                </a:solidFill>
              </a:rPr>
              <a:t> del </a:t>
            </a:r>
            <a:r>
              <a:rPr lang="en-US" dirty="0" err="1">
                <a:solidFill>
                  <a:schemeClr val="bg1"/>
                </a:solidFill>
              </a:rPr>
              <a:t>Escritor</a:t>
            </a:r>
            <a:r>
              <a:rPr lang="en-US" dirty="0">
                <a:solidFill>
                  <a:schemeClr val="bg1"/>
                </a:solidFill>
              </a:rPr>
              <a:t> BTT</a:t>
            </a:r>
            <a:endParaRPr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 err="1">
                <a:solidFill>
                  <a:schemeClr val="bg1"/>
                </a:solidFill>
              </a:rPr>
              <a:t>Importar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proyecto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desde</a:t>
            </a:r>
            <a:r>
              <a:rPr lang="en-US" dirty="0">
                <a:solidFill>
                  <a:schemeClr val="bg1"/>
                </a:solidFill>
              </a:rPr>
              <a:t> el </a:t>
            </a:r>
            <a:r>
              <a:rPr lang="en-US" dirty="0" err="1">
                <a:solidFill>
                  <a:schemeClr val="bg1"/>
                </a:solidFill>
              </a:rPr>
              <a:t>servidor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314" name="Google Shape;314;p14"/>
          <p:cNvGrpSpPr/>
          <p:nvPr/>
        </p:nvGrpSpPr>
        <p:grpSpPr>
          <a:xfrm>
            <a:off x="7223760" y="2743200"/>
            <a:ext cx="4235679" cy="3356157"/>
            <a:chOff x="7267344" y="1413281"/>
            <a:chExt cx="4235679" cy="3356157"/>
          </a:xfrm>
        </p:grpSpPr>
        <p:sp>
          <p:nvSpPr>
            <p:cNvPr id="315" name="Google Shape;315;p14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316" name="Google Shape;316;p14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Cargando</a:t>
            </a:r>
            <a:r>
              <a:rPr lang="en-US" dirty="0"/>
              <a:t>/</a:t>
            </a:r>
            <a:r>
              <a:rPr lang="en-US" dirty="0" err="1"/>
              <a:t>Exportando</a:t>
            </a:r>
            <a:r>
              <a:rPr lang="en-US" dirty="0"/>
              <a:t> </a:t>
            </a:r>
            <a:r>
              <a:rPr lang="en-US" sz="3600" dirty="0">
                <a:solidFill>
                  <a:schemeClr val="bg1"/>
                </a:solidFill>
              </a:rPr>
              <a:t>un</a:t>
            </a:r>
            <a:r>
              <a:rPr lang="en-US" dirty="0">
                <a:solidFill>
                  <a:schemeClr val="bg1"/>
                </a:solidFill>
              </a:rPr>
              <a:t> Proyecto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5" name="Google Shape;145;p3"/>
          <p:cNvSpPr txBox="1">
            <a:spLocks noGrp="1"/>
          </p:cNvSpPr>
          <p:nvPr>
            <p:ph type="body" idx="1"/>
          </p:nvPr>
        </p:nvSpPr>
        <p:spPr>
          <a:xfrm>
            <a:off x="960895" y="1425844"/>
            <a:ext cx="10124793" cy="482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33756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sz="2400" dirty="0">
                <a:solidFill>
                  <a:schemeClr val="bg1"/>
                </a:solidFill>
              </a:rPr>
              <a:t>El </a:t>
            </a:r>
            <a:r>
              <a:rPr lang="en-US" sz="2400" dirty="0" err="1">
                <a:solidFill>
                  <a:schemeClr val="bg1"/>
                </a:solidFill>
              </a:rPr>
              <a:t>Escritor</a:t>
            </a:r>
            <a:r>
              <a:rPr lang="en-US" sz="2400" dirty="0">
                <a:solidFill>
                  <a:schemeClr val="bg1"/>
                </a:solidFill>
              </a:rPr>
              <a:t> BTT  </a:t>
            </a:r>
            <a:r>
              <a:rPr lang="en-US" sz="2400" dirty="0" err="1">
                <a:solidFill>
                  <a:schemeClr val="bg1"/>
                </a:solidFill>
              </a:rPr>
              <a:t>guarda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trabajo</a:t>
            </a:r>
            <a:r>
              <a:rPr lang="en-US" sz="2400" dirty="0">
                <a:solidFill>
                  <a:schemeClr val="bg1"/>
                </a:solidFill>
              </a:rPr>
              <a:t> a  </a:t>
            </a:r>
            <a:r>
              <a:rPr lang="en-US" sz="2400" dirty="0" err="1">
                <a:solidFill>
                  <a:schemeClr val="bg1"/>
                </a:solidFill>
              </a:rPr>
              <a:t>su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dispositivo</a:t>
            </a: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cada</a:t>
            </a:r>
            <a:r>
              <a:rPr lang="en-US" sz="2400" dirty="0">
                <a:solidFill>
                  <a:schemeClr val="bg1"/>
                </a:solidFill>
              </a:rPr>
              <a:t> 5 </a:t>
            </a:r>
            <a:r>
              <a:rPr lang="en-US" sz="2400" dirty="0" err="1">
                <a:solidFill>
                  <a:schemeClr val="bg1"/>
                </a:solidFill>
              </a:rPr>
              <a:t>minutos</a:t>
            </a:r>
            <a:r>
              <a:rPr lang="en-US" sz="2400" dirty="0">
                <a:solidFill>
                  <a:schemeClr val="bg1"/>
                </a:solidFill>
              </a:rPr>
              <a:t> por </a:t>
            </a:r>
            <a:r>
              <a:rPr lang="en-US" sz="2400" dirty="0" err="1">
                <a:solidFill>
                  <a:schemeClr val="bg1"/>
                </a:solidFill>
              </a:rPr>
              <a:t>defecto</a:t>
            </a:r>
            <a:r>
              <a:rPr lang="en-US" sz="2400" dirty="0">
                <a:solidFill>
                  <a:schemeClr val="bg1"/>
                </a:solidFill>
              </a:rPr>
              <a:t> (se </a:t>
            </a:r>
            <a:r>
              <a:rPr lang="en-US" sz="2400" dirty="0" err="1">
                <a:solidFill>
                  <a:schemeClr val="bg1"/>
                </a:solidFill>
              </a:rPr>
              <a:t>puede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cambiar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en</a:t>
            </a:r>
            <a:r>
              <a:rPr lang="en-US" sz="2400" dirty="0">
                <a:solidFill>
                  <a:schemeClr val="bg1"/>
                </a:solidFill>
              </a:rPr>
              <a:t> la </a:t>
            </a:r>
            <a:r>
              <a:rPr lang="en-US" sz="2400" dirty="0" err="1">
                <a:solidFill>
                  <a:schemeClr val="bg1"/>
                </a:solidFill>
              </a:rPr>
              <a:t>configuración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endParaRPr dirty="0">
              <a:solidFill>
                <a:schemeClr val="bg1"/>
              </a:solidFill>
            </a:endParaRPr>
          </a:p>
          <a:p>
            <a:pPr marL="342900" lvl="0" indent="-333756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sz="2400" dirty="0">
                <a:solidFill>
                  <a:schemeClr val="bg1"/>
                </a:solidFill>
              </a:rPr>
              <a:t>Es </a:t>
            </a:r>
            <a:r>
              <a:rPr lang="en-US" sz="2400" dirty="0" err="1">
                <a:solidFill>
                  <a:schemeClr val="bg1"/>
                </a:solidFill>
              </a:rPr>
              <a:t>buena</a:t>
            </a:r>
            <a:r>
              <a:rPr lang="en-US" sz="2400" dirty="0">
                <a:solidFill>
                  <a:schemeClr val="bg1"/>
                </a:solidFill>
              </a:rPr>
              <a:t> idea </a:t>
            </a:r>
            <a:r>
              <a:rPr lang="en-US" sz="2400" dirty="0" err="1">
                <a:solidFill>
                  <a:schemeClr val="bg1"/>
                </a:solidFill>
              </a:rPr>
              <a:t>crear</a:t>
            </a:r>
            <a:r>
              <a:rPr lang="en-US" sz="2400" dirty="0">
                <a:solidFill>
                  <a:schemeClr val="bg1"/>
                </a:solidFill>
              </a:rPr>
              <a:t> una </a:t>
            </a:r>
            <a:r>
              <a:rPr lang="en-US" sz="2400" dirty="0" err="1">
                <a:solidFill>
                  <a:schemeClr val="bg1"/>
                </a:solidFill>
              </a:rPr>
              <a:t>copia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seguridad</a:t>
            </a:r>
            <a:r>
              <a:rPr lang="en-US" sz="2400" dirty="0">
                <a:solidFill>
                  <a:schemeClr val="bg1"/>
                </a:solidFill>
              </a:rPr>
              <a:t> sin </a:t>
            </a:r>
            <a:r>
              <a:rPr lang="en-US" sz="2400" dirty="0" err="1">
                <a:solidFill>
                  <a:schemeClr val="bg1"/>
                </a:solidFill>
              </a:rPr>
              <a:t>conexión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caso</a:t>
            </a:r>
            <a:r>
              <a:rPr lang="en-US" sz="2400" dirty="0">
                <a:solidFill>
                  <a:schemeClr val="bg1"/>
                </a:solidFill>
              </a:rPr>
              <a:t> de que:</a:t>
            </a:r>
            <a:endParaRPr dirty="0">
              <a:solidFill>
                <a:schemeClr val="bg1"/>
              </a:solidFill>
            </a:endParaRPr>
          </a:p>
          <a:p>
            <a:pPr marL="742950" lvl="1" indent="-27813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000" dirty="0">
                <a:solidFill>
                  <a:schemeClr val="bg1"/>
                </a:solidFill>
              </a:rPr>
              <a:t>Sus </a:t>
            </a:r>
            <a:r>
              <a:rPr lang="en-US" sz="2000" dirty="0" err="1">
                <a:solidFill>
                  <a:schemeClr val="bg1"/>
                </a:solidFill>
              </a:rPr>
              <a:t>archivos</a:t>
            </a:r>
            <a:r>
              <a:rPr lang="en-US" sz="2000" dirty="0">
                <a:solidFill>
                  <a:schemeClr val="bg1"/>
                </a:solidFill>
              </a:rPr>
              <a:t> se </a:t>
            </a:r>
            <a:r>
              <a:rPr lang="en-US" sz="2000" dirty="0" err="1">
                <a:solidFill>
                  <a:schemeClr val="bg1"/>
                </a:solidFill>
              </a:rPr>
              <a:t>corrompan</a:t>
            </a:r>
            <a:endParaRPr dirty="0">
              <a:solidFill>
                <a:schemeClr val="bg1"/>
              </a:solidFill>
            </a:endParaRPr>
          </a:p>
          <a:p>
            <a:pPr marL="742950" lvl="1" indent="-27813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000" dirty="0" err="1">
                <a:solidFill>
                  <a:schemeClr val="bg1"/>
                </a:solidFill>
              </a:rPr>
              <a:t>Su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dispositivo</a:t>
            </a:r>
            <a:r>
              <a:rPr lang="en-US" sz="2000" dirty="0">
                <a:solidFill>
                  <a:schemeClr val="bg1"/>
                </a:solidFill>
              </a:rPr>
              <a:t> o </a:t>
            </a:r>
            <a:r>
              <a:rPr lang="en-US" sz="2000" dirty="0" err="1">
                <a:solidFill>
                  <a:schemeClr val="bg1"/>
                </a:solidFill>
              </a:rPr>
              <a:t>computadora</a:t>
            </a:r>
            <a:r>
              <a:rPr lang="en-US" sz="2000" dirty="0">
                <a:solidFill>
                  <a:schemeClr val="bg1"/>
                </a:solidFill>
              </a:rPr>
              <a:t> se </a:t>
            </a:r>
            <a:r>
              <a:rPr lang="en-US" sz="2000" dirty="0" err="1">
                <a:solidFill>
                  <a:schemeClr val="bg1"/>
                </a:solidFill>
              </a:rPr>
              <a:t>bloquee</a:t>
            </a:r>
            <a:endParaRPr dirty="0">
              <a:solidFill>
                <a:schemeClr val="bg1"/>
              </a:solidFill>
            </a:endParaRPr>
          </a:p>
          <a:p>
            <a:pPr marL="342900" lvl="0" indent="-333756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sz="2400" dirty="0">
                <a:solidFill>
                  <a:schemeClr val="bg1"/>
                </a:solidFill>
              </a:rPr>
              <a:t>Le </a:t>
            </a:r>
            <a:r>
              <a:rPr lang="en-US" sz="2400" dirty="0" err="1">
                <a:solidFill>
                  <a:schemeClr val="bg1"/>
                </a:solidFill>
              </a:rPr>
              <a:t>permite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dirty="0">
              <a:solidFill>
                <a:schemeClr val="bg1"/>
              </a:solidFill>
            </a:endParaRPr>
          </a:p>
          <a:p>
            <a:pPr marL="742950" lvl="1" indent="-27813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000" dirty="0" err="1">
                <a:solidFill>
                  <a:schemeClr val="bg1"/>
                </a:solidFill>
              </a:rPr>
              <a:t>Compartir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trabajo</a:t>
            </a:r>
            <a:r>
              <a:rPr lang="en-US" sz="2000" dirty="0">
                <a:solidFill>
                  <a:schemeClr val="bg1"/>
                </a:solidFill>
              </a:rPr>
              <a:t> con </a:t>
            </a:r>
            <a:r>
              <a:rPr lang="en-US" sz="2000" dirty="0" err="1">
                <a:solidFill>
                  <a:schemeClr val="bg1"/>
                </a:solidFill>
              </a:rPr>
              <a:t>otros</a:t>
            </a:r>
            <a:endParaRPr dirty="0">
              <a:solidFill>
                <a:schemeClr val="bg1"/>
              </a:solidFill>
            </a:endParaRPr>
          </a:p>
          <a:p>
            <a:pPr marL="742950" lvl="1" indent="-27813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000" dirty="0" err="1">
                <a:solidFill>
                  <a:schemeClr val="bg1"/>
                </a:solidFill>
              </a:rPr>
              <a:t>Trabajar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un </a:t>
            </a:r>
            <a:r>
              <a:rPr lang="en-US" sz="2000" dirty="0" err="1">
                <a:solidFill>
                  <a:schemeClr val="bg1"/>
                </a:solidFill>
              </a:rPr>
              <a:t>dispositivo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dif</a:t>
            </a:r>
            <a:r>
              <a:rPr lang="en-US" sz="2000" strike="sngStrike" dirty="0" err="1">
                <a:solidFill>
                  <a:schemeClr val="bg1"/>
                </a:solidFill>
              </a:rPr>
              <a:t>f</a:t>
            </a:r>
            <a:r>
              <a:rPr lang="en-US" sz="2000" dirty="0" err="1">
                <a:solidFill>
                  <a:schemeClr val="bg1"/>
                </a:solidFill>
              </a:rPr>
              <a:t>erente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strike="sngStrike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importando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cualquier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dispositivo</a:t>
            </a:r>
            <a:r>
              <a:rPr lang="en-US" sz="2000" dirty="0">
                <a:solidFill>
                  <a:schemeClr val="bg1"/>
                </a:solidFill>
              </a:rPr>
              <a:t>  que </a:t>
            </a:r>
            <a:r>
              <a:rPr lang="en-US" sz="2000" dirty="0" err="1">
                <a:solidFill>
                  <a:schemeClr val="bg1"/>
                </a:solidFill>
              </a:rPr>
              <a:t>tenga</a:t>
            </a:r>
            <a:r>
              <a:rPr lang="en-US" sz="2000" dirty="0">
                <a:solidFill>
                  <a:schemeClr val="bg1"/>
                </a:solidFill>
              </a:rPr>
              <a:t> el  </a:t>
            </a:r>
            <a:r>
              <a:rPr lang="en-US" sz="2000" dirty="0" err="1">
                <a:solidFill>
                  <a:schemeClr val="bg1"/>
                </a:solidFill>
              </a:rPr>
              <a:t>Escritor</a:t>
            </a:r>
            <a:r>
              <a:rPr lang="en-US" sz="2000" dirty="0">
                <a:solidFill>
                  <a:schemeClr val="bg1"/>
                </a:solidFill>
              </a:rPr>
              <a:t> BTT  </a:t>
            </a:r>
            <a:r>
              <a:rPr lang="en-US" sz="2000" dirty="0" err="1">
                <a:solidFill>
                  <a:schemeClr val="bg1"/>
                </a:solidFill>
              </a:rPr>
              <a:t>instalado</a:t>
            </a:r>
            <a:endParaRPr dirty="0">
              <a:solidFill>
                <a:schemeClr val="bg1"/>
              </a:solidFill>
            </a:endParaRPr>
          </a:p>
          <a:p>
            <a:pPr marL="342900" lvl="0" indent="-333756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sz="2400" dirty="0">
                <a:solidFill>
                  <a:schemeClr val="bg1"/>
                </a:solidFill>
              </a:rPr>
              <a:t>El </a:t>
            </a:r>
            <a:r>
              <a:rPr lang="en-US" sz="2400" dirty="0" err="1">
                <a:solidFill>
                  <a:schemeClr val="bg1"/>
                </a:solidFill>
              </a:rPr>
              <a:t>Escritor</a:t>
            </a:r>
            <a:r>
              <a:rPr lang="en-US" sz="2400" dirty="0">
                <a:solidFill>
                  <a:schemeClr val="bg1"/>
                </a:solidFill>
              </a:rPr>
              <a:t> BTT  </a:t>
            </a:r>
            <a:r>
              <a:rPr lang="en-US" sz="2400" dirty="0" err="1">
                <a:solidFill>
                  <a:schemeClr val="bg1"/>
                </a:solidFill>
              </a:rPr>
              <a:t>provee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varias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maneras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hacer</a:t>
            </a:r>
            <a:r>
              <a:rPr lang="en-US" sz="2400" dirty="0">
                <a:solidFill>
                  <a:schemeClr val="bg1"/>
                </a:solidFill>
              </a:rPr>
              <a:t> una </a:t>
            </a:r>
            <a:r>
              <a:rPr lang="en-US" sz="2400" dirty="0" err="1">
                <a:solidFill>
                  <a:schemeClr val="bg1"/>
                </a:solidFill>
              </a:rPr>
              <a:t>copia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seguridad</a:t>
            </a:r>
            <a:r>
              <a:rPr lang="en-US" sz="2400" dirty="0">
                <a:solidFill>
                  <a:schemeClr val="bg1"/>
                </a:solidFill>
              </a:rPr>
              <a:t> y/o </a:t>
            </a:r>
            <a:r>
              <a:rPr lang="en-US" sz="2400" dirty="0" err="1">
                <a:solidFill>
                  <a:schemeClr val="bg1"/>
                </a:solidFill>
              </a:rPr>
              <a:t>compartir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trabajo</a:t>
            </a:r>
            <a:endParaRPr dirty="0">
              <a:solidFill>
                <a:schemeClr val="bg1"/>
              </a:solidFill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None/>
            </a:pP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4"/>
          <p:cNvPicPr preferRelativeResize="0"/>
          <p:nvPr/>
        </p:nvPicPr>
        <p:blipFill>
          <a:blip r:embed="rId3"/>
          <a:srcRect/>
          <a:stretch/>
        </p:blipFill>
        <p:spPr>
          <a:xfrm>
            <a:off x="1321665" y="2718015"/>
            <a:ext cx="4459567" cy="402876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>
                <a:solidFill>
                  <a:schemeClr val="bg1"/>
                </a:solidFill>
              </a:rPr>
              <a:t>Opciones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n-US" dirty="0" err="1">
                <a:solidFill>
                  <a:schemeClr val="bg1"/>
                </a:solidFill>
              </a:rPr>
              <a:t>Cargar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Exportar</a:t>
            </a:r>
            <a:r>
              <a:rPr lang="en-US" dirty="0">
                <a:solidFill>
                  <a:schemeClr val="bg1"/>
                </a:solidFill>
              </a:rPr>
              <a:t> un Proyecto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3" name="Google Shape;153;p4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8946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r>
              <a:rPr lang="en-US" sz="2400" dirty="0" err="1">
                <a:solidFill>
                  <a:schemeClr val="bg1"/>
                </a:solidFill>
              </a:rPr>
              <a:t>Menú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Opciones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 err="1">
                <a:solidFill>
                  <a:schemeClr val="bg1"/>
                </a:solidFill>
              </a:rPr>
              <a:t>Ícono</a:t>
            </a:r>
            <a:r>
              <a:rPr lang="en-US" sz="2400" dirty="0">
                <a:solidFill>
                  <a:schemeClr val="bg1"/>
                </a:solidFill>
              </a:rPr>
              <a:t> de 3 puntos) </a:t>
            </a:r>
            <a:r>
              <a:rPr lang="en-US" sz="2400" dirty="0" err="1">
                <a:solidFill>
                  <a:schemeClr val="bg1"/>
                </a:solidFill>
              </a:rPr>
              <a:t>desde</a:t>
            </a:r>
            <a:r>
              <a:rPr lang="en-US" sz="2400" dirty="0">
                <a:solidFill>
                  <a:schemeClr val="bg1"/>
                </a:solidFill>
              </a:rPr>
              <a:t> la </a:t>
            </a:r>
            <a:r>
              <a:rPr lang="en-US" sz="2400" dirty="0" err="1">
                <a:solidFill>
                  <a:schemeClr val="bg1"/>
                </a:solidFill>
              </a:rPr>
              <a:t>Pantalla</a:t>
            </a:r>
            <a:r>
              <a:rPr lang="en-US" sz="2400" dirty="0">
                <a:solidFill>
                  <a:schemeClr val="bg1"/>
                </a:solidFill>
              </a:rPr>
              <a:t> de Proyecto: </a:t>
            </a:r>
            <a:r>
              <a:rPr lang="en-US" sz="2400" dirty="0" err="1">
                <a:solidFill>
                  <a:schemeClr val="bg1"/>
                </a:solidFill>
              </a:rPr>
              <a:t>Cargar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Exportar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6751748" y="2774375"/>
            <a:ext cx="50790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Cargue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al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servidor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contenido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requiere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conexión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internet e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iniciar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sesión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cuenta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servidor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156" name="Google Shape;156;p4"/>
          <p:cNvCxnSpPr/>
          <p:nvPr/>
        </p:nvCxnSpPr>
        <p:spPr>
          <a:xfrm rot="10800000" flipH="1">
            <a:off x="5393198" y="3299926"/>
            <a:ext cx="1337869" cy="40829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8" name="Google Shape;158;p4"/>
          <p:cNvSpPr txBox="1"/>
          <p:nvPr/>
        </p:nvSpPr>
        <p:spPr>
          <a:xfrm>
            <a:off x="6751748" y="3707760"/>
            <a:ext cx="507900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Guarde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un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USFM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dispositivo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800" dirty="0">
              <a:solidFill>
                <a:schemeClr val="bg1"/>
              </a:solidFill>
            </a:endParaRPr>
          </a:p>
        </p:txBody>
      </p:sp>
      <p:cxnSp>
        <p:nvCxnSpPr>
          <p:cNvPr id="159" name="Google Shape;159;p4"/>
          <p:cNvCxnSpPr>
            <a:cxnSpLocks/>
          </p:cNvCxnSpPr>
          <p:nvPr/>
        </p:nvCxnSpPr>
        <p:spPr>
          <a:xfrm flipV="1">
            <a:off x="2980267" y="3870166"/>
            <a:ext cx="3669545" cy="17610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1" name="Google Shape;161;p4"/>
          <p:cNvSpPr txBox="1"/>
          <p:nvPr/>
        </p:nvSpPr>
        <p:spPr>
          <a:xfrm>
            <a:off x="6751748" y="4144148"/>
            <a:ext cx="50790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Guarde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un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PDF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dispositivo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162" name="Google Shape;162;p4"/>
          <p:cNvCxnSpPr>
            <a:cxnSpLocks/>
          </p:cNvCxnSpPr>
          <p:nvPr/>
        </p:nvCxnSpPr>
        <p:spPr>
          <a:xfrm flipV="1">
            <a:off x="2833511" y="4385081"/>
            <a:ext cx="3848096" cy="18694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4" name="Google Shape;164;p4"/>
          <p:cNvSpPr txBox="1"/>
          <p:nvPr/>
        </p:nvSpPr>
        <p:spPr>
          <a:xfrm>
            <a:off x="6751747" y="4616567"/>
            <a:ext cx="5078895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Guarde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el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proyecto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dispositivo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 la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extensión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tstudio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dirty="0"/>
          </a:p>
        </p:txBody>
      </p:sp>
      <p:cxnSp>
        <p:nvCxnSpPr>
          <p:cNvPr id="165" name="Google Shape;165;p4"/>
          <p:cNvCxnSpPr>
            <a:cxnSpLocks/>
          </p:cNvCxnSpPr>
          <p:nvPr/>
        </p:nvCxnSpPr>
        <p:spPr>
          <a:xfrm flipV="1">
            <a:off x="2980267" y="4873456"/>
            <a:ext cx="3701340" cy="22261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7" name="Google Shape;167;p4"/>
          <p:cNvSpPr txBox="1"/>
          <p:nvPr/>
        </p:nvSpPr>
        <p:spPr>
          <a:xfrm>
            <a:off x="6751748" y="5249242"/>
            <a:ext cx="50790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Permita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otra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tableta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importe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dirty="0"/>
          </a:p>
        </p:txBody>
      </p:sp>
      <p:cxnSp>
        <p:nvCxnSpPr>
          <p:cNvPr id="168" name="Google Shape;168;p4"/>
          <p:cNvCxnSpPr>
            <a:cxnSpLocks/>
          </p:cNvCxnSpPr>
          <p:nvPr/>
        </p:nvCxnSpPr>
        <p:spPr>
          <a:xfrm flipV="1">
            <a:off x="2833511" y="5433908"/>
            <a:ext cx="3848096" cy="20477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0" name="Google Shape;170;p4"/>
          <p:cNvSpPr txBox="1"/>
          <p:nvPr/>
        </p:nvSpPr>
        <p:spPr>
          <a:xfrm>
            <a:off x="6751747" y="5638684"/>
            <a:ext cx="5078895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Envíelo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Bluetooth,correo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electrónico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Google drive u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otra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aplicación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dispositivo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171" name="Google Shape;171;p4"/>
          <p:cNvCxnSpPr>
            <a:cxnSpLocks/>
          </p:cNvCxnSpPr>
          <p:nvPr/>
        </p:nvCxnSpPr>
        <p:spPr>
          <a:xfrm flipV="1">
            <a:off x="3551448" y="5914127"/>
            <a:ext cx="3098364" cy="623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Exportando</a:t>
            </a:r>
            <a:r>
              <a:rPr lang="en-US" dirty="0"/>
              <a:t>/</a:t>
            </a:r>
            <a:r>
              <a:rPr lang="en-US" dirty="0" err="1"/>
              <a:t>Importando</a:t>
            </a:r>
            <a:r>
              <a:rPr lang="en-US" dirty="0"/>
              <a:t> un Proyecto</a:t>
            </a:r>
            <a:endParaRPr dirty="0"/>
          </a:p>
        </p:txBody>
      </p:sp>
      <p:sp>
        <p:nvSpPr>
          <p:cNvPr id="178" name="Google Shape;178;p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bg1"/>
                </a:solidFill>
              </a:rPr>
              <a:t>Pasos: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Century Gothic"/>
              <a:buAutoNum type="arabicPeriod"/>
            </a:pPr>
            <a:r>
              <a:rPr lang="en-US" sz="2400" dirty="0" err="1">
                <a:solidFill>
                  <a:schemeClr val="bg1"/>
                </a:solidFill>
              </a:rPr>
              <a:t>Inicie</a:t>
            </a:r>
            <a:r>
              <a:rPr lang="en-US" sz="2400" dirty="0">
                <a:solidFill>
                  <a:schemeClr val="bg1"/>
                </a:solidFill>
              </a:rPr>
              <a:t> la </a:t>
            </a:r>
            <a:r>
              <a:rPr lang="en-US" sz="2400" dirty="0" err="1">
                <a:solidFill>
                  <a:schemeClr val="bg1"/>
                </a:solidFill>
              </a:rPr>
              <a:t>sesión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en</a:t>
            </a:r>
            <a:r>
              <a:rPr lang="en-US" sz="2400" dirty="0">
                <a:solidFill>
                  <a:schemeClr val="bg1"/>
                </a:solidFill>
              </a:rPr>
              <a:t> el </a:t>
            </a:r>
            <a:r>
              <a:rPr lang="en-US" sz="2400" dirty="0" err="1">
                <a:solidFill>
                  <a:schemeClr val="bg1"/>
                </a:solidFill>
              </a:rPr>
              <a:t>servidor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contenido</a:t>
            </a:r>
            <a:r>
              <a:rPr lang="en-US" sz="2400" dirty="0">
                <a:solidFill>
                  <a:schemeClr val="bg1"/>
                </a:solidFill>
              </a:rPr>
              <a:t> (sea WACS o DCS </a:t>
            </a:r>
            <a:r>
              <a:rPr lang="en-US" sz="2400" dirty="0" err="1">
                <a:solidFill>
                  <a:schemeClr val="bg1"/>
                </a:solidFill>
              </a:rPr>
              <a:t>dependiendo</a:t>
            </a:r>
            <a:r>
              <a:rPr lang="en-US" sz="2400" dirty="0">
                <a:solidFill>
                  <a:schemeClr val="bg1"/>
                </a:solidFill>
              </a:rPr>
              <a:t> de la </a:t>
            </a:r>
            <a:r>
              <a:rPr lang="en-US" sz="2400" dirty="0" err="1">
                <a:solidFill>
                  <a:schemeClr val="bg1"/>
                </a:solidFill>
              </a:rPr>
              <a:t>configuración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endParaRPr sz="2400" dirty="0">
              <a:solidFill>
                <a:schemeClr val="bg1"/>
              </a:solidFill>
            </a:endParaRPr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ct val="100000"/>
              <a:buFont typeface="Century Gothic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Revise </a:t>
            </a:r>
            <a:r>
              <a:rPr lang="en-US" sz="2400" dirty="0" err="1">
                <a:solidFill>
                  <a:schemeClr val="bg1"/>
                </a:solidFill>
              </a:rPr>
              <a:t>su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proyecto</a:t>
            </a:r>
            <a:r>
              <a:rPr lang="en-US" sz="2400" dirty="0">
                <a:solidFill>
                  <a:schemeClr val="bg1"/>
                </a:solidFill>
              </a:rPr>
              <a:t> y </a:t>
            </a:r>
            <a:r>
              <a:rPr lang="en-US" sz="2400" dirty="0" err="1">
                <a:solidFill>
                  <a:schemeClr val="bg1"/>
                </a:solidFill>
              </a:rPr>
              <a:t>añada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otro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colaborador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</a:endParaRPr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ct val="100000"/>
              <a:buFont typeface="Century Gothic"/>
              <a:buAutoNum type="arabicPeriod"/>
            </a:pPr>
            <a:r>
              <a:rPr lang="en-US" sz="2400" dirty="0" err="1">
                <a:solidFill>
                  <a:schemeClr val="bg1"/>
                </a:solidFill>
              </a:rPr>
              <a:t>Exporte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proyecto</a:t>
            </a:r>
            <a:r>
              <a:rPr lang="en-US" sz="2400" dirty="0">
                <a:solidFill>
                  <a:schemeClr val="bg1"/>
                </a:solidFill>
              </a:rPr>
              <a:t> al </a:t>
            </a:r>
            <a:r>
              <a:rPr lang="en-US" sz="2400" dirty="0" err="1">
                <a:solidFill>
                  <a:schemeClr val="bg1"/>
                </a:solidFill>
              </a:rPr>
              <a:t>servidor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</a:endParaRPr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ct val="100000"/>
              <a:buFont typeface="Century Gothic"/>
              <a:buAutoNum type="arabicPeriod"/>
            </a:pPr>
            <a:r>
              <a:rPr lang="en-US" sz="2400" dirty="0" err="1">
                <a:solidFill>
                  <a:schemeClr val="bg1"/>
                </a:solidFill>
              </a:rPr>
              <a:t>Vea</a:t>
            </a:r>
            <a:r>
              <a:rPr lang="en-US" sz="2400" dirty="0">
                <a:solidFill>
                  <a:schemeClr val="bg1"/>
                </a:solidFill>
              </a:rPr>
              <a:t> el </a:t>
            </a:r>
            <a:r>
              <a:rPr lang="en-US" sz="2400" dirty="0" err="1">
                <a:solidFill>
                  <a:schemeClr val="bg1"/>
                </a:solidFill>
              </a:rPr>
              <a:t>proyecto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en</a:t>
            </a:r>
            <a:r>
              <a:rPr lang="en-US" sz="2400" dirty="0">
                <a:solidFill>
                  <a:schemeClr val="bg1"/>
                </a:solidFill>
              </a:rPr>
              <a:t> el </a:t>
            </a:r>
            <a:r>
              <a:rPr lang="en-US" sz="2400" dirty="0" err="1">
                <a:solidFill>
                  <a:schemeClr val="bg1"/>
                </a:solidFill>
              </a:rPr>
              <a:t>servidor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</a:endParaRPr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ct val="100000"/>
              <a:buFont typeface="Century Gothic"/>
              <a:buAutoNum type="arabicPeriod"/>
            </a:pPr>
            <a:r>
              <a:rPr lang="en-US" sz="2400" dirty="0" err="1">
                <a:solidFill>
                  <a:schemeClr val="bg1"/>
                </a:solidFill>
              </a:rPr>
              <a:t>Elimine</a:t>
            </a:r>
            <a:r>
              <a:rPr lang="en-US" sz="2400" dirty="0">
                <a:solidFill>
                  <a:schemeClr val="bg1"/>
                </a:solidFill>
              </a:rPr>
              <a:t> el </a:t>
            </a:r>
            <a:r>
              <a:rPr lang="en-US" sz="2400" dirty="0" err="1">
                <a:solidFill>
                  <a:schemeClr val="bg1"/>
                </a:solidFill>
              </a:rPr>
              <a:t>proyecto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su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dispositivo</a:t>
            </a:r>
            <a:r>
              <a:rPr lang="en-US" sz="2400" dirty="0">
                <a:solidFill>
                  <a:schemeClr val="bg1"/>
                </a:solidFill>
              </a:rPr>
              <a:t> (para </a:t>
            </a:r>
            <a:r>
              <a:rPr lang="en-US" sz="2400" dirty="0" err="1">
                <a:solidFill>
                  <a:schemeClr val="bg1"/>
                </a:solidFill>
              </a:rPr>
              <a:t>simular</a:t>
            </a:r>
            <a:r>
              <a:rPr lang="en-US" sz="2400" dirty="0">
                <a:solidFill>
                  <a:schemeClr val="bg1"/>
                </a:solidFill>
              </a:rPr>
              <a:t> la </a:t>
            </a:r>
            <a:r>
              <a:rPr lang="en-US" sz="2400" dirty="0" err="1">
                <a:solidFill>
                  <a:schemeClr val="bg1"/>
                </a:solidFill>
              </a:rPr>
              <a:t>pérdida</a:t>
            </a:r>
            <a:r>
              <a:rPr lang="en-US" sz="2400" dirty="0">
                <a:solidFill>
                  <a:schemeClr val="bg1"/>
                </a:solidFill>
              </a:rPr>
              <a:t> del </a:t>
            </a:r>
            <a:r>
              <a:rPr lang="en-US" sz="2400" dirty="0" err="1">
                <a:solidFill>
                  <a:schemeClr val="bg1"/>
                </a:solidFill>
              </a:rPr>
              <a:t>archivo</a:t>
            </a:r>
            <a:r>
              <a:rPr lang="en-US" sz="2400" dirty="0">
                <a:solidFill>
                  <a:schemeClr val="bg1"/>
                </a:solidFill>
              </a:rPr>
              <a:t>).</a:t>
            </a:r>
            <a:endParaRPr sz="2400" dirty="0">
              <a:solidFill>
                <a:schemeClr val="bg1"/>
              </a:solidFill>
            </a:endParaRPr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ct val="100000"/>
              <a:buFont typeface="Century Gothic"/>
              <a:buAutoNum type="arabicPeriod"/>
            </a:pPr>
            <a:r>
              <a:rPr lang="en-US" sz="2400" dirty="0" err="1">
                <a:solidFill>
                  <a:schemeClr val="bg1"/>
                </a:solidFill>
              </a:rPr>
              <a:t>Importe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proyecto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desde</a:t>
            </a:r>
            <a:r>
              <a:rPr lang="en-US" sz="2400" dirty="0">
                <a:solidFill>
                  <a:schemeClr val="bg1"/>
                </a:solidFill>
              </a:rPr>
              <a:t> el </a:t>
            </a:r>
            <a:r>
              <a:rPr lang="en-US" sz="2400" dirty="0" err="1">
                <a:solidFill>
                  <a:schemeClr val="bg1"/>
                </a:solidFill>
              </a:rPr>
              <a:t>servidor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4896" y="3839739"/>
            <a:ext cx="3231888" cy="87997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Paso 1: </a:t>
            </a:r>
            <a:r>
              <a:rPr lang="en-US" dirty="0" err="1">
                <a:solidFill>
                  <a:schemeClr val="bg1"/>
                </a:solidFill>
              </a:rPr>
              <a:t>Iniciando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sesión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el </a:t>
            </a:r>
            <a:r>
              <a:rPr lang="en-US" dirty="0" err="1">
                <a:solidFill>
                  <a:schemeClr val="bg1"/>
                </a:solidFill>
              </a:rPr>
              <a:t>servidor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87" name="Google Shape;187;p6"/>
          <p:cNvSpPr txBox="1">
            <a:spLocks noGrp="1"/>
          </p:cNvSpPr>
          <p:nvPr>
            <p:ph type="body" idx="1"/>
          </p:nvPr>
        </p:nvSpPr>
        <p:spPr>
          <a:xfrm>
            <a:off x="1097280" y="2103120"/>
            <a:ext cx="10073228" cy="148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Aft>
                <a:spcPts val="0"/>
              </a:spcAft>
              <a:buSzPct val="100000"/>
              <a:buNone/>
            </a:pPr>
            <a:r>
              <a:rPr lang="en-US" sz="2800" dirty="0">
                <a:solidFill>
                  <a:schemeClr val="bg1"/>
                </a:solidFill>
              </a:rPr>
              <a:t>Si </a:t>
            </a:r>
            <a:r>
              <a:rPr lang="en-US" sz="2800" dirty="0" err="1">
                <a:solidFill>
                  <a:schemeClr val="bg1"/>
                </a:solidFill>
              </a:rPr>
              <a:t>usted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está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utilizando</a:t>
            </a:r>
            <a:r>
              <a:rPr lang="en-US" sz="2800" dirty="0">
                <a:solidFill>
                  <a:schemeClr val="bg1"/>
                </a:solidFill>
              </a:rPr>
              <a:t> una </a:t>
            </a:r>
            <a:r>
              <a:rPr lang="en-US" sz="2800" dirty="0" err="1">
                <a:solidFill>
                  <a:schemeClr val="bg1"/>
                </a:solidFill>
              </a:rPr>
              <a:t>cuenta</a:t>
            </a:r>
            <a:r>
              <a:rPr lang="en-US" sz="2800" dirty="0">
                <a:solidFill>
                  <a:schemeClr val="bg1"/>
                </a:solidFill>
              </a:rPr>
              <a:t> sin </a:t>
            </a:r>
            <a:r>
              <a:rPr lang="en-US" sz="2800" dirty="0" err="1">
                <a:solidFill>
                  <a:schemeClr val="bg1"/>
                </a:solidFill>
              </a:rPr>
              <a:t>conexión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pPr lvl="0" indent="-457200" algn="l" rtl="0">
              <a:lnSpc>
                <a:spcPct val="110000"/>
              </a:lnSpc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 err="1">
                <a:solidFill>
                  <a:schemeClr val="bg1"/>
                </a:solidFill>
              </a:rPr>
              <a:t>Cierre</a:t>
            </a:r>
            <a:r>
              <a:rPr lang="en-US" sz="2400" dirty="0">
                <a:solidFill>
                  <a:schemeClr val="bg1"/>
                </a:solidFill>
              </a:rPr>
              <a:t> la </a:t>
            </a:r>
            <a:r>
              <a:rPr lang="en-US" sz="2400" dirty="0" err="1">
                <a:solidFill>
                  <a:schemeClr val="bg1"/>
                </a:solidFill>
              </a:rPr>
              <a:t>sesión</a:t>
            </a:r>
            <a:r>
              <a:rPr lang="en-US" sz="2400" dirty="0">
                <a:solidFill>
                  <a:schemeClr val="bg1"/>
                </a:solidFill>
              </a:rPr>
              <a:t> del </a:t>
            </a:r>
            <a:r>
              <a:rPr lang="en-US" sz="2400" dirty="0" err="1">
                <a:solidFill>
                  <a:schemeClr val="bg1"/>
                </a:solidFill>
              </a:rPr>
              <a:t>Escritor</a:t>
            </a:r>
            <a:r>
              <a:rPr lang="en-US" sz="2400" dirty="0">
                <a:solidFill>
                  <a:schemeClr val="bg1"/>
                </a:solidFill>
              </a:rPr>
              <a:t> BTT.</a:t>
            </a:r>
            <a:br>
              <a:rPr lang="en-US" sz="2800" dirty="0">
                <a:solidFill>
                  <a:schemeClr val="bg1"/>
                </a:solidFill>
              </a:rPr>
            </a:br>
            <a:endParaRPr sz="2800" dirty="0"/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2918" y="3681473"/>
            <a:ext cx="1580952" cy="2723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86476" y="3720905"/>
            <a:ext cx="1619048" cy="236190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6"/>
          <p:cNvSpPr txBox="1"/>
          <p:nvPr/>
        </p:nvSpPr>
        <p:spPr>
          <a:xfrm>
            <a:off x="6905524" y="3878737"/>
            <a:ext cx="46844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</a:t>
            </a:r>
            <a:endParaRPr dirty="0"/>
          </a:p>
        </p:txBody>
      </p:sp>
      <p:sp>
        <p:nvSpPr>
          <p:cNvPr id="192" name="Google Shape;192;p6"/>
          <p:cNvSpPr/>
          <p:nvPr/>
        </p:nvSpPr>
        <p:spPr>
          <a:xfrm>
            <a:off x="5352669" y="5367795"/>
            <a:ext cx="1140996" cy="25494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9330499" y="3851637"/>
            <a:ext cx="850724" cy="42158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1512918" y="3720905"/>
            <a:ext cx="1239591" cy="35134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91;p6">
            <a:extLst>
              <a:ext uri="{FF2B5EF4-FFF2-40B4-BE49-F238E27FC236}">
                <a16:creationId xmlns:a16="http://schemas.microsoft.com/office/drawing/2014/main" id="{D33EC110-B24E-4E27-9F33-66B4DE8C0E09}"/>
              </a:ext>
            </a:extLst>
          </p:cNvPr>
          <p:cNvSpPr/>
          <p:nvPr/>
        </p:nvSpPr>
        <p:spPr>
          <a:xfrm>
            <a:off x="5889300" y="2259399"/>
            <a:ext cx="3691798" cy="4455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1866" y="2883210"/>
            <a:ext cx="2748740" cy="322074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Paso 1: </a:t>
            </a:r>
            <a:r>
              <a:rPr lang="en-US" dirty="0" err="1">
                <a:solidFill>
                  <a:schemeClr val="bg1"/>
                </a:solidFill>
              </a:rPr>
              <a:t>Iniciando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sesión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el </a:t>
            </a:r>
            <a:r>
              <a:rPr lang="en-US" dirty="0" err="1">
                <a:solidFill>
                  <a:schemeClr val="bg1"/>
                </a:solidFill>
              </a:rPr>
              <a:t>servidor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87" name="Google Shape;187;p6"/>
          <p:cNvSpPr txBox="1">
            <a:spLocks noGrp="1"/>
          </p:cNvSpPr>
          <p:nvPr>
            <p:ph type="body" idx="1"/>
          </p:nvPr>
        </p:nvSpPr>
        <p:spPr>
          <a:xfrm>
            <a:off x="1097280" y="2103120"/>
            <a:ext cx="10097942" cy="226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Aft>
                <a:spcPts val="0"/>
              </a:spcAft>
              <a:buSzPts val="1920"/>
              <a:buNone/>
            </a:pPr>
            <a:r>
              <a:rPr lang="en-US" sz="2800" dirty="0">
                <a:solidFill>
                  <a:schemeClr val="bg1"/>
                </a:solidFill>
              </a:rPr>
              <a:t>Si </a:t>
            </a:r>
            <a:r>
              <a:rPr lang="en-US" sz="2800" dirty="0" err="1">
                <a:solidFill>
                  <a:schemeClr val="bg1"/>
                </a:solidFill>
              </a:rPr>
              <a:t>usted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está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utilizando</a:t>
            </a:r>
            <a:r>
              <a:rPr lang="en-US" sz="2800" dirty="0">
                <a:solidFill>
                  <a:schemeClr val="bg1"/>
                </a:solidFill>
              </a:rPr>
              <a:t> una </a:t>
            </a:r>
            <a:r>
              <a:rPr lang="en-US" sz="2800" dirty="0" err="1">
                <a:solidFill>
                  <a:schemeClr val="bg1"/>
                </a:solidFill>
              </a:rPr>
              <a:t>cuenta</a:t>
            </a:r>
            <a:r>
              <a:rPr lang="en-US" sz="2800" dirty="0">
                <a:solidFill>
                  <a:schemeClr val="bg1"/>
                </a:solidFill>
              </a:rPr>
              <a:t> sin </a:t>
            </a:r>
            <a:r>
              <a:rPr lang="en-US" sz="2800" dirty="0" err="1">
                <a:solidFill>
                  <a:schemeClr val="bg1"/>
                </a:solidFill>
              </a:rPr>
              <a:t>conexión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pPr lvl="0" indent="-457200" algn="l" rtl="0"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Cierre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la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sesión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del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Escritor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BTT.</a:t>
            </a:r>
          </a:p>
          <a:p>
            <a:pPr lvl="0" indent="-457200" algn="l" rtl="0"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Cree una </a:t>
            </a:r>
            <a:r>
              <a:rPr lang="en-US" sz="2400" dirty="0" err="1"/>
              <a:t>cuenta</a:t>
            </a:r>
            <a:r>
              <a:rPr lang="en-US" sz="2400" dirty="0"/>
              <a:t> de </a:t>
            </a:r>
            <a:r>
              <a:rPr lang="en-US" sz="2400" dirty="0" err="1"/>
              <a:t>servidor</a:t>
            </a:r>
            <a:r>
              <a:rPr lang="en-US" sz="2400" dirty="0"/>
              <a:t>, o </a:t>
            </a:r>
          </a:p>
          <a:p>
            <a:pPr lvl="1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400" dirty="0" err="1"/>
              <a:t>inicie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en</a:t>
            </a:r>
            <a:r>
              <a:rPr lang="en-US" sz="2400" dirty="0">
                <a:solidFill>
                  <a:schemeClr val="bg1"/>
                </a:solidFill>
              </a:rPr>
              <a:t> una </a:t>
            </a:r>
            <a:r>
              <a:rPr lang="en-US" sz="2400" dirty="0" err="1">
                <a:solidFill>
                  <a:schemeClr val="bg1"/>
                </a:solidFill>
              </a:rPr>
              <a:t>cuenta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existente</a:t>
            </a:r>
            <a:r>
              <a:rPr lang="en-US" sz="2400" dirty="0"/>
              <a:t>.</a:t>
            </a:r>
            <a:endParaRPr dirty="0"/>
          </a:p>
        </p:txBody>
      </p:sp>
      <p:sp>
        <p:nvSpPr>
          <p:cNvPr id="194" name="Google Shape;194;p6"/>
          <p:cNvSpPr/>
          <p:nvPr/>
        </p:nvSpPr>
        <p:spPr>
          <a:xfrm>
            <a:off x="7837118" y="4412190"/>
            <a:ext cx="1918605" cy="636296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7837118" y="3393011"/>
            <a:ext cx="1918605" cy="636296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6"/>
          <p:cNvSpPr txBox="1"/>
          <p:nvPr/>
        </p:nvSpPr>
        <p:spPr>
          <a:xfrm>
            <a:off x="8487420" y="3928381"/>
            <a:ext cx="618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</a:t>
            </a:r>
            <a:endParaRPr sz="2400"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91;p6">
            <a:extLst>
              <a:ext uri="{FF2B5EF4-FFF2-40B4-BE49-F238E27FC236}">
                <a16:creationId xmlns:a16="http://schemas.microsoft.com/office/drawing/2014/main" id="{63E131B1-6630-4908-A7B9-8006F023F943}"/>
              </a:ext>
            </a:extLst>
          </p:cNvPr>
          <p:cNvSpPr/>
          <p:nvPr/>
        </p:nvSpPr>
        <p:spPr>
          <a:xfrm>
            <a:off x="5889300" y="2259399"/>
            <a:ext cx="3691798" cy="4455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25614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Paso 2: </a:t>
            </a:r>
            <a:r>
              <a:rPr lang="en-US" dirty="0" err="1">
                <a:solidFill>
                  <a:schemeClr val="bg1"/>
                </a:solidFill>
              </a:rPr>
              <a:t>Revisando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</a:t>
            </a:r>
            <a:r>
              <a:rPr lang="en-US" dirty="0">
                <a:solidFill>
                  <a:schemeClr val="bg1"/>
                </a:solidFill>
              </a:rPr>
              <a:t> Proyecto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04" name="Google Shape;204;p7"/>
          <p:cNvSpPr txBox="1">
            <a:spLocks noGrp="1"/>
          </p:cNvSpPr>
          <p:nvPr>
            <p:ph type="body" idx="1"/>
          </p:nvPr>
        </p:nvSpPr>
        <p:spPr>
          <a:xfrm>
            <a:off x="1097280" y="2103120"/>
            <a:ext cx="9209476" cy="329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Aft>
                <a:spcPts val="0"/>
              </a:spcAft>
              <a:buSzPts val="2240"/>
              <a:buNone/>
            </a:pPr>
            <a:r>
              <a:rPr lang="en-US" sz="2800" dirty="0">
                <a:solidFill>
                  <a:schemeClr val="bg1"/>
                </a:solidFill>
              </a:rPr>
              <a:t>Revise </a:t>
            </a:r>
            <a:r>
              <a:rPr lang="en-US" sz="2800" dirty="0" err="1">
                <a:solidFill>
                  <a:schemeClr val="bg1"/>
                </a:solidFill>
              </a:rPr>
              <a:t>su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proyecto</a:t>
            </a:r>
            <a:r>
              <a:rPr lang="en-US" sz="2800" dirty="0">
                <a:solidFill>
                  <a:schemeClr val="bg1"/>
                </a:solidFill>
              </a:rPr>
              <a:t> y </a:t>
            </a:r>
            <a:r>
              <a:rPr lang="en-US" sz="2800" dirty="0" err="1">
                <a:solidFill>
                  <a:schemeClr val="bg1"/>
                </a:solidFill>
              </a:rPr>
              <a:t>añada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otro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colaborador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endParaRPr sz="2800" dirty="0">
              <a:solidFill>
                <a:schemeClr val="bg1"/>
              </a:solidFill>
            </a:endParaRPr>
          </a:p>
          <a:p>
            <a:pPr indent="-457200">
              <a:buSzPct val="100000"/>
              <a:buFont typeface="+mj-lt"/>
              <a:buAutoNum type="arabicPeriod"/>
            </a:pPr>
            <a:r>
              <a:rPr lang="en-US" sz="2600" dirty="0" err="1">
                <a:solidFill>
                  <a:schemeClr val="bg1"/>
                </a:solidFill>
              </a:rPr>
              <a:t>Abra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su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proyecto</a:t>
            </a:r>
            <a:endParaRPr dirty="0">
              <a:solidFill>
                <a:schemeClr val="bg1"/>
              </a:solidFill>
            </a:endParaRPr>
          </a:p>
          <a:p>
            <a:pPr indent="-457200">
              <a:buSzPct val="100000"/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</a:rPr>
              <a:t>Pulse “</a:t>
            </a:r>
            <a:r>
              <a:rPr lang="en-US" sz="2600" dirty="0" err="1">
                <a:solidFill>
                  <a:schemeClr val="bg1"/>
                </a:solidFill>
              </a:rPr>
              <a:t>Revisión</a:t>
            </a:r>
            <a:r>
              <a:rPr lang="en-US" sz="2600" dirty="0">
                <a:solidFill>
                  <a:schemeClr val="bg1"/>
                </a:solidFill>
              </a:rPr>
              <a:t> del Proyecto” </a:t>
            </a:r>
            <a:r>
              <a:rPr lang="en-US" sz="2600" dirty="0" err="1">
                <a:solidFill>
                  <a:schemeClr val="bg1"/>
                </a:solidFill>
              </a:rPr>
              <a:t>en</a:t>
            </a:r>
            <a:r>
              <a:rPr lang="en-US" sz="2600" dirty="0">
                <a:solidFill>
                  <a:schemeClr val="bg1"/>
                </a:solidFill>
              </a:rPr>
              <a:t> el </a:t>
            </a:r>
            <a:r>
              <a:rPr lang="en-US" sz="2600" dirty="0" err="1">
                <a:solidFill>
                  <a:schemeClr val="bg1"/>
                </a:solidFill>
              </a:rPr>
              <a:t>menú</a:t>
            </a:r>
            <a:r>
              <a:rPr lang="en-US" sz="2600" dirty="0">
                <a:solidFill>
                  <a:schemeClr val="bg1"/>
                </a:solidFill>
              </a:rPr>
              <a:t> de </a:t>
            </a:r>
            <a:r>
              <a:rPr lang="en-US" sz="2600" dirty="0" err="1">
                <a:solidFill>
                  <a:schemeClr val="bg1"/>
                </a:solidFill>
              </a:rPr>
              <a:t>Opciones</a:t>
            </a:r>
            <a:r>
              <a:rPr lang="en-US" sz="2600" dirty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dirty="0"/>
          </a:p>
        </p:txBody>
      </p:sp>
      <p:pic>
        <p:nvPicPr>
          <p:cNvPr id="205" name="Google Shape;20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3291" y="3258922"/>
            <a:ext cx="1571429" cy="276190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7"/>
          <p:cNvSpPr/>
          <p:nvPr/>
        </p:nvSpPr>
        <p:spPr>
          <a:xfrm>
            <a:off x="9523291" y="3663553"/>
            <a:ext cx="1571429" cy="34118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264;p11">
            <a:extLst>
              <a:ext uri="{FF2B5EF4-FFF2-40B4-BE49-F238E27FC236}">
                <a16:creationId xmlns:a16="http://schemas.microsoft.com/office/drawing/2014/main" id="{67D382F2-7348-4B8D-B165-2FBDE09A159E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6184900" y="2170188"/>
            <a:ext cx="5626445" cy="337050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Paso 2: </a:t>
            </a:r>
            <a:r>
              <a:rPr lang="en-US" dirty="0" err="1">
                <a:solidFill>
                  <a:schemeClr val="bg1"/>
                </a:solidFill>
              </a:rPr>
              <a:t>Revisando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</a:t>
            </a:r>
            <a:r>
              <a:rPr lang="en-US" dirty="0">
                <a:solidFill>
                  <a:schemeClr val="bg1"/>
                </a:solidFill>
              </a:rPr>
              <a:t> Proyecto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4" name="Google Shape;214;p8"/>
          <p:cNvSpPr txBox="1">
            <a:spLocks noGrp="1"/>
          </p:cNvSpPr>
          <p:nvPr>
            <p:ph type="body" idx="1"/>
          </p:nvPr>
        </p:nvSpPr>
        <p:spPr>
          <a:xfrm>
            <a:off x="1097280" y="2103120"/>
            <a:ext cx="4998720" cy="316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spcAft>
                <a:spcPts val="0"/>
              </a:spcAft>
              <a:buSzPct val="80000"/>
              <a:buNone/>
            </a:pPr>
            <a:r>
              <a:rPr lang="en-US" sz="2800" dirty="0">
                <a:solidFill>
                  <a:schemeClr val="bg1"/>
                </a:solidFill>
              </a:rPr>
              <a:t>Revise </a:t>
            </a:r>
            <a:r>
              <a:rPr lang="en-US" sz="2800" dirty="0" err="1">
                <a:solidFill>
                  <a:schemeClr val="bg1"/>
                </a:solidFill>
              </a:rPr>
              <a:t>su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proyecto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endParaRPr sz="2800" dirty="0">
              <a:solidFill>
                <a:schemeClr val="bg1"/>
              </a:solidFill>
            </a:endParaRPr>
          </a:p>
          <a:p>
            <a:pPr indent="-457200">
              <a:buSzPct val="100000"/>
              <a:buFont typeface="+mj-lt"/>
              <a:buAutoNum type="arabicPeriod"/>
            </a:pPr>
            <a:r>
              <a:rPr lang="en-US" sz="2400" dirty="0" err="1">
                <a:solidFill>
                  <a:schemeClr val="bg1"/>
                </a:solidFill>
              </a:rPr>
              <a:t>Abra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</a:t>
            </a:r>
            <a:r>
              <a:rPr lang="en-US" sz="2400" dirty="0">
                <a:solidFill>
                  <a:schemeClr val="bg1"/>
                </a:solidFill>
              </a:rPr>
              <a:t> Proyecto.</a:t>
            </a:r>
            <a:endParaRPr sz="2400" dirty="0">
              <a:solidFill>
                <a:schemeClr val="bg1"/>
              </a:solidFill>
            </a:endParaRPr>
          </a:p>
          <a:p>
            <a:pPr indent="-457200"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Pulse “</a:t>
            </a:r>
            <a:r>
              <a:rPr lang="en-US" sz="2400" dirty="0" err="1">
                <a:solidFill>
                  <a:schemeClr val="bg1"/>
                </a:solidFill>
              </a:rPr>
              <a:t>Revisión</a:t>
            </a:r>
            <a:r>
              <a:rPr lang="en-US" sz="2400" dirty="0">
                <a:solidFill>
                  <a:schemeClr val="bg1"/>
                </a:solidFill>
              </a:rPr>
              <a:t> del Proyecto” </a:t>
            </a:r>
            <a:r>
              <a:rPr lang="en-US" sz="2400" dirty="0" err="1">
                <a:solidFill>
                  <a:schemeClr val="bg1"/>
                </a:solidFill>
              </a:rPr>
              <a:t>en</a:t>
            </a:r>
            <a:r>
              <a:rPr lang="en-US" sz="2400" dirty="0">
                <a:solidFill>
                  <a:schemeClr val="bg1"/>
                </a:solidFill>
              </a:rPr>
              <a:t> el </a:t>
            </a:r>
            <a:r>
              <a:rPr lang="en-US" sz="2400" dirty="0" err="1">
                <a:solidFill>
                  <a:schemeClr val="bg1"/>
                </a:solidFill>
              </a:rPr>
              <a:t>menú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Opciones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</a:endParaRPr>
          </a:p>
          <a:p>
            <a:pPr marL="914400" lvl="1" indent="-335280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None/>
            </a:pPr>
            <a:endParaRPr sz="2400" dirty="0">
              <a:solidFill>
                <a:schemeClr val="bg1"/>
              </a:solidFill>
            </a:endParaRPr>
          </a:p>
          <a:p>
            <a:pPr marL="914400" lvl="1" indent="-335280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None/>
            </a:pPr>
            <a:endParaRPr sz="2400"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ct val="79999"/>
              <a:buFont typeface="Century Gothic"/>
              <a:buNone/>
            </a:pPr>
            <a:endParaRPr sz="1800" dirty="0"/>
          </a:p>
        </p:txBody>
      </p:sp>
      <p:sp>
        <p:nvSpPr>
          <p:cNvPr id="218" name="Google Shape;218;p8"/>
          <p:cNvSpPr/>
          <p:nvPr/>
        </p:nvSpPr>
        <p:spPr>
          <a:xfrm>
            <a:off x="5998510" y="3923184"/>
            <a:ext cx="1378675" cy="30282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4" ma:contentTypeDescription="Create a new document." ma:contentTypeScope="" ma:versionID="926b8ebd8d3d70437af803bdb498c7e1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54e56fe0dd20501e537b21ba367b10e1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DEE0B4-7423-4CC9-B1D7-660004B656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ACA485-36D9-4F7D-8083-CE81FC3EDA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18FBBD-4893-4DDA-8B79-EB66F19000F0}">
  <ds:schemaRefs>
    <ds:schemaRef ds:uri="http://purl.org/dc/elements/1.1/"/>
    <ds:schemaRef ds:uri="e6b6b08c-4e37-4703-b140-b9e21b970c4f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63ebc9d3-73c5-43d0-b794-270dc3c2d1a0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Words>944</Words>
  <Application>Microsoft Office PowerPoint</Application>
  <PresentationFormat>Widescreen</PresentationFormat>
  <Paragraphs>138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Noto Sans Symbols</vt:lpstr>
      <vt:lpstr>Century Gothic</vt:lpstr>
      <vt:lpstr>Calibri</vt:lpstr>
      <vt:lpstr>Arial</vt:lpstr>
      <vt:lpstr>Ion</vt:lpstr>
      <vt:lpstr>Subiendo, Exportando e Importando un Proyecto</vt:lpstr>
      <vt:lpstr>¿De qué trata esta presentación?</vt:lpstr>
      <vt:lpstr>Cargando/Exportando un Proyecto</vt:lpstr>
      <vt:lpstr>Opciones para Cargar/Exportar un Proyecto</vt:lpstr>
      <vt:lpstr>Exportando/Importando un Proyecto</vt:lpstr>
      <vt:lpstr>Paso 1: Iniciando la sesión en el servidor</vt:lpstr>
      <vt:lpstr>Paso 1: Iniciando la sesión en el servidor</vt:lpstr>
      <vt:lpstr>Paso 2: Revisando Su Proyecto</vt:lpstr>
      <vt:lpstr>Paso 2: Revisando Su Proyecto</vt:lpstr>
      <vt:lpstr>Paso 2: Revisando Su Proyecto</vt:lpstr>
      <vt:lpstr>Paso 2: Revisando Su Proyecto</vt:lpstr>
      <vt:lpstr>Paso 2: Revisando Su Proyecto</vt:lpstr>
      <vt:lpstr>Paso 3: Exportando el proyecto al servidor</vt:lpstr>
      <vt:lpstr>Paso 3: Exportando el proyecto al servidor</vt:lpstr>
      <vt:lpstr>Paso 4: Viendo el Proyecto en el Servidor</vt:lpstr>
      <vt:lpstr>Paso 5: Eliminando su Proyecto de su Dispositivo (para simular la pérdida del archivo) </vt:lpstr>
      <vt:lpstr>Paso 5: Eliminando su Proyecto de su Dispositivo (para simular la pérdida del archivo) </vt:lpstr>
      <vt:lpstr>Paso 6: Importando su proyecto desde el servidor</vt:lpstr>
      <vt:lpstr>Paso 6: Importando su proyecto desde el servidor</vt:lpstr>
      <vt:lpstr>Paso 6: Importando su proyecto desde el servidor</vt:lpstr>
      <vt:lpstr>¿Qué aprendió?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Cargando,Exportando y importando un Proyecto</dc:title>
  <dc:creator>Pamela Gamer</dc:creator>
  <cp:lastModifiedBy>Christine Jarka</cp:lastModifiedBy>
  <cp:revision>37</cp:revision>
  <dcterms:created xsi:type="dcterms:W3CDTF">2019-12-03T13:43:45Z</dcterms:created>
  <dcterms:modified xsi:type="dcterms:W3CDTF">2021-07-09T20:31:09Z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