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0" r:id="rId4"/>
  </p:sldMasterIdLst>
  <p:notesMasterIdLst>
    <p:notesMasterId r:id="rId14"/>
  </p:notesMasterIdLst>
  <p:sldIdLst>
    <p:sldId id="256" r:id="rId5"/>
    <p:sldId id="295" r:id="rId6"/>
    <p:sldId id="277" r:id="rId7"/>
    <p:sldId id="275" r:id="rId8"/>
    <p:sldId id="301" r:id="rId9"/>
    <p:sldId id="276" r:id="rId10"/>
    <p:sldId id="298" r:id="rId11"/>
    <p:sldId id="344" r:id="rId12"/>
    <p:sldId id="29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C28C"/>
    <a:srgbClr val="002664"/>
    <a:srgbClr val="3FB2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820965-3347-46F1-A0F0-F9E6C007E453}" v="20" dt="2021-07-06T19:35:11.5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103" d="100"/>
          <a:sy n="103" d="100"/>
        </p:scale>
        <p:origin x="186" y="11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2A5A54-57FA-4281-A6F5-1860CF48FA07}" type="datetimeFigureOut">
              <a:rPr lang="en-US" smtClean="0"/>
              <a:t>7/6/2021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B8915D-B0F2-4E00-A13E-77885368E580}" type="slidenum">
              <a:rPr lang="en-US" smtClean="0"/>
              <a:t>‹#›</a:t>
            </a:fld>
            <a:endParaRPr lang="en-US"/>
          </a:p>
        </p:txBody>
      </p:sp>
    </p:spTree>
    <p:extLst>
      <p:ext uri="{BB962C8B-B14F-4D97-AF65-F5344CB8AC3E}">
        <p14:creationId xmlns:p14="http://schemas.microsoft.com/office/powerpoint/2010/main" val="1829626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42FD7F-75AC-4945-AADB-25D3D632370D}" type="slidenum">
              <a:rPr lang="en-US" smtClean="0"/>
              <a:t>2</a:t>
            </a:fld>
            <a:endParaRPr lang="en-US"/>
          </a:p>
        </p:txBody>
      </p:sp>
    </p:spTree>
    <p:extLst>
      <p:ext uri="{BB962C8B-B14F-4D97-AF65-F5344CB8AC3E}">
        <p14:creationId xmlns:p14="http://schemas.microsoft.com/office/powerpoint/2010/main" val="852776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42FD7F-75AC-4945-AADB-25D3D632370D}" type="slidenum">
              <a:rPr lang="en-US" smtClean="0"/>
              <a:t>4</a:t>
            </a:fld>
            <a:endParaRPr lang="en-US"/>
          </a:p>
        </p:txBody>
      </p:sp>
    </p:spTree>
    <p:extLst>
      <p:ext uri="{BB962C8B-B14F-4D97-AF65-F5344CB8AC3E}">
        <p14:creationId xmlns:p14="http://schemas.microsoft.com/office/powerpoint/2010/main" val="2479727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42FD7F-75AC-4945-AADB-25D3D632370D}" type="slidenum">
              <a:rPr lang="en-US" smtClean="0"/>
              <a:t>5</a:t>
            </a:fld>
            <a:endParaRPr lang="en-US"/>
          </a:p>
        </p:txBody>
      </p:sp>
    </p:spTree>
    <p:extLst>
      <p:ext uri="{BB962C8B-B14F-4D97-AF65-F5344CB8AC3E}">
        <p14:creationId xmlns:p14="http://schemas.microsoft.com/office/powerpoint/2010/main" val="4222653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42FD7F-75AC-4945-AADB-25D3D632370D}" type="slidenum">
              <a:rPr lang="en-US" smtClean="0"/>
              <a:t>6</a:t>
            </a:fld>
            <a:endParaRPr lang="en-US"/>
          </a:p>
        </p:txBody>
      </p:sp>
    </p:spTree>
    <p:extLst>
      <p:ext uri="{BB962C8B-B14F-4D97-AF65-F5344CB8AC3E}">
        <p14:creationId xmlns:p14="http://schemas.microsoft.com/office/powerpoint/2010/main" val="2350396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42FD7F-75AC-4945-AADB-25D3D632370D}" type="slidenum">
              <a:rPr lang="en-US" smtClean="0"/>
              <a:t>7</a:t>
            </a:fld>
            <a:endParaRPr lang="en-US"/>
          </a:p>
        </p:txBody>
      </p:sp>
    </p:spTree>
    <p:extLst>
      <p:ext uri="{BB962C8B-B14F-4D97-AF65-F5344CB8AC3E}">
        <p14:creationId xmlns:p14="http://schemas.microsoft.com/office/powerpoint/2010/main" val="60458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42FD7F-75AC-4945-AADB-25D3D632370D}" type="slidenum">
              <a:rPr lang="en-US" smtClean="0"/>
              <a:t>9</a:t>
            </a:fld>
            <a:endParaRPr lang="en-US"/>
          </a:p>
        </p:txBody>
      </p:sp>
    </p:spTree>
    <p:extLst>
      <p:ext uri="{BB962C8B-B14F-4D97-AF65-F5344CB8AC3E}">
        <p14:creationId xmlns:p14="http://schemas.microsoft.com/office/powerpoint/2010/main" val="4541492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03520" y="2468880"/>
            <a:ext cx="6172200" cy="3329581"/>
          </a:xfrm>
        </p:spPr>
        <p:txBody>
          <a:bodyPr anchor="t" anchorCtr="0"/>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914400" y="2962656"/>
            <a:ext cx="3200400" cy="3325168"/>
          </a:xfrm>
        </p:spPr>
        <p:txBody>
          <a:bodyPr anchor="t">
            <a:noAutofit/>
          </a:bodyPr>
          <a:lstStyle>
            <a:lvl1pPr marL="0" indent="0" algn="r">
              <a:buNone/>
              <a:defRPr sz="2400" b="1" cap="all">
                <a:solidFill>
                  <a:srgbClr val="28C28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CEAAEA59-0A52-4A75-B544-DFE21E3393E7}"/>
              </a:ext>
            </a:extLst>
          </p:cNvPr>
          <p:cNvPicPr>
            <a:picLocks noChangeAspect="1"/>
          </p:cNvPicPr>
          <p:nvPr userDrawn="1"/>
        </p:nvPicPr>
        <p:blipFill>
          <a:blip r:embed="rId2"/>
          <a:stretch>
            <a:fillRect/>
          </a:stretch>
        </p:blipFill>
        <p:spPr>
          <a:xfrm>
            <a:off x="10486259" y="288479"/>
            <a:ext cx="597215" cy="597215"/>
          </a:xfrm>
          <a:prstGeom prst="rect">
            <a:avLst/>
          </a:prstGeom>
        </p:spPr>
      </p:pic>
      <p:pic>
        <p:nvPicPr>
          <p:cNvPr id="5" name="Picture 4" descr="A close up of a sign&#10;&#10;Description automatically generated">
            <a:extLst>
              <a:ext uri="{FF2B5EF4-FFF2-40B4-BE49-F238E27FC236}">
                <a16:creationId xmlns:a16="http://schemas.microsoft.com/office/drawing/2014/main" id="{9E2A49C3-667D-40A1-B8B4-BD106ADCDEC4}"/>
              </a:ext>
            </a:extLst>
          </p:cNvPr>
          <p:cNvPicPr>
            <a:picLocks noChangeAspect="1"/>
          </p:cNvPicPr>
          <p:nvPr userDrawn="1"/>
        </p:nvPicPr>
        <p:blipFill>
          <a:blip r:embed="rId3"/>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31362488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a:xfrm>
            <a:off x="10352540" y="314201"/>
            <a:ext cx="838199" cy="767687"/>
          </a:xfrm>
          <a:prstGeom prst="rect">
            <a:avLst/>
          </a:prstGeom>
        </p:spPr>
        <p:txBody>
          <a:bodyPr/>
          <a:lstStyle/>
          <a:p>
            <a:fld id="{D57F1E4F-1CFF-5643-939E-02111984F565}" type="slidenum">
              <a:rPr lang="en-US" smtClean="0"/>
              <a:t>‹#›</a:t>
            </a:fld>
            <a:endParaRPr lang="en-US" dirty="0"/>
          </a:p>
        </p:txBody>
      </p:sp>
      <p:pic>
        <p:nvPicPr>
          <p:cNvPr id="6" name="Picture 5" descr="A close up of a sign&#10;&#10;Description automatically generated">
            <a:extLst>
              <a:ext uri="{FF2B5EF4-FFF2-40B4-BE49-F238E27FC236}">
                <a16:creationId xmlns:a16="http://schemas.microsoft.com/office/drawing/2014/main" id="{817F2C25-F9D8-4BB9-AEA7-8D80F9E515D1}"/>
              </a:ext>
            </a:extLst>
          </p:cNvPr>
          <p:cNvPicPr>
            <a:picLocks noChangeAspect="1"/>
          </p:cNvPicPr>
          <p:nvPr userDrawn="1"/>
        </p:nvPicPr>
        <p:blipFill>
          <a:blip r:embed="rId2"/>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19921455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2"/>
          </p:nvPr>
        </p:nvSpPr>
        <p:spPr>
          <a:xfrm>
            <a:off x="10352540" y="314201"/>
            <a:ext cx="838199" cy="767687"/>
          </a:xfrm>
          <a:prstGeom prst="rect">
            <a:avLst/>
          </a:prstGeom>
        </p:spPr>
        <p:txBody>
          <a:bodyPr/>
          <a:lstStyle/>
          <a:p>
            <a:fld id="{D57F1E4F-1CFF-5643-939E-02111984F565}" type="slidenum">
              <a:rPr lang="en-US" smtClean="0"/>
              <a:t>‹#›</a:t>
            </a:fld>
            <a:endParaRPr lang="en-US" dirty="0"/>
          </a:p>
        </p:txBody>
      </p:sp>
      <p:pic>
        <p:nvPicPr>
          <p:cNvPr id="5" name="Picture 4" descr="A close up of a sign&#10;&#10;Description automatically generated">
            <a:extLst>
              <a:ext uri="{FF2B5EF4-FFF2-40B4-BE49-F238E27FC236}">
                <a16:creationId xmlns:a16="http://schemas.microsoft.com/office/drawing/2014/main" id="{EC41AF35-74A3-4901-88FC-F5679DA66B38}"/>
              </a:ext>
            </a:extLst>
          </p:cNvPr>
          <p:cNvPicPr>
            <a:picLocks noChangeAspect="1"/>
          </p:cNvPicPr>
          <p:nvPr userDrawn="1"/>
        </p:nvPicPr>
        <p:blipFill>
          <a:blip r:embed="rId2"/>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16703234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2"/>
          </p:nvPr>
        </p:nvSpPr>
        <p:spPr>
          <a:xfrm>
            <a:off x="10352540" y="314201"/>
            <a:ext cx="838199" cy="767687"/>
          </a:xfrm>
          <a:prstGeom prst="rect">
            <a:avLst/>
          </a:prstGeom>
        </p:spPr>
        <p:txBody>
          <a:bodyPr/>
          <a:lstStyle/>
          <a:p>
            <a:fld id="{D57F1E4F-1CFF-5643-939E-02111984F565}"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pic>
        <p:nvPicPr>
          <p:cNvPr id="8" name="Picture 7" descr="A close up of a sign&#10;&#10;Description automatically generated">
            <a:extLst>
              <a:ext uri="{FF2B5EF4-FFF2-40B4-BE49-F238E27FC236}">
                <a16:creationId xmlns:a16="http://schemas.microsoft.com/office/drawing/2014/main" id="{D2C5F868-8607-43B8-9988-167171CABEC7}"/>
              </a:ext>
            </a:extLst>
          </p:cNvPr>
          <p:cNvPicPr>
            <a:picLocks noChangeAspect="1"/>
          </p:cNvPicPr>
          <p:nvPr userDrawn="1"/>
        </p:nvPicPr>
        <p:blipFill>
          <a:blip r:embed="rId2"/>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31995859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a:xfrm>
            <a:off x="10352540" y="314201"/>
            <a:ext cx="838199" cy="767687"/>
          </a:xfrm>
          <a:prstGeom prst="rect">
            <a:avLst/>
          </a:prstGeom>
        </p:spPr>
        <p:txBody>
          <a:bodyPr/>
          <a:lstStyle/>
          <a:p>
            <a:fld id="{D57F1E4F-1CFF-5643-939E-02111984F565}" type="slidenum">
              <a:rPr lang="en-US" smtClean="0"/>
              <a:t>‹#›</a:t>
            </a:fld>
            <a:endParaRPr lang="en-US" dirty="0"/>
          </a:p>
        </p:txBody>
      </p:sp>
      <p:pic>
        <p:nvPicPr>
          <p:cNvPr id="5" name="Picture 4" descr="A close up of a sign&#10;&#10;Description automatically generated">
            <a:extLst>
              <a:ext uri="{FF2B5EF4-FFF2-40B4-BE49-F238E27FC236}">
                <a16:creationId xmlns:a16="http://schemas.microsoft.com/office/drawing/2014/main" id="{452235A1-7742-4E41-B301-D83EA4556003}"/>
              </a:ext>
            </a:extLst>
          </p:cNvPr>
          <p:cNvPicPr>
            <a:picLocks noChangeAspect="1"/>
          </p:cNvPicPr>
          <p:nvPr userDrawn="1"/>
        </p:nvPicPr>
        <p:blipFill>
          <a:blip r:embed="rId2"/>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330210699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D57F1E4F-1CFF-5643-939E-02111984F565}" type="slidenum">
              <a:rPr lang="en-US" smtClean="0"/>
              <a:t>‹#›</a:t>
            </a:fld>
            <a:endParaRPr lang="en-US" dirty="0"/>
          </a:p>
        </p:txBody>
      </p:sp>
      <p:pic>
        <p:nvPicPr>
          <p:cNvPr id="12" name="Picture 11" descr="A close up of a sign&#10;&#10;Description automatically generated">
            <a:extLst>
              <a:ext uri="{FF2B5EF4-FFF2-40B4-BE49-F238E27FC236}">
                <a16:creationId xmlns:a16="http://schemas.microsoft.com/office/drawing/2014/main" id="{3BB6AB83-7A31-4F34-B3AC-7AEB4B1BA817}"/>
              </a:ext>
            </a:extLst>
          </p:cNvPr>
          <p:cNvPicPr>
            <a:picLocks noChangeAspect="1"/>
          </p:cNvPicPr>
          <p:nvPr userDrawn="1"/>
        </p:nvPicPr>
        <p:blipFill>
          <a:blip r:embed="rId2"/>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190444744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D57F1E4F-1CFF-5643-939E-02111984F565}" type="slidenum">
              <a:rPr lang="en-US" smtClean="0"/>
              <a:t>‹#›</a:t>
            </a:fld>
            <a:endParaRPr lang="en-US" dirty="0"/>
          </a:p>
        </p:txBody>
      </p:sp>
      <p:pic>
        <p:nvPicPr>
          <p:cNvPr id="15" name="Picture 14" descr="A close up of a sign&#10;&#10;Description automatically generated">
            <a:extLst>
              <a:ext uri="{FF2B5EF4-FFF2-40B4-BE49-F238E27FC236}">
                <a16:creationId xmlns:a16="http://schemas.microsoft.com/office/drawing/2014/main" id="{536073F4-39B8-4150-9B49-198C1B7172B5}"/>
              </a:ext>
            </a:extLst>
          </p:cNvPr>
          <p:cNvPicPr>
            <a:picLocks noChangeAspect="1"/>
          </p:cNvPicPr>
          <p:nvPr userDrawn="1"/>
        </p:nvPicPr>
        <p:blipFill>
          <a:blip r:embed="rId2"/>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165274724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D57F1E4F-1CFF-5643-939E-02111984F565}" type="slidenum">
              <a:rPr lang="en-US" smtClean="0"/>
              <a:t>‹#›</a:t>
            </a:fld>
            <a:endParaRPr lang="en-US" dirty="0"/>
          </a:p>
        </p:txBody>
      </p:sp>
      <p:pic>
        <p:nvPicPr>
          <p:cNvPr id="5" name="Picture 4" descr="A close up of a sign&#10;&#10;Description automatically generated">
            <a:extLst>
              <a:ext uri="{FF2B5EF4-FFF2-40B4-BE49-F238E27FC236}">
                <a16:creationId xmlns:a16="http://schemas.microsoft.com/office/drawing/2014/main" id="{93B3D534-ED15-4E8C-8DCC-5A7ABA879C0A}"/>
              </a:ext>
            </a:extLst>
          </p:cNvPr>
          <p:cNvPicPr>
            <a:picLocks noChangeAspect="1"/>
          </p:cNvPicPr>
          <p:nvPr userDrawn="1"/>
        </p:nvPicPr>
        <p:blipFill>
          <a:blip r:embed="rId2"/>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384561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descr="A close up of a sign&#10;&#10;Description automatically generated">
            <a:extLst>
              <a:ext uri="{FF2B5EF4-FFF2-40B4-BE49-F238E27FC236}">
                <a16:creationId xmlns:a16="http://schemas.microsoft.com/office/drawing/2014/main" id="{42F11BFA-921E-4FD8-B08B-3B7648E47EC6}"/>
              </a:ext>
            </a:extLst>
          </p:cNvPr>
          <p:cNvPicPr>
            <a:picLocks noChangeAspect="1"/>
          </p:cNvPicPr>
          <p:nvPr userDrawn="1"/>
        </p:nvPicPr>
        <p:blipFill>
          <a:blip r:embed="rId2"/>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88744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Content Placeholder 2"/>
          <p:cNvSpPr>
            <a:spLocks noGrp="1"/>
          </p:cNvSpPr>
          <p:nvPr>
            <p:ph sz="half" idx="1"/>
          </p:nvPr>
        </p:nvSpPr>
        <p:spPr>
          <a:xfrm>
            <a:off x="646111" y="2188565"/>
            <a:ext cx="4215384" cy="4206240"/>
          </a:xfrm>
        </p:spPr>
        <p:txBody>
          <a:bodyPr>
            <a:noAutofit/>
          </a:bodyPr>
          <a:lstStyle>
            <a:lvl1pPr>
              <a:buClr>
                <a:srgbClr val="28C28C"/>
              </a:buClr>
              <a:defRPr sz="2400"/>
            </a:lvl1pPr>
            <a:lvl2pPr>
              <a:buClr>
                <a:srgbClr val="28C28C"/>
              </a:buClr>
              <a:defRPr sz="2400"/>
            </a:lvl2pPr>
            <a:lvl3pPr>
              <a:buClr>
                <a:srgbClr val="28C28C"/>
              </a:buClr>
              <a:defRPr sz="2400"/>
            </a:lvl3pPr>
            <a:lvl4pPr>
              <a:buClr>
                <a:srgbClr val="28C28C"/>
              </a:buClr>
              <a:defRPr sz="1200"/>
            </a:lvl4pPr>
            <a:lvl5pPr>
              <a:buClr>
                <a:srgbClr val="28C28C"/>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5120640" y="2194560"/>
            <a:ext cx="6089904" cy="4200245"/>
          </a:xfrm>
        </p:spPr>
        <p:txBody>
          <a:bodyPr>
            <a:normAutofit/>
          </a:bodyPr>
          <a:lstStyle>
            <a:lvl1pPr>
              <a:buClr>
                <a:srgbClr val="28C28C"/>
              </a:buClr>
              <a:defRPr sz="1800"/>
            </a:lvl1pPr>
            <a:lvl2pPr>
              <a:buClr>
                <a:srgbClr val="28C28C"/>
              </a:buClr>
              <a:defRPr sz="1600"/>
            </a:lvl2pPr>
            <a:lvl3pPr>
              <a:buClr>
                <a:srgbClr val="28C28C"/>
              </a:buClr>
              <a:defRPr sz="1400"/>
            </a:lvl3pPr>
            <a:lvl4pPr>
              <a:buClr>
                <a:srgbClr val="28C28C"/>
              </a:buClr>
              <a:defRPr sz="1200"/>
            </a:lvl4pPr>
            <a:lvl5pPr>
              <a:buClr>
                <a:srgbClr val="28C28C"/>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a:extLst>
              <a:ext uri="{FF2B5EF4-FFF2-40B4-BE49-F238E27FC236}">
                <a16:creationId xmlns:a16="http://schemas.microsoft.com/office/drawing/2014/main" id="{28631EDA-FC97-4E7C-A281-E24C74E247DA}"/>
              </a:ext>
            </a:extLst>
          </p:cNvPr>
          <p:cNvPicPr>
            <a:picLocks noChangeAspect="1"/>
          </p:cNvPicPr>
          <p:nvPr userDrawn="1"/>
        </p:nvPicPr>
        <p:blipFill>
          <a:blip r:embed="rId2"/>
          <a:stretch>
            <a:fillRect/>
          </a:stretch>
        </p:blipFill>
        <p:spPr>
          <a:xfrm>
            <a:off x="10486259" y="288479"/>
            <a:ext cx="597215" cy="597215"/>
          </a:xfrm>
          <a:prstGeom prst="rect">
            <a:avLst/>
          </a:prstGeom>
        </p:spPr>
      </p:pic>
      <p:pic>
        <p:nvPicPr>
          <p:cNvPr id="6" name="Picture 5" descr="A close up of a sign&#10;&#10;Description automatically generated">
            <a:extLst>
              <a:ext uri="{FF2B5EF4-FFF2-40B4-BE49-F238E27FC236}">
                <a16:creationId xmlns:a16="http://schemas.microsoft.com/office/drawing/2014/main" id="{432E15F7-38F4-4D71-9BB4-AA54F7F33718}"/>
              </a:ext>
            </a:extLst>
          </p:cNvPr>
          <p:cNvPicPr>
            <a:picLocks noChangeAspect="1"/>
          </p:cNvPicPr>
          <p:nvPr userDrawn="1"/>
        </p:nvPicPr>
        <p:blipFill>
          <a:blip r:embed="rId3"/>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162535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rgbClr val="28C28C"/>
              </a:buClr>
              <a:defRPr/>
            </a:lvl1pPr>
            <a:lvl2pPr>
              <a:buClr>
                <a:srgbClr val="28C28C"/>
              </a:buClr>
              <a:defRPr/>
            </a:lvl2pPr>
            <a:lvl3pPr>
              <a:buClr>
                <a:srgbClr val="28C28C"/>
              </a:buClr>
              <a:defRPr/>
            </a:lvl3pPr>
            <a:lvl4pPr>
              <a:buClr>
                <a:srgbClr val="28C28C"/>
              </a:buClr>
              <a:defRPr/>
            </a:lvl4pPr>
            <a:lvl5pPr>
              <a:buClr>
                <a:srgbClr val="28C28C"/>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13CE5806-CCAD-44D3-8FC7-E762BECF4AC9}"/>
              </a:ext>
            </a:extLst>
          </p:cNvPr>
          <p:cNvPicPr>
            <a:picLocks noChangeAspect="1"/>
          </p:cNvPicPr>
          <p:nvPr userDrawn="1"/>
        </p:nvPicPr>
        <p:blipFill>
          <a:blip r:embed="rId2"/>
          <a:stretch>
            <a:fillRect/>
          </a:stretch>
        </p:blipFill>
        <p:spPr>
          <a:xfrm>
            <a:off x="10486259" y="288479"/>
            <a:ext cx="597215" cy="597215"/>
          </a:xfrm>
          <a:prstGeom prst="rect">
            <a:avLst/>
          </a:prstGeom>
        </p:spPr>
      </p:pic>
      <p:pic>
        <p:nvPicPr>
          <p:cNvPr id="5" name="Picture 4" descr="A close up of a sign&#10;&#10;Description automatically generated">
            <a:extLst>
              <a:ext uri="{FF2B5EF4-FFF2-40B4-BE49-F238E27FC236}">
                <a16:creationId xmlns:a16="http://schemas.microsoft.com/office/drawing/2014/main" id="{B788A56D-6779-4161-B756-CF6D2E2BBAB1}"/>
              </a:ext>
            </a:extLst>
          </p:cNvPr>
          <p:cNvPicPr>
            <a:picLocks noChangeAspect="1"/>
          </p:cNvPicPr>
          <p:nvPr userDrawn="1"/>
        </p:nvPicPr>
        <p:blipFill>
          <a:blip r:embed="rId3"/>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3966920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b="1" cap="all">
                <a:solidFill>
                  <a:srgbClr val="28C28C"/>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7" name="Picture 6">
            <a:extLst>
              <a:ext uri="{FF2B5EF4-FFF2-40B4-BE49-F238E27FC236}">
                <a16:creationId xmlns:a16="http://schemas.microsoft.com/office/drawing/2014/main" id="{2DD9D6ED-6FE1-4014-9C29-0BBFFC6DDA0D}"/>
              </a:ext>
            </a:extLst>
          </p:cNvPr>
          <p:cNvPicPr>
            <a:picLocks noChangeAspect="1"/>
          </p:cNvPicPr>
          <p:nvPr userDrawn="1"/>
        </p:nvPicPr>
        <p:blipFill>
          <a:blip r:embed="rId2"/>
          <a:stretch>
            <a:fillRect/>
          </a:stretch>
        </p:blipFill>
        <p:spPr>
          <a:xfrm>
            <a:off x="10486259" y="288479"/>
            <a:ext cx="597215" cy="597215"/>
          </a:xfrm>
          <a:prstGeom prst="rect">
            <a:avLst/>
          </a:prstGeom>
        </p:spPr>
      </p:pic>
      <p:pic>
        <p:nvPicPr>
          <p:cNvPr id="5" name="Picture 4" descr="A close up of a sign&#10;&#10;Description automatically generated">
            <a:extLst>
              <a:ext uri="{FF2B5EF4-FFF2-40B4-BE49-F238E27FC236}">
                <a16:creationId xmlns:a16="http://schemas.microsoft.com/office/drawing/2014/main" id="{29841213-6D9C-4671-9088-357DFB976744}"/>
              </a:ext>
            </a:extLst>
          </p:cNvPr>
          <p:cNvPicPr>
            <a:picLocks noChangeAspect="1"/>
          </p:cNvPicPr>
          <p:nvPr userDrawn="1"/>
        </p:nvPicPr>
        <p:blipFill>
          <a:blip r:embed="rId3"/>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213682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rgbClr val="28C28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buClr>
                <a:srgbClr val="28C28C"/>
              </a:buClr>
              <a:defRPr sz="1800"/>
            </a:lvl1pPr>
            <a:lvl2pPr>
              <a:buClr>
                <a:srgbClr val="28C28C"/>
              </a:buClr>
              <a:defRPr sz="1600"/>
            </a:lvl2pPr>
            <a:lvl3pPr>
              <a:buClr>
                <a:srgbClr val="28C28C"/>
              </a:buClr>
              <a:defRPr sz="1400"/>
            </a:lvl3pPr>
            <a:lvl4pPr>
              <a:buClr>
                <a:srgbClr val="28C28C"/>
              </a:buClr>
              <a:defRPr sz="1200"/>
            </a:lvl4pPr>
            <a:lvl5pPr>
              <a:buClr>
                <a:srgbClr val="28C28C"/>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rgbClr val="28C28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buClr>
                <a:srgbClr val="28C28C"/>
              </a:buClr>
              <a:defRPr sz="1800"/>
            </a:lvl1pPr>
            <a:lvl2pPr>
              <a:buClr>
                <a:srgbClr val="28C28C"/>
              </a:buClr>
              <a:defRPr sz="1600"/>
            </a:lvl2pPr>
            <a:lvl3pPr>
              <a:buClr>
                <a:srgbClr val="28C28C"/>
              </a:buClr>
              <a:defRPr sz="1400"/>
            </a:lvl3pPr>
            <a:lvl4pPr>
              <a:buClr>
                <a:srgbClr val="28C28C"/>
              </a:buClr>
              <a:defRPr sz="1200"/>
            </a:lvl4pPr>
            <a:lvl5pPr>
              <a:buClr>
                <a:srgbClr val="28C28C"/>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746C4822-B60C-4CFD-B2B5-4487D90065E4}"/>
              </a:ext>
            </a:extLst>
          </p:cNvPr>
          <p:cNvPicPr>
            <a:picLocks noChangeAspect="1"/>
          </p:cNvPicPr>
          <p:nvPr userDrawn="1"/>
        </p:nvPicPr>
        <p:blipFill>
          <a:blip r:embed="rId2"/>
          <a:stretch>
            <a:fillRect/>
          </a:stretch>
        </p:blipFill>
        <p:spPr>
          <a:xfrm>
            <a:off x="10486259" y="288479"/>
            <a:ext cx="597215" cy="597215"/>
          </a:xfrm>
          <a:prstGeom prst="rect">
            <a:avLst/>
          </a:prstGeom>
        </p:spPr>
      </p:pic>
      <p:pic>
        <p:nvPicPr>
          <p:cNvPr id="8" name="Picture 7" descr="A close up of a sign&#10;&#10;Description automatically generated">
            <a:extLst>
              <a:ext uri="{FF2B5EF4-FFF2-40B4-BE49-F238E27FC236}">
                <a16:creationId xmlns:a16="http://schemas.microsoft.com/office/drawing/2014/main" id="{73513096-B88C-4C82-B0F3-771FA7BF2B2C}"/>
              </a:ext>
            </a:extLst>
          </p:cNvPr>
          <p:cNvPicPr>
            <a:picLocks noChangeAspect="1"/>
          </p:cNvPicPr>
          <p:nvPr userDrawn="1"/>
        </p:nvPicPr>
        <p:blipFill>
          <a:blip r:embed="rId3"/>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94138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3" name="Picture 2" descr="A close up of a sign&#10;&#10;Description automatically generated">
            <a:extLst>
              <a:ext uri="{FF2B5EF4-FFF2-40B4-BE49-F238E27FC236}">
                <a16:creationId xmlns:a16="http://schemas.microsoft.com/office/drawing/2014/main" id="{EF530500-0B39-4FFD-B89E-B4733E94E8B6}"/>
              </a:ext>
            </a:extLst>
          </p:cNvPr>
          <p:cNvPicPr>
            <a:picLocks noChangeAspect="1"/>
          </p:cNvPicPr>
          <p:nvPr userDrawn="1"/>
        </p:nvPicPr>
        <p:blipFill>
          <a:blip r:embed="rId2"/>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100597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a:xfrm>
            <a:off x="10352540" y="314201"/>
            <a:ext cx="838199" cy="767687"/>
          </a:xfrm>
          <a:prstGeom prst="rect">
            <a:avLst/>
          </a:prstGeom>
        </p:spPr>
        <p:txBody>
          <a:bodyPr/>
          <a:lstStyle/>
          <a:p>
            <a:fld id="{D57F1E4F-1CFF-5643-939E-02111984F565}" type="slidenum">
              <a:rPr lang="en-US" smtClean="0"/>
              <a:t>‹#›</a:t>
            </a:fld>
            <a:endParaRPr lang="en-US" dirty="0"/>
          </a:p>
        </p:txBody>
      </p:sp>
      <p:pic>
        <p:nvPicPr>
          <p:cNvPr id="3" name="Picture 2" descr="A close up of a sign&#10;&#10;Description automatically generated">
            <a:extLst>
              <a:ext uri="{FF2B5EF4-FFF2-40B4-BE49-F238E27FC236}">
                <a16:creationId xmlns:a16="http://schemas.microsoft.com/office/drawing/2014/main" id="{B45E4840-B832-4818-A068-FD43E8826F63}"/>
              </a:ext>
            </a:extLst>
          </p:cNvPr>
          <p:cNvPicPr>
            <a:picLocks noChangeAspect="1"/>
          </p:cNvPicPr>
          <p:nvPr userDrawn="1"/>
        </p:nvPicPr>
        <p:blipFill>
          <a:blip r:embed="rId2"/>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3621344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buClr>
                <a:srgbClr val="28C28C"/>
              </a:buClr>
              <a:defRPr sz="2000"/>
            </a:lvl1pPr>
            <a:lvl2pPr>
              <a:buClr>
                <a:srgbClr val="28C28C"/>
              </a:buClr>
              <a:defRPr sz="1800"/>
            </a:lvl2pPr>
            <a:lvl3pPr>
              <a:buClr>
                <a:srgbClr val="28C28C"/>
              </a:buClr>
              <a:defRPr sz="1600"/>
            </a:lvl3pPr>
            <a:lvl4pPr>
              <a:buClr>
                <a:srgbClr val="28C28C"/>
              </a:buClr>
              <a:defRPr sz="1400"/>
            </a:lvl4pPr>
            <a:lvl5pPr>
              <a:buClr>
                <a:srgbClr val="28C28C"/>
              </a:buCl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6"/>
          <p:cNvSpPr>
            <a:spLocks noGrp="1"/>
          </p:cNvSpPr>
          <p:nvPr>
            <p:ph type="sldNum" sz="quarter" idx="12"/>
          </p:nvPr>
        </p:nvSpPr>
        <p:spPr>
          <a:xfrm>
            <a:off x="10352540" y="314201"/>
            <a:ext cx="838199" cy="767687"/>
          </a:xfrm>
          <a:prstGeom prst="rect">
            <a:avLst/>
          </a:prstGeom>
        </p:spPr>
        <p:txBody>
          <a:bodyPr/>
          <a:lstStyle/>
          <a:p>
            <a:fld id="{D57F1E4F-1CFF-5643-939E-02111984F565}" type="slidenum">
              <a:rPr lang="en-US" smtClean="0"/>
              <a:t>‹#›</a:t>
            </a:fld>
            <a:endParaRPr lang="en-US" dirty="0"/>
          </a:p>
        </p:txBody>
      </p:sp>
      <p:pic>
        <p:nvPicPr>
          <p:cNvPr id="7" name="Picture 6" descr="A close up of a sign&#10;&#10;Description automatically generated">
            <a:extLst>
              <a:ext uri="{FF2B5EF4-FFF2-40B4-BE49-F238E27FC236}">
                <a16:creationId xmlns:a16="http://schemas.microsoft.com/office/drawing/2014/main" id="{38FCB2D7-68A9-470B-85F4-ADCEA0F759FE}"/>
              </a:ext>
            </a:extLst>
          </p:cNvPr>
          <p:cNvPicPr>
            <a:picLocks noChangeAspect="1"/>
          </p:cNvPicPr>
          <p:nvPr userDrawn="1"/>
        </p:nvPicPr>
        <p:blipFill>
          <a:blip r:embed="rId2"/>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1606898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a:xfrm>
            <a:off x="10352540" y="314201"/>
            <a:ext cx="838199" cy="767687"/>
          </a:xfrm>
          <a:prstGeom prst="rect">
            <a:avLst/>
          </a:prstGeom>
        </p:spPr>
        <p:txBody>
          <a:bodyPr/>
          <a:lstStyle/>
          <a:p>
            <a:fld id="{D57F1E4F-1CFF-5643-939E-02111984F565}" type="slidenum">
              <a:rPr lang="en-US" smtClean="0"/>
              <a:t>‹#›</a:t>
            </a:fld>
            <a:endParaRPr lang="en-US" dirty="0"/>
          </a:p>
        </p:txBody>
      </p:sp>
      <p:pic>
        <p:nvPicPr>
          <p:cNvPr id="6" name="Picture 5" descr="A close up of a sign&#10;&#10;Description automatically generated">
            <a:extLst>
              <a:ext uri="{FF2B5EF4-FFF2-40B4-BE49-F238E27FC236}">
                <a16:creationId xmlns:a16="http://schemas.microsoft.com/office/drawing/2014/main" id="{28F1BCA4-CEFB-4C2D-A21D-6793A904A0F1}"/>
              </a:ext>
            </a:extLst>
          </p:cNvPr>
          <p:cNvPicPr>
            <a:picLocks noChangeAspect="1"/>
          </p:cNvPicPr>
          <p:nvPr userDrawn="1"/>
        </p:nvPicPr>
        <p:blipFill>
          <a:blip r:embed="rId2"/>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178837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rgbClr val="002664"/>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19">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userDrawn="1"/>
        </p:nvSpPr>
        <p:spPr>
          <a:xfrm>
            <a:off x="10437812" y="0"/>
            <a:ext cx="685800" cy="1143000"/>
          </a:xfrm>
          <a:prstGeom prst="rect">
            <a:avLst/>
          </a:prstGeom>
          <a:solidFill>
            <a:srgbClr val="28C28C"/>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14">
            <a:extLst>
              <a:ext uri="{FF2B5EF4-FFF2-40B4-BE49-F238E27FC236}">
                <a16:creationId xmlns:a16="http://schemas.microsoft.com/office/drawing/2014/main" id="{F573448B-0838-405C-B69D-F5BBF286DCFD}"/>
              </a:ext>
            </a:extLst>
          </p:cNvPr>
          <p:cNvPicPr>
            <a:picLocks noChangeAspect="1"/>
          </p:cNvPicPr>
          <p:nvPr userDrawn="1"/>
        </p:nvPicPr>
        <p:blipFill>
          <a:blip r:embed="rId20"/>
          <a:stretch>
            <a:fillRect/>
          </a:stretch>
        </p:blipFill>
        <p:spPr>
          <a:xfrm>
            <a:off x="10486259" y="288479"/>
            <a:ext cx="597215" cy="597215"/>
          </a:xfrm>
          <a:prstGeom prst="rect">
            <a:avLst/>
          </a:prstGeom>
        </p:spPr>
      </p:pic>
    </p:spTree>
    <p:extLst>
      <p:ext uri="{BB962C8B-B14F-4D97-AF65-F5344CB8AC3E}">
        <p14:creationId xmlns:p14="http://schemas.microsoft.com/office/powerpoint/2010/main" val="356170414"/>
      </p:ext>
    </p:extLst>
  </p:cSld>
  <p:clrMap bg1="dk1" tx1="lt1" bg2="dk2" tx2="lt2" accent1="accent1" accent2="accent2" accent3="accent3" accent4="accent4" accent5="accent5" accent6="accent6" hlink="hlink" folHlink="folHlink"/>
  <p:sldLayoutIdLst>
    <p:sldLayoutId id="2147483851" r:id="rId1"/>
    <p:sldLayoutId id="2147483854" r:id="rId2"/>
    <p:sldLayoutId id="2147483852" r:id="rId3"/>
    <p:sldLayoutId id="2147483853"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013FB69-2739-4B1F-AB0A-852A8D8A504E}"/>
              </a:ext>
            </a:extLst>
          </p:cNvPr>
          <p:cNvSpPr>
            <a:spLocks noGrp="1"/>
          </p:cNvSpPr>
          <p:nvPr>
            <p:ph type="ctrTitle"/>
          </p:nvPr>
        </p:nvSpPr>
        <p:spPr/>
        <p:txBody>
          <a:bodyPr>
            <a:normAutofit/>
          </a:bodyPr>
          <a:lstStyle/>
          <a:p>
            <a:r>
              <a:rPr lang="en-US" dirty="0"/>
              <a:t>Changing Program Settings</a:t>
            </a:r>
          </a:p>
        </p:txBody>
      </p:sp>
      <p:sp>
        <p:nvSpPr>
          <p:cNvPr id="11" name="Subtitle 2">
            <a:extLst>
              <a:ext uri="{FF2B5EF4-FFF2-40B4-BE49-F238E27FC236}">
                <a16:creationId xmlns:a16="http://schemas.microsoft.com/office/drawing/2014/main" id="{563FC58F-4856-4275-82D8-6A1BAF5CD560}"/>
              </a:ext>
            </a:extLst>
          </p:cNvPr>
          <p:cNvSpPr>
            <a:spLocks noGrp="1"/>
          </p:cNvSpPr>
          <p:nvPr>
            <p:ph type="subTitle" idx="1"/>
          </p:nvPr>
        </p:nvSpPr>
        <p:spPr/>
        <p:txBody>
          <a:bodyPr>
            <a:normAutofit/>
          </a:bodyPr>
          <a:lstStyle/>
          <a:p>
            <a:r>
              <a:rPr lang="en-US" sz="3600" dirty="0"/>
              <a:t>BTT Writer for the desktop</a:t>
            </a:r>
          </a:p>
        </p:txBody>
      </p:sp>
    </p:spTree>
    <p:extLst>
      <p:ext uri="{BB962C8B-B14F-4D97-AF65-F5344CB8AC3E}">
        <p14:creationId xmlns:p14="http://schemas.microsoft.com/office/powerpoint/2010/main" val="1903575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computer&#10;&#10;Description automatically generated">
            <a:extLst>
              <a:ext uri="{FF2B5EF4-FFF2-40B4-BE49-F238E27FC236}">
                <a16:creationId xmlns:a16="http://schemas.microsoft.com/office/drawing/2014/main" id="{DAD85F75-C235-4E64-B70D-7962B88EF9DC}"/>
              </a:ext>
            </a:extLst>
          </p:cNvPr>
          <p:cNvPicPr>
            <a:picLocks noChangeAspect="1"/>
          </p:cNvPicPr>
          <p:nvPr/>
        </p:nvPicPr>
        <p:blipFill>
          <a:blip r:embed="rId3"/>
          <a:stretch>
            <a:fillRect/>
          </a:stretch>
        </p:blipFill>
        <p:spPr>
          <a:xfrm>
            <a:off x="7722863" y="1475471"/>
            <a:ext cx="3838575" cy="3857625"/>
          </a:xfrm>
          <a:prstGeom prst="rect">
            <a:avLst/>
          </a:prstGeom>
        </p:spPr>
      </p:pic>
      <p:sp>
        <p:nvSpPr>
          <p:cNvPr id="2" name="Title 1">
            <a:extLst>
              <a:ext uri="{FF2B5EF4-FFF2-40B4-BE49-F238E27FC236}">
                <a16:creationId xmlns:a16="http://schemas.microsoft.com/office/drawing/2014/main" id="{41E89B76-491D-4376-A986-0496E00BBBB9}"/>
              </a:ext>
            </a:extLst>
          </p:cNvPr>
          <p:cNvSpPr>
            <a:spLocks noGrp="1"/>
          </p:cNvSpPr>
          <p:nvPr>
            <p:ph type="title"/>
          </p:nvPr>
        </p:nvSpPr>
        <p:spPr/>
        <p:txBody>
          <a:bodyPr/>
          <a:lstStyle/>
          <a:p>
            <a:r>
              <a:rPr lang="en-US" dirty="0"/>
              <a:t>What Is This Presentation About?</a:t>
            </a:r>
          </a:p>
        </p:txBody>
      </p:sp>
      <p:sp>
        <p:nvSpPr>
          <p:cNvPr id="3" name="Content Placeholder 2">
            <a:extLst>
              <a:ext uri="{FF2B5EF4-FFF2-40B4-BE49-F238E27FC236}">
                <a16:creationId xmlns:a16="http://schemas.microsoft.com/office/drawing/2014/main" id="{E6B91E74-C58F-4BD6-B724-A5405BF8514D}"/>
              </a:ext>
            </a:extLst>
          </p:cNvPr>
          <p:cNvSpPr>
            <a:spLocks noGrp="1"/>
          </p:cNvSpPr>
          <p:nvPr>
            <p:ph idx="1"/>
          </p:nvPr>
        </p:nvSpPr>
        <p:spPr>
          <a:xfrm>
            <a:off x="1484310" y="1432875"/>
            <a:ext cx="6305675" cy="4358326"/>
          </a:xfrm>
        </p:spPr>
        <p:txBody>
          <a:bodyPr>
            <a:normAutofit/>
          </a:bodyPr>
          <a:lstStyle/>
          <a:p>
            <a:pPr marL="0" indent="0">
              <a:buNone/>
            </a:pPr>
            <a:r>
              <a:rPr lang="en-US" sz="2800" dirty="0"/>
              <a:t>In this presentation you learn to:</a:t>
            </a:r>
          </a:p>
          <a:p>
            <a:r>
              <a:rPr lang="en-US" dirty="0"/>
              <a:t>Open the Options menu</a:t>
            </a:r>
          </a:p>
          <a:p>
            <a:r>
              <a:rPr lang="en-US" dirty="0"/>
              <a:t>View program settings</a:t>
            </a:r>
          </a:p>
          <a:p>
            <a:r>
              <a:rPr lang="en-US" dirty="0"/>
              <a:t>Change program settings</a:t>
            </a:r>
          </a:p>
        </p:txBody>
      </p:sp>
    </p:spTree>
    <p:extLst>
      <p:ext uri="{BB962C8B-B14F-4D97-AF65-F5344CB8AC3E}">
        <p14:creationId xmlns:p14="http://schemas.microsoft.com/office/powerpoint/2010/main" val="1648753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left)">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left)">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E16039D-4CB0-4A3C-818D-220FC1469351}"/>
              </a:ext>
            </a:extLst>
          </p:cNvPr>
          <p:cNvPicPr/>
          <p:nvPr/>
        </p:nvPicPr>
        <p:blipFill>
          <a:blip r:embed="rId2"/>
          <a:stretch>
            <a:fillRect/>
          </a:stretch>
        </p:blipFill>
        <p:spPr>
          <a:xfrm>
            <a:off x="8863314" y="2507665"/>
            <a:ext cx="2116691" cy="3177504"/>
          </a:xfrm>
          <a:prstGeom prst="rect">
            <a:avLst/>
          </a:prstGeom>
        </p:spPr>
      </p:pic>
      <p:pic>
        <p:nvPicPr>
          <p:cNvPr id="4" name="Picture 3">
            <a:extLst>
              <a:ext uri="{FF2B5EF4-FFF2-40B4-BE49-F238E27FC236}">
                <a16:creationId xmlns:a16="http://schemas.microsoft.com/office/drawing/2014/main" id="{B0102C5A-5348-42B8-B976-E5538AE9FAB3}"/>
              </a:ext>
            </a:extLst>
          </p:cNvPr>
          <p:cNvPicPr>
            <a:picLocks noChangeAspect="1"/>
          </p:cNvPicPr>
          <p:nvPr/>
        </p:nvPicPr>
        <p:blipFill>
          <a:blip r:embed="rId3"/>
          <a:stretch>
            <a:fillRect/>
          </a:stretch>
        </p:blipFill>
        <p:spPr>
          <a:xfrm>
            <a:off x="2608822" y="2245733"/>
            <a:ext cx="3291135" cy="4057660"/>
          </a:xfrm>
          <a:prstGeom prst="rect">
            <a:avLst/>
          </a:prstGeom>
        </p:spPr>
      </p:pic>
      <p:sp>
        <p:nvSpPr>
          <p:cNvPr id="2" name="Title 1">
            <a:extLst>
              <a:ext uri="{FF2B5EF4-FFF2-40B4-BE49-F238E27FC236}">
                <a16:creationId xmlns:a16="http://schemas.microsoft.com/office/drawing/2014/main" id="{9A98F8CE-9BFB-48CA-97E1-47A0C2B93A20}"/>
              </a:ext>
            </a:extLst>
          </p:cNvPr>
          <p:cNvSpPr>
            <a:spLocks noGrp="1"/>
          </p:cNvSpPr>
          <p:nvPr>
            <p:ph type="title"/>
          </p:nvPr>
        </p:nvSpPr>
        <p:spPr/>
        <p:txBody>
          <a:bodyPr/>
          <a:lstStyle/>
          <a:p>
            <a:r>
              <a:rPr lang="en-US" dirty="0"/>
              <a:t>Accessing Settings</a:t>
            </a:r>
          </a:p>
        </p:txBody>
      </p:sp>
      <p:sp>
        <p:nvSpPr>
          <p:cNvPr id="3" name="Content Placeholder 2">
            <a:extLst>
              <a:ext uri="{FF2B5EF4-FFF2-40B4-BE49-F238E27FC236}">
                <a16:creationId xmlns:a16="http://schemas.microsoft.com/office/drawing/2014/main" id="{0BE78BA6-B43F-4D3E-83A5-A2F7C56F6058}"/>
              </a:ext>
            </a:extLst>
          </p:cNvPr>
          <p:cNvSpPr>
            <a:spLocks noGrp="1"/>
          </p:cNvSpPr>
          <p:nvPr>
            <p:ph idx="1"/>
          </p:nvPr>
        </p:nvSpPr>
        <p:spPr>
          <a:xfrm>
            <a:off x="755606" y="1349304"/>
            <a:ext cx="8946541" cy="4195481"/>
          </a:xfrm>
        </p:spPr>
        <p:txBody>
          <a:bodyPr>
            <a:normAutofit/>
          </a:bodyPr>
          <a:lstStyle/>
          <a:p>
            <a:pPr marL="0" indent="0">
              <a:buNone/>
            </a:pPr>
            <a:r>
              <a:rPr lang="en-US" sz="2400" dirty="0"/>
              <a:t>Click the 3-dot icon to access the Options menu, and then click Settings.</a:t>
            </a:r>
          </a:p>
        </p:txBody>
      </p:sp>
      <p:sp>
        <p:nvSpPr>
          <p:cNvPr id="6" name="Oval 5">
            <a:extLst>
              <a:ext uri="{FF2B5EF4-FFF2-40B4-BE49-F238E27FC236}">
                <a16:creationId xmlns:a16="http://schemas.microsoft.com/office/drawing/2014/main" id="{DAF5B917-F540-48D4-A217-62B4A0653D11}"/>
              </a:ext>
            </a:extLst>
          </p:cNvPr>
          <p:cNvSpPr/>
          <p:nvPr/>
        </p:nvSpPr>
        <p:spPr>
          <a:xfrm>
            <a:off x="2608822" y="5685169"/>
            <a:ext cx="462013" cy="46201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CB753E75-6BFC-40FB-AD78-9701932232A3}"/>
              </a:ext>
            </a:extLst>
          </p:cNvPr>
          <p:cNvCxnSpPr>
            <a:cxnSpLocks/>
            <a:stCxn id="6" idx="6"/>
          </p:cNvCxnSpPr>
          <p:nvPr/>
        </p:nvCxnSpPr>
        <p:spPr>
          <a:xfrm flipV="1">
            <a:off x="3070835" y="5404401"/>
            <a:ext cx="5954344" cy="5117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19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05DB666-469C-4016-9B6A-7C9FB73A3044}"/>
              </a:ext>
            </a:extLst>
          </p:cNvPr>
          <p:cNvPicPr>
            <a:picLocks noChangeAspect="1"/>
          </p:cNvPicPr>
          <p:nvPr/>
        </p:nvPicPr>
        <p:blipFill>
          <a:blip r:embed="rId3"/>
          <a:stretch>
            <a:fillRect/>
          </a:stretch>
        </p:blipFill>
        <p:spPr>
          <a:xfrm>
            <a:off x="153997" y="1521357"/>
            <a:ext cx="5694270" cy="4291614"/>
          </a:xfrm>
          <a:prstGeom prst="rect">
            <a:avLst/>
          </a:prstGeom>
        </p:spPr>
      </p:pic>
      <p:sp>
        <p:nvSpPr>
          <p:cNvPr id="2" name="Title 1">
            <a:extLst>
              <a:ext uri="{FF2B5EF4-FFF2-40B4-BE49-F238E27FC236}">
                <a16:creationId xmlns:a16="http://schemas.microsoft.com/office/drawing/2014/main" id="{C6E30B00-68D5-41F5-BE4F-90F2CE4BB16A}"/>
              </a:ext>
            </a:extLst>
          </p:cNvPr>
          <p:cNvSpPr>
            <a:spLocks noGrp="1"/>
          </p:cNvSpPr>
          <p:nvPr>
            <p:ph type="title"/>
          </p:nvPr>
        </p:nvSpPr>
        <p:spPr>
          <a:xfrm>
            <a:off x="1484310" y="104330"/>
            <a:ext cx="10018713" cy="897903"/>
          </a:xfrm>
        </p:spPr>
        <p:txBody>
          <a:bodyPr/>
          <a:lstStyle/>
          <a:p>
            <a:r>
              <a:rPr lang="en-US" dirty="0"/>
              <a:t>Settings Menu</a:t>
            </a:r>
          </a:p>
        </p:txBody>
      </p:sp>
      <p:sp>
        <p:nvSpPr>
          <p:cNvPr id="3" name="Content Placeholder 2">
            <a:extLst>
              <a:ext uri="{FF2B5EF4-FFF2-40B4-BE49-F238E27FC236}">
                <a16:creationId xmlns:a16="http://schemas.microsoft.com/office/drawing/2014/main" id="{DF6A7A28-70DC-40BE-A06F-785B575C244D}"/>
              </a:ext>
            </a:extLst>
          </p:cNvPr>
          <p:cNvSpPr>
            <a:spLocks noGrp="1"/>
          </p:cNvSpPr>
          <p:nvPr>
            <p:ph idx="1"/>
          </p:nvPr>
        </p:nvSpPr>
        <p:spPr>
          <a:xfrm>
            <a:off x="5996667" y="1206631"/>
            <a:ext cx="6073413" cy="5495826"/>
          </a:xfrm>
        </p:spPr>
        <p:txBody>
          <a:bodyPr>
            <a:normAutofit lnSpcReduction="10000"/>
          </a:bodyPr>
          <a:lstStyle/>
          <a:p>
            <a:pPr marL="0" indent="0">
              <a:buNone/>
            </a:pPr>
            <a:r>
              <a:rPr lang="en-US" b="1" dirty="0">
                <a:solidFill>
                  <a:srgbClr val="FF0000"/>
                </a:solidFill>
              </a:rPr>
              <a:t>General Settings</a:t>
            </a:r>
          </a:p>
          <a:p>
            <a:pPr marL="171450" indent="-171450">
              <a:buFont typeface="Arial" panose="020B0604020202020204" pitchFamily="34" charset="0"/>
              <a:buChar char="•"/>
            </a:pPr>
            <a:r>
              <a:rPr lang="en-US" sz="1800" b="1" dirty="0"/>
              <a:t>Gateway Language Mode</a:t>
            </a:r>
            <a:r>
              <a:rPr lang="en-US" sz="1800" dirty="0"/>
              <a:t>– </a:t>
            </a:r>
            <a:r>
              <a:rPr lang="en-US" sz="1800" b="1" dirty="0"/>
              <a:t> </a:t>
            </a:r>
            <a:r>
              <a:rPr lang="en-US" sz="1800" dirty="0"/>
              <a:t>Check to provide GL options.</a:t>
            </a:r>
          </a:p>
          <a:p>
            <a:pPr marL="171450" indent="-171450">
              <a:buFont typeface="Arial" panose="020B0604020202020204" pitchFamily="34" charset="0"/>
              <a:buChar char="•"/>
            </a:pPr>
            <a:r>
              <a:rPr lang="en-US" sz="1800" b="1" dirty="0"/>
              <a:t>Blind Edit Mode</a:t>
            </a:r>
            <a:r>
              <a:rPr lang="en-US" sz="1800" dirty="0"/>
              <a:t>– </a:t>
            </a:r>
            <a:r>
              <a:rPr lang="en-US" sz="1800" b="1" dirty="0"/>
              <a:t> </a:t>
            </a:r>
            <a:r>
              <a:rPr lang="en-US" sz="1800" dirty="0"/>
              <a:t>Check to provide options for blind drafting.</a:t>
            </a:r>
          </a:p>
          <a:p>
            <a:pPr marL="171450" indent="-171450">
              <a:buFont typeface="Arial" panose="020B0604020202020204" pitchFamily="34" charset="0"/>
              <a:buChar char="•"/>
            </a:pPr>
            <a:r>
              <a:rPr lang="en-US" sz="1800" b="1" dirty="0"/>
              <a:t>Target Translation Font </a:t>
            </a:r>
            <a:r>
              <a:rPr lang="en-US" sz="1800" dirty="0"/>
              <a:t> – The name of the chosen font is displayed; click to change the font.</a:t>
            </a:r>
          </a:p>
          <a:p>
            <a:pPr marL="171450" indent="-171450">
              <a:buFont typeface="Arial" panose="020B0604020202020204" pitchFamily="34" charset="0"/>
              <a:buChar char="•"/>
            </a:pPr>
            <a:r>
              <a:rPr lang="en-US" sz="1800" b="1" dirty="0"/>
              <a:t>Source Translation Font </a:t>
            </a:r>
            <a:r>
              <a:rPr lang="en-US" sz="1800" dirty="0"/>
              <a:t> –  The name of the chosen font is displayed; click to change the font.</a:t>
            </a:r>
          </a:p>
          <a:p>
            <a:pPr marL="171450" indent="-171450">
              <a:buFont typeface="Arial" panose="020B0604020202020204" pitchFamily="34" charset="0"/>
              <a:buChar char="•"/>
            </a:pPr>
            <a:r>
              <a:rPr lang="en-US" sz="1800" b="1" dirty="0"/>
              <a:t>Target Translation Font Size</a:t>
            </a:r>
            <a:r>
              <a:rPr lang="en-US" sz="1800" dirty="0"/>
              <a:t> – The size of the chosen font is displayed; click to change the font size.</a:t>
            </a:r>
          </a:p>
          <a:p>
            <a:pPr marL="171450" indent="-171450">
              <a:buFont typeface="Arial" panose="020B0604020202020204" pitchFamily="34" charset="0"/>
              <a:buChar char="•"/>
            </a:pPr>
            <a:r>
              <a:rPr lang="en-US" sz="1800" b="1" dirty="0"/>
              <a:t>Source Translation Font Size</a:t>
            </a:r>
            <a:r>
              <a:rPr lang="en-US" sz="1800" dirty="0"/>
              <a:t> – The size of the chosen font is displayed ; click to change the font size. </a:t>
            </a:r>
          </a:p>
          <a:p>
            <a:pPr marL="171450" indent="-171450">
              <a:buFont typeface="Arial" panose="020B0604020202020204" pitchFamily="34" charset="0"/>
              <a:buChar char="•"/>
            </a:pPr>
            <a:r>
              <a:rPr lang="en-US" sz="1800" b="1" dirty="0"/>
              <a:t>Backup Location </a:t>
            </a:r>
            <a:r>
              <a:rPr lang="en-US" sz="1800" dirty="0"/>
              <a:t>– The location on the file system where project files are stored (tS backs up to this location automatically every 5 minutes); click to change the location.</a:t>
            </a:r>
          </a:p>
        </p:txBody>
      </p:sp>
      <p:sp>
        <p:nvSpPr>
          <p:cNvPr id="6" name="Oval 5">
            <a:extLst>
              <a:ext uri="{FF2B5EF4-FFF2-40B4-BE49-F238E27FC236}">
                <a16:creationId xmlns:a16="http://schemas.microsoft.com/office/drawing/2014/main" id="{1394F42C-20F0-41C1-A4BD-F8CF83B5E7E1}"/>
              </a:ext>
            </a:extLst>
          </p:cNvPr>
          <p:cNvSpPr/>
          <p:nvPr/>
        </p:nvSpPr>
        <p:spPr>
          <a:xfrm>
            <a:off x="341676" y="1829617"/>
            <a:ext cx="800100" cy="4000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0483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DA67C7-3C1B-46A8-8A30-77AC637911B5}"/>
              </a:ext>
            </a:extLst>
          </p:cNvPr>
          <p:cNvPicPr/>
          <p:nvPr/>
        </p:nvPicPr>
        <p:blipFill>
          <a:blip r:embed="rId3"/>
          <a:stretch>
            <a:fillRect/>
          </a:stretch>
        </p:blipFill>
        <p:spPr>
          <a:xfrm>
            <a:off x="502879" y="1756403"/>
            <a:ext cx="4604698" cy="4085999"/>
          </a:xfrm>
          <a:prstGeom prst="rect">
            <a:avLst/>
          </a:prstGeom>
        </p:spPr>
      </p:pic>
      <p:sp>
        <p:nvSpPr>
          <p:cNvPr id="2" name="Title 1">
            <a:extLst>
              <a:ext uri="{FF2B5EF4-FFF2-40B4-BE49-F238E27FC236}">
                <a16:creationId xmlns:a16="http://schemas.microsoft.com/office/drawing/2014/main" id="{C6E30B00-68D5-41F5-BE4F-90F2CE4BB16A}"/>
              </a:ext>
            </a:extLst>
          </p:cNvPr>
          <p:cNvSpPr>
            <a:spLocks noGrp="1"/>
          </p:cNvSpPr>
          <p:nvPr>
            <p:ph type="title"/>
          </p:nvPr>
        </p:nvSpPr>
        <p:spPr>
          <a:xfrm>
            <a:off x="1484310" y="104330"/>
            <a:ext cx="10018713" cy="897903"/>
          </a:xfrm>
        </p:spPr>
        <p:txBody>
          <a:bodyPr/>
          <a:lstStyle/>
          <a:p>
            <a:r>
              <a:rPr lang="en-US" dirty="0"/>
              <a:t>Settings Menu</a:t>
            </a:r>
          </a:p>
        </p:txBody>
      </p:sp>
      <p:sp>
        <p:nvSpPr>
          <p:cNvPr id="3" name="Content Placeholder 2">
            <a:extLst>
              <a:ext uri="{FF2B5EF4-FFF2-40B4-BE49-F238E27FC236}">
                <a16:creationId xmlns:a16="http://schemas.microsoft.com/office/drawing/2014/main" id="{DF6A7A28-70DC-40BE-A06F-785B575C244D}"/>
              </a:ext>
            </a:extLst>
          </p:cNvPr>
          <p:cNvSpPr>
            <a:spLocks noGrp="1"/>
          </p:cNvSpPr>
          <p:nvPr>
            <p:ph idx="1"/>
          </p:nvPr>
        </p:nvSpPr>
        <p:spPr>
          <a:xfrm>
            <a:off x="5808617" y="1756403"/>
            <a:ext cx="6073413" cy="4997267"/>
          </a:xfrm>
        </p:spPr>
        <p:txBody>
          <a:bodyPr>
            <a:normAutofit/>
          </a:bodyPr>
          <a:lstStyle/>
          <a:p>
            <a:pPr marL="0" indent="0">
              <a:buNone/>
            </a:pPr>
            <a:r>
              <a:rPr lang="en-US" b="1" dirty="0"/>
              <a:t>Scroll down to see more settings:</a:t>
            </a:r>
          </a:p>
          <a:p>
            <a:pPr marL="0" indent="0">
              <a:buNone/>
            </a:pPr>
            <a:r>
              <a:rPr lang="en-US" sz="2800" b="1" dirty="0">
                <a:solidFill>
                  <a:srgbClr val="FF0000"/>
                </a:solidFill>
              </a:rPr>
              <a:t>About Settings </a:t>
            </a:r>
            <a:r>
              <a:rPr lang="en-US" sz="2400" b="1" dirty="0"/>
              <a:t>(these settings are view-only and cannot be changed)</a:t>
            </a:r>
            <a:endParaRPr lang="en-US" sz="2800" b="1" dirty="0"/>
          </a:p>
          <a:p>
            <a:pPr marL="171450" indent="-171450">
              <a:buFont typeface="Arial" panose="020B0604020202020204" pitchFamily="34" charset="0"/>
              <a:buChar char="•"/>
            </a:pPr>
            <a:r>
              <a:rPr lang="en-US" sz="2000" b="1" dirty="0"/>
              <a:t>App Version</a:t>
            </a:r>
            <a:r>
              <a:rPr lang="en-US" sz="2000" dirty="0"/>
              <a:t> – The installed version of the BTT Writer program </a:t>
            </a:r>
          </a:p>
          <a:p>
            <a:pPr marL="171450" indent="-171450">
              <a:buFont typeface="Arial" panose="020B0604020202020204" pitchFamily="34" charset="0"/>
              <a:buChar char="•"/>
            </a:pPr>
            <a:r>
              <a:rPr lang="en-US" sz="2000" b="1" dirty="0"/>
              <a:t>Git Version</a:t>
            </a:r>
            <a:r>
              <a:rPr lang="en-US" sz="2000" dirty="0"/>
              <a:t> – The installed version of Git, which is a version control system used by </a:t>
            </a:r>
            <a:r>
              <a:rPr lang="en-US" sz="2000"/>
              <a:t>BTT Writer</a:t>
            </a:r>
            <a:endParaRPr lang="en-US" sz="2000" dirty="0"/>
          </a:p>
          <a:p>
            <a:pPr marL="171450" indent="-171450">
              <a:buFont typeface="Arial" panose="020B0604020202020204" pitchFamily="34" charset="0"/>
              <a:buChar char="•"/>
            </a:pPr>
            <a:r>
              <a:rPr lang="en-US" sz="2000" b="1" dirty="0"/>
              <a:t>Data Path </a:t>
            </a:r>
            <a:r>
              <a:rPr lang="en-US" sz="2000" dirty="0"/>
              <a:t>– Path to data used by the program</a:t>
            </a:r>
          </a:p>
        </p:txBody>
      </p:sp>
      <p:sp>
        <p:nvSpPr>
          <p:cNvPr id="8" name="Oval 7">
            <a:extLst>
              <a:ext uri="{FF2B5EF4-FFF2-40B4-BE49-F238E27FC236}">
                <a16:creationId xmlns:a16="http://schemas.microsoft.com/office/drawing/2014/main" id="{2029FF38-A73E-4690-B2CD-38316B21F7FE}"/>
              </a:ext>
            </a:extLst>
          </p:cNvPr>
          <p:cNvSpPr/>
          <p:nvPr/>
        </p:nvSpPr>
        <p:spPr>
          <a:xfrm>
            <a:off x="927505" y="2962634"/>
            <a:ext cx="800100" cy="4000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810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ppt_w</p:attrName>
                                        </p:attrNameLst>
                                      </p:cBhvr>
                                      <p:tavLst>
                                        <p:tav tm="0" fmla="#ppt_w*sin(2.5*pi*$)">
                                          <p:val>
                                            <p:fltVal val="0"/>
                                          </p:val>
                                        </p:tav>
                                        <p:tav tm="100000">
                                          <p:val>
                                            <p:fltVal val="1"/>
                                          </p:val>
                                        </p:tav>
                                      </p:tavLst>
                                    </p:anim>
                                    <p:anim calcmode="lin" valueType="num">
                                      <p:cBhvr>
                                        <p:cTn id="9" dur="2000" fill="hold"/>
                                        <p:tgtEl>
                                          <p:spTgt spid="8"/>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2693190-9C64-44ED-81ED-04B87A7D0594}"/>
              </a:ext>
            </a:extLst>
          </p:cNvPr>
          <p:cNvPicPr/>
          <p:nvPr/>
        </p:nvPicPr>
        <p:blipFill>
          <a:blip r:embed="rId3"/>
          <a:stretch>
            <a:fillRect/>
          </a:stretch>
        </p:blipFill>
        <p:spPr>
          <a:xfrm>
            <a:off x="950183" y="1186543"/>
            <a:ext cx="3794627" cy="5148939"/>
          </a:xfrm>
          <a:prstGeom prst="rect">
            <a:avLst/>
          </a:prstGeom>
        </p:spPr>
      </p:pic>
      <p:sp>
        <p:nvSpPr>
          <p:cNvPr id="3" name="Content Placeholder 2">
            <a:extLst>
              <a:ext uri="{FF2B5EF4-FFF2-40B4-BE49-F238E27FC236}">
                <a16:creationId xmlns:a16="http://schemas.microsoft.com/office/drawing/2014/main" id="{DF6A7A28-70DC-40BE-A06F-785B575C244D}"/>
              </a:ext>
            </a:extLst>
          </p:cNvPr>
          <p:cNvSpPr>
            <a:spLocks noGrp="1"/>
          </p:cNvSpPr>
          <p:nvPr>
            <p:ph idx="1"/>
          </p:nvPr>
        </p:nvSpPr>
        <p:spPr>
          <a:xfrm>
            <a:off x="5039360" y="1186544"/>
            <a:ext cx="5688952" cy="5497283"/>
          </a:xfrm>
        </p:spPr>
        <p:txBody>
          <a:bodyPr>
            <a:normAutofit fontScale="92500" lnSpcReduction="20000"/>
          </a:bodyPr>
          <a:lstStyle/>
          <a:p>
            <a:pPr marL="0" indent="0">
              <a:buNone/>
            </a:pPr>
            <a:r>
              <a:rPr lang="en-US" b="1" dirty="0">
                <a:solidFill>
                  <a:srgbClr val="FF0000"/>
                </a:solidFill>
              </a:rPr>
              <a:t>Legal Settings </a:t>
            </a:r>
            <a:r>
              <a:rPr lang="en-US" b="1" dirty="0"/>
              <a:t>(these settings are view-only and cannot be changed)</a:t>
            </a:r>
          </a:p>
          <a:p>
            <a:r>
              <a:rPr lang="en-US" b="1" dirty="0"/>
              <a:t>License Agreement</a:t>
            </a:r>
            <a:r>
              <a:rPr lang="en-US" dirty="0"/>
              <a:t> - click to read what you agreed that you are permitted to do with the content in the program and the content that you create.</a:t>
            </a:r>
          </a:p>
          <a:p>
            <a:r>
              <a:rPr lang="en-US" b="1" dirty="0"/>
              <a:t>Statement of Faith</a:t>
            </a:r>
            <a:r>
              <a:rPr lang="en-US" dirty="0"/>
              <a:t> - click to review the Essentials Beliefs that  you agreed to.</a:t>
            </a:r>
          </a:p>
          <a:p>
            <a:r>
              <a:rPr lang="en-US" b="1" dirty="0"/>
              <a:t>Translation Guidelines</a:t>
            </a:r>
            <a:r>
              <a:rPr lang="en-US" dirty="0"/>
              <a:t> - click to learn about the guidelines that can help the translator clearly, accurately and naturally translate the text.</a:t>
            </a:r>
          </a:p>
          <a:p>
            <a:r>
              <a:rPr lang="en-US" b="1" dirty="0"/>
              <a:t>Software Licenses</a:t>
            </a:r>
            <a:r>
              <a:rPr lang="en-US" dirty="0"/>
              <a:t> - click to view all the licenses for the code packages and libraries that are used by the translationStudio program.</a:t>
            </a:r>
          </a:p>
          <a:p>
            <a:r>
              <a:rPr lang="en-US" b="1" dirty="0"/>
              <a:t>Attribution</a:t>
            </a:r>
            <a:r>
              <a:rPr lang="en-US" dirty="0"/>
              <a:t> - click to learn about the restrictions of using the derivative works and name branding.</a:t>
            </a:r>
          </a:p>
          <a:p>
            <a:pPr marL="0" indent="0">
              <a:buNone/>
            </a:pPr>
            <a:endParaRPr lang="en-US" b="1" dirty="0"/>
          </a:p>
        </p:txBody>
      </p:sp>
      <p:sp>
        <p:nvSpPr>
          <p:cNvPr id="8" name="Title 1">
            <a:extLst>
              <a:ext uri="{FF2B5EF4-FFF2-40B4-BE49-F238E27FC236}">
                <a16:creationId xmlns:a16="http://schemas.microsoft.com/office/drawing/2014/main" id="{A541F948-59BF-4D16-8E80-08E01972AEE7}"/>
              </a:ext>
            </a:extLst>
          </p:cNvPr>
          <p:cNvSpPr>
            <a:spLocks noGrp="1"/>
          </p:cNvSpPr>
          <p:nvPr>
            <p:ph type="title"/>
          </p:nvPr>
        </p:nvSpPr>
        <p:spPr>
          <a:xfrm>
            <a:off x="1484310" y="61299"/>
            <a:ext cx="10018713" cy="897903"/>
          </a:xfrm>
        </p:spPr>
        <p:txBody>
          <a:bodyPr/>
          <a:lstStyle/>
          <a:p>
            <a:r>
              <a:rPr lang="en-US" dirty="0"/>
              <a:t>Settings Menu</a:t>
            </a:r>
          </a:p>
        </p:txBody>
      </p:sp>
      <p:sp>
        <p:nvSpPr>
          <p:cNvPr id="7" name="Oval 6">
            <a:extLst>
              <a:ext uri="{FF2B5EF4-FFF2-40B4-BE49-F238E27FC236}">
                <a16:creationId xmlns:a16="http://schemas.microsoft.com/office/drawing/2014/main" id="{388BB733-ECAC-48CE-9BD0-BD8990701AE6}"/>
              </a:ext>
            </a:extLst>
          </p:cNvPr>
          <p:cNvSpPr/>
          <p:nvPr/>
        </p:nvSpPr>
        <p:spPr>
          <a:xfrm>
            <a:off x="1392054" y="2508885"/>
            <a:ext cx="800100" cy="4000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3602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ppt_w</p:attrName>
                                        </p:attrNameLst>
                                      </p:cBhvr>
                                      <p:tavLst>
                                        <p:tav tm="0" fmla="#ppt_w*sin(2.5*pi*$)">
                                          <p:val>
                                            <p:fltVal val="0"/>
                                          </p:val>
                                        </p:tav>
                                        <p:tav tm="100000">
                                          <p:val>
                                            <p:fltVal val="1"/>
                                          </p:val>
                                        </p:tav>
                                      </p:tavLst>
                                    </p:anim>
                                    <p:anim calcmode="lin" valueType="num">
                                      <p:cBhvr>
                                        <p:cTn id="9" dur="2000" fill="hold"/>
                                        <p:tgtEl>
                                          <p:spTgt spid="7"/>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22" presetClass="entr" presetSubtype="1"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2F75CFE-FCF5-45EE-819E-398E815B1A1D}"/>
              </a:ext>
            </a:extLst>
          </p:cNvPr>
          <p:cNvPicPr/>
          <p:nvPr/>
        </p:nvPicPr>
        <p:blipFill>
          <a:blip r:embed="rId3"/>
          <a:stretch>
            <a:fillRect/>
          </a:stretch>
        </p:blipFill>
        <p:spPr>
          <a:xfrm>
            <a:off x="1223044" y="1430920"/>
            <a:ext cx="3755353" cy="4752801"/>
          </a:xfrm>
          <a:prstGeom prst="rect">
            <a:avLst/>
          </a:prstGeom>
        </p:spPr>
      </p:pic>
      <p:sp>
        <p:nvSpPr>
          <p:cNvPr id="3" name="Content Placeholder 2">
            <a:extLst>
              <a:ext uri="{FF2B5EF4-FFF2-40B4-BE49-F238E27FC236}">
                <a16:creationId xmlns:a16="http://schemas.microsoft.com/office/drawing/2014/main" id="{DF6A7A28-70DC-40BE-A06F-785B575C244D}"/>
              </a:ext>
            </a:extLst>
          </p:cNvPr>
          <p:cNvSpPr>
            <a:spLocks noGrp="1"/>
          </p:cNvSpPr>
          <p:nvPr>
            <p:ph idx="1"/>
          </p:nvPr>
        </p:nvSpPr>
        <p:spPr>
          <a:xfrm>
            <a:off x="5422971" y="1430920"/>
            <a:ext cx="6216035" cy="4367753"/>
          </a:xfrm>
        </p:spPr>
        <p:txBody>
          <a:bodyPr>
            <a:noAutofit/>
          </a:bodyPr>
          <a:lstStyle/>
          <a:p>
            <a:pPr marL="0" indent="0">
              <a:buNone/>
            </a:pPr>
            <a:r>
              <a:rPr lang="en-US" sz="2400" b="1" dirty="0">
                <a:solidFill>
                  <a:srgbClr val="FF0000"/>
                </a:solidFill>
              </a:rPr>
              <a:t>Advanced</a:t>
            </a:r>
            <a:endParaRPr lang="en-US" sz="2400" b="1" dirty="0"/>
          </a:p>
          <a:p>
            <a:pPr lvl="0"/>
            <a:r>
              <a:rPr lang="en-US" sz="1600" b="1" dirty="0"/>
              <a:t>Server Suite (e.g. WACS or DCS): </a:t>
            </a:r>
            <a:r>
              <a:rPr lang="en-US" sz="1600" dirty="0"/>
              <a:t>Specifies the content server where you can upload or import translations. Choose between the Wycliffe Associates Content Server (WACS) or the Door43 Content Server (DCS). Changing this setting also automatically changes the values for the next 2 settings shown </a:t>
            </a:r>
            <a:r>
              <a:rPr lang="en-US" sz="1200" dirty="0"/>
              <a:t>below</a:t>
            </a:r>
            <a:r>
              <a:rPr lang="en-US" sz="1600" dirty="0"/>
              <a:t>. </a:t>
            </a:r>
            <a:br>
              <a:rPr lang="en-US" sz="1600" dirty="0"/>
            </a:br>
            <a:r>
              <a:rPr lang="en-US" sz="1600" b="1" dirty="0"/>
              <a:t>Note: </a:t>
            </a:r>
            <a:r>
              <a:rPr lang="en-US" sz="1600" dirty="0"/>
              <a:t>If you change this setting, you are prompted to close and reopen the BTT Writer program.</a:t>
            </a:r>
          </a:p>
          <a:p>
            <a:pPr lvl="0"/>
            <a:r>
              <a:rPr lang="en-US" sz="1600" b="1" dirty="0"/>
              <a:t>Data Server: </a:t>
            </a:r>
            <a:r>
              <a:rPr lang="en-US" sz="1600" dirty="0"/>
              <a:t>The WACS or Door43 server, depending on what you choose for Server Suite. Don't change this value unless directed to do so by a support technician.</a:t>
            </a:r>
          </a:p>
          <a:p>
            <a:pPr lvl="0"/>
            <a:r>
              <a:rPr lang="en-US" sz="1600" b="1" dirty="0"/>
              <a:t>Media Server: </a:t>
            </a:r>
            <a:r>
              <a:rPr lang="en-US" sz="1600" dirty="0"/>
              <a:t>The WACS or </a:t>
            </a:r>
            <a:r>
              <a:rPr lang="en-US" sz="1600" dirty="0" err="1"/>
              <a:t>unfoldingWord</a:t>
            </a:r>
            <a:r>
              <a:rPr lang="en-US" sz="1600" dirty="0"/>
              <a:t> media server, depending on what you choose for Server Suite. Don't change this value unless directed to do so by a support technician.</a:t>
            </a:r>
          </a:p>
          <a:p>
            <a:pPr lvl="0"/>
            <a:r>
              <a:rPr lang="en-US" sz="1600" b="1" dirty="0"/>
              <a:t>Developer Tools</a:t>
            </a:r>
            <a:r>
              <a:rPr lang="en-US" sz="1600" dirty="0"/>
              <a:t>: You should not open developer tools unless directed to do so by a support technician.</a:t>
            </a:r>
          </a:p>
          <a:p>
            <a:pPr marL="171450" indent="-171450" fontAlgn="base">
              <a:buFont typeface="Arial" panose="020B0604020202020204" pitchFamily="34" charset="0"/>
              <a:buChar char="•"/>
            </a:pPr>
            <a:endParaRPr lang="en-US" sz="1200" dirty="0"/>
          </a:p>
        </p:txBody>
      </p:sp>
      <p:sp>
        <p:nvSpPr>
          <p:cNvPr id="8" name="Title 1">
            <a:extLst>
              <a:ext uri="{FF2B5EF4-FFF2-40B4-BE49-F238E27FC236}">
                <a16:creationId xmlns:a16="http://schemas.microsoft.com/office/drawing/2014/main" id="{A541F948-59BF-4D16-8E80-08E01972AEE7}"/>
              </a:ext>
            </a:extLst>
          </p:cNvPr>
          <p:cNvSpPr>
            <a:spLocks noGrp="1"/>
          </p:cNvSpPr>
          <p:nvPr>
            <p:ph type="title"/>
          </p:nvPr>
        </p:nvSpPr>
        <p:spPr>
          <a:xfrm>
            <a:off x="1484310" y="61299"/>
            <a:ext cx="10018713" cy="897903"/>
          </a:xfrm>
        </p:spPr>
        <p:txBody>
          <a:bodyPr/>
          <a:lstStyle/>
          <a:p>
            <a:r>
              <a:rPr lang="en-US" dirty="0"/>
              <a:t>Settings Menu</a:t>
            </a:r>
          </a:p>
        </p:txBody>
      </p:sp>
      <p:sp>
        <p:nvSpPr>
          <p:cNvPr id="10" name="Oval 9">
            <a:extLst>
              <a:ext uri="{FF2B5EF4-FFF2-40B4-BE49-F238E27FC236}">
                <a16:creationId xmlns:a16="http://schemas.microsoft.com/office/drawing/2014/main" id="{BC265EA3-6E82-40AD-94BD-B81FDA75E6C3}"/>
              </a:ext>
            </a:extLst>
          </p:cNvPr>
          <p:cNvSpPr/>
          <p:nvPr/>
        </p:nvSpPr>
        <p:spPr>
          <a:xfrm>
            <a:off x="1621878" y="2638290"/>
            <a:ext cx="800100" cy="4000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9675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anim calcmode="lin" valueType="num">
                                      <p:cBhvr>
                                        <p:cTn id="8" dur="2000" fill="hold"/>
                                        <p:tgtEl>
                                          <p:spTgt spid="10"/>
                                        </p:tgtEl>
                                        <p:attrNameLst>
                                          <p:attrName>ppt_w</p:attrName>
                                        </p:attrNameLst>
                                      </p:cBhvr>
                                      <p:tavLst>
                                        <p:tav tm="0" fmla="#ppt_w*sin(2.5*pi*$)">
                                          <p:val>
                                            <p:fltVal val="0"/>
                                          </p:val>
                                        </p:tav>
                                        <p:tav tm="100000">
                                          <p:val>
                                            <p:fltVal val="1"/>
                                          </p:val>
                                        </p:tav>
                                      </p:tavLst>
                                    </p:anim>
                                    <p:anim calcmode="lin" valueType="num">
                                      <p:cBhvr>
                                        <p:cTn id="9" dur="2000" fill="hold"/>
                                        <p:tgtEl>
                                          <p:spTgt spid="10"/>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22" presetClass="entr" presetSubtype="1"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up)">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A12C-3F57-4727-9DD3-7C9C3ADD0371}"/>
              </a:ext>
            </a:extLst>
          </p:cNvPr>
          <p:cNvSpPr>
            <a:spLocks noGrp="1"/>
          </p:cNvSpPr>
          <p:nvPr>
            <p:ph type="title"/>
          </p:nvPr>
        </p:nvSpPr>
        <p:spPr/>
        <p:txBody>
          <a:bodyPr/>
          <a:lstStyle/>
          <a:p>
            <a:r>
              <a:rPr lang="en-US" dirty="0"/>
              <a:t>Changing the Translation Font Size</a:t>
            </a:r>
          </a:p>
        </p:txBody>
      </p:sp>
      <p:sp>
        <p:nvSpPr>
          <p:cNvPr id="3" name="Content Placeholder 2">
            <a:extLst>
              <a:ext uri="{FF2B5EF4-FFF2-40B4-BE49-F238E27FC236}">
                <a16:creationId xmlns:a16="http://schemas.microsoft.com/office/drawing/2014/main" id="{F79998EB-9DF1-4469-85EA-6A2A4C7F8F2D}"/>
              </a:ext>
            </a:extLst>
          </p:cNvPr>
          <p:cNvSpPr>
            <a:spLocks noGrp="1"/>
          </p:cNvSpPr>
          <p:nvPr>
            <p:ph idx="1"/>
          </p:nvPr>
        </p:nvSpPr>
        <p:spPr>
          <a:xfrm>
            <a:off x="5721999" y="1923295"/>
            <a:ext cx="6208278" cy="4195481"/>
          </a:xfrm>
        </p:spPr>
        <p:txBody>
          <a:bodyPr/>
          <a:lstStyle/>
          <a:p>
            <a:r>
              <a:rPr lang="en-US" dirty="0"/>
              <a:t>It’s a good thing to do if using language with non-Roman characters.</a:t>
            </a:r>
          </a:p>
          <a:p>
            <a:r>
              <a:rPr lang="en-US" dirty="0"/>
              <a:t>To change the translation font size</a:t>
            </a:r>
            <a:br>
              <a:rPr lang="en-US" dirty="0"/>
            </a:br>
            <a:r>
              <a:rPr lang="en-US" dirty="0"/>
              <a:t> in Settings:</a:t>
            </a:r>
          </a:p>
          <a:p>
            <a:pPr marL="914400" lvl="1" indent="-457200">
              <a:buFont typeface="+mj-lt"/>
              <a:buAutoNum type="arabicPeriod"/>
            </a:pPr>
            <a:r>
              <a:rPr lang="en-US" dirty="0"/>
              <a:t>Click </a:t>
            </a:r>
            <a:r>
              <a:rPr lang="en-US" b="1" dirty="0"/>
              <a:t>Target Translation Font Size</a:t>
            </a:r>
            <a:r>
              <a:rPr lang="en-US" dirty="0"/>
              <a:t>.</a:t>
            </a:r>
          </a:p>
          <a:p>
            <a:pPr marL="914400" lvl="1" indent="-457200">
              <a:buFont typeface="+mj-lt"/>
              <a:buAutoNum type="arabicPeriod"/>
            </a:pPr>
            <a:r>
              <a:rPr lang="en-US" dirty="0"/>
              <a:t>Select the desired font size and </a:t>
            </a:r>
            <a:br>
              <a:rPr lang="en-US" dirty="0"/>
            </a:br>
            <a:r>
              <a:rPr lang="en-US" dirty="0"/>
              <a:t>click </a:t>
            </a:r>
            <a:r>
              <a:rPr lang="en-US" b="1" dirty="0"/>
              <a:t>CONFIRM</a:t>
            </a:r>
            <a:r>
              <a:rPr lang="en-US" dirty="0"/>
              <a:t>.</a:t>
            </a:r>
          </a:p>
          <a:p>
            <a:pPr marL="914400" lvl="1" indent="-457200">
              <a:buFont typeface="+mj-lt"/>
              <a:buAutoNum type="arabicPeriod"/>
            </a:pPr>
            <a:r>
              <a:rPr lang="en-US" dirty="0"/>
              <a:t>The new font size is displayed.</a:t>
            </a:r>
          </a:p>
          <a:p>
            <a:pPr marL="914400" lvl="1" indent="-457200">
              <a:buFont typeface="+mj-lt"/>
              <a:buAutoNum type="arabicPeriod"/>
            </a:pPr>
            <a:endParaRPr lang="en-US" dirty="0"/>
          </a:p>
        </p:txBody>
      </p:sp>
      <p:pic>
        <p:nvPicPr>
          <p:cNvPr id="4" name="Picture 3">
            <a:extLst>
              <a:ext uri="{FF2B5EF4-FFF2-40B4-BE49-F238E27FC236}">
                <a16:creationId xmlns:a16="http://schemas.microsoft.com/office/drawing/2014/main" id="{DB146B81-5442-461B-A9AE-21BD8E6159AC}"/>
              </a:ext>
            </a:extLst>
          </p:cNvPr>
          <p:cNvPicPr>
            <a:picLocks noChangeAspect="1"/>
          </p:cNvPicPr>
          <p:nvPr/>
        </p:nvPicPr>
        <p:blipFill>
          <a:blip r:embed="rId2"/>
          <a:stretch>
            <a:fillRect/>
          </a:stretch>
        </p:blipFill>
        <p:spPr>
          <a:xfrm>
            <a:off x="468916" y="1853248"/>
            <a:ext cx="5029635" cy="4100640"/>
          </a:xfrm>
          <a:prstGeom prst="rect">
            <a:avLst/>
          </a:prstGeom>
        </p:spPr>
      </p:pic>
      <p:pic>
        <p:nvPicPr>
          <p:cNvPr id="10" name="Picture 9">
            <a:extLst>
              <a:ext uri="{FF2B5EF4-FFF2-40B4-BE49-F238E27FC236}">
                <a16:creationId xmlns:a16="http://schemas.microsoft.com/office/drawing/2014/main" id="{4067A96A-820B-4D01-8D8D-680FD35CE64C}"/>
              </a:ext>
            </a:extLst>
          </p:cNvPr>
          <p:cNvPicPr>
            <a:picLocks noChangeAspect="1"/>
          </p:cNvPicPr>
          <p:nvPr/>
        </p:nvPicPr>
        <p:blipFill>
          <a:blip r:embed="rId3"/>
          <a:stretch>
            <a:fillRect/>
          </a:stretch>
        </p:blipFill>
        <p:spPr>
          <a:xfrm>
            <a:off x="7001047" y="4921681"/>
            <a:ext cx="2761905" cy="914286"/>
          </a:xfrm>
          <a:prstGeom prst="rect">
            <a:avLst/>
          </a:prstGeom>
        </p:spPr>
      </p:pic>
      <p:sp>
        <p:nvSpPr>
          <p:cNvPr id="9" name="Oval 8">
            <a:extLst>
              <a:ext uri="{FF2B5EF4-FFF2-40B4-BE49-F238E27FC236}">
                <a16:creationId xmlns:a16="http://schemas.microsoft.com/office/drawing/2014/main" id="{F6789A35-7F8A-4921-818E-D93AE42331B3}"/>
              </a:ext>
            </a:extLst>
          </p:cNvPr>
          <p:cNvSpPr/>
          <p:nvPr/>
        </p:nvSpPr>
        <p:spPr>
          <a:xfrm>
            <a:off x="9123367" y="5543674"/>
            <a:ext cx="477671" cy="4776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3</a:t>
            </a:r>
            <a:endParaRPr lang="en-US" sz="1400" dirty="0"/>
          </a:p>
        </p:txBody>
      </p:sp>
      <p:sp>
        <p:nvSpPr>
          <p:cNvPr id="18" name="Oval 17">
            <a:extLst>
              <a:ext uri="{FF2B5EF4-FFF2-40B4-BE49-F238E27FC236}">
                <a16:creationId xmlns:a16="http://schemas.microsoft.com/office/drawing/2014/main" id="{03BA54D5-6469-4BA8-A5D7-FB1695510140}"/>
              </a:ext>
            </a:extLst>
          </p:cNvPr>
          <p:cNvSpPr/>
          <p:nvPr/>
        </p:nvSpPr>
        <p:spPr>
          <a:xfrm>
            <a:off x="4604804" y="4974768"/>
            <a:ext cx="477671" cy="4776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2</a:t>
            </a:r>
            <a:endParaRPr lang="en-US" sz="1400" dirty="0"/>
          </a:p>
        </p:txBody>
      </p:sp>
      <p:sp>
        <p:nvSpPr>
          <p:cNvPr id="19" name="Oval 18">
            <a:extLst>
              <a:ext uri="{FF2B5EF4-FFF2-40B4-BE49-F238E27FC236}">
                <a16:creationId xmlns:a16="http://schemas.microsoft.com/office/drawing/2014/main" id="{84945635-015C-4247-8159-63B38EEA983D}"/>
              </a:ext>
            </a:extLst>
          </p:cNvPr>
          <p:cNvSpPr/>
          <p:nvPr/>
        </p:nvSpPr>
        <p:spPr>
          <a:xfrm>
            <a:off x="1736449" y="5213604"/>
            <a:ext cx="477671" cy="4776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1</a:t>
            </a:r>
            <a:endParaRPr lang="en-US" sz="1400" dirty="0"/>
          </a:p>
        </p:txBody>
      </p:sp>
    </p:spTree>
    <p:extLst>
      <p:ext uri="{BB962C8B-B14F-4D97-AF65-F5344CB8AC3E}">
        <p14:creationId xmlns:p14="http://schemas.microsoft.com/office/powerpoint/2010/main" val="1390088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89B76-491D-4376-A986-0496E00BBBB9}"/>
              </a:ext>
            </a:extLst>
          </p:cNvPr>
          <p:cNvSpPr>
            <a:spLocks noGrp="1"/>
          </p:cNvSpPr>
          <p:nvPr>
            <p:ph type="title"/>
          </p:nvPr>
        </p:nvSpPr>
        <p:spPr/>
        <p:txBody>
          <a:bodyPr/>
          <a:lstStyle/>
          <a:p>
            <a:r>
              <a:rPr lang="en-US" dirty="0"/>
              <a:t>What Did You Learn?</a:t>
            </a:r>
          </a:p>
        </p:txBody>
      </p:sp>
      <p:sp>
        <p:nvSpPr>
          <p:cNvPr id="3" name="Content Placeholder 2">
            <a:extLst>
              <a:ext uri="{FF2B5EF4-FFF2-40B4-BE49-F238E27FC236}">
                <a16:creationId xmlns:a16="http://schemas.microsoft.com/office/drawing/2014/main" id="{E6B91E74-C58F-4BD6-B724-A5405BF8514D}"/>
              </a:ext>
            </a:extLst>
          </p:cNvPr>
          <p:cNvSpPr>
            <a:spLocks noGrp="1"/>
          </p:cNvSpPr>
          <p:nvPr>
            <p:ph idx="1"/>
          </p:nvPr>
        </p:nvSpPr>
        <p:spPr>
          <a:xfrm>
            <a:off x="1484310" y="1432875"/>
            <a:ext cx="6305675" cy="4358326"/>
          </a:xfrm>
        </p:spPr>
        <p:txBody>
          <a:bodyPr>
            <a:normAutofit/>
          </a:bodyPr>
          <a:lstStyle/>
          <a:p>
            <a:pPr marL="0" indent="0">
              <a:buNone/>
            </a:pPr>
            <a:r>
              <a:rPr lang="en-US" sz="2800" dirty="0"/>
              <a:t>In this presentation you learned to:</a:t>
            </a:r>
          </a:p>
          <a:p>
            <a:r>
              <a:rPr lang="en-US" dirty="0"/>
              <a:t>Open the Options menu</a:t>
            </a:r>
          </a:p>
          <a:p>
            <a:r>
              <a:rPr lang="en-US" dirty="0"/>
              <a:t>View program settings</a:t>
            </a:r>
          </a:p>
          <a:p>
            <a:r>
              <a:rPr lang="en-US" dirty="0"/>
              <a:t>Change program settings</a:t>
            </a:r>
          </a:p>
        </p:txBody>
      </p:sp>
      <p:pic>
        <p:nvPicPr>
          <p:cNvPr id="6" name="Picture 5" descr="A close up of a computer&#10;&#10;Description automatically generated">
            <a:extLst>
              <a:ext uri="{FF2B5EF4-FFF2-40B4-BE49-F238E27FC236}">
                <a16:creationId xmlns:a16="http://schemas.microsoft.com/office/drawing/2014/main" id="{F1FAC709-117E-4390-9F45-F22F6674BECB}"/>
              </a:ext>
            </a:extLst>
          </p:cNvPr>
          <p:cNvPicPr>
            <a:picLocks noChangeAspect="1"/>
          </p:cNvPicPr>
          <p:nvPr/>
        </p:nvPicPr>
        <p:blipFill>
          <a:blip r:embed="rId3"/>
          <a:stretch>
            <a:fillRect/>
          </a:stretch>
        </p:blipFill>
        <p:spPr>
          <a:xfrm>
            <a:off x="7722863" y="1475471"/>
            <a:ext cx="3838575" cy="3857625"/>
          </a:xfrm>
          <a:prstGeom prst="rect">
            <a:avLst/>
          </a:prstGeom>
        </p:spPr>
      </p:pic>
    </p:spTree>
    <p:extLst>
      <p:ext uri="{BB962C8B-B14F-4D97-AF65-F5344CB8AC3E}">
        <p14:creationId xmlns:p14="http://schemas.microsoft.com/office/powerpoint/2010/main" val="2571040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BTTRecorder-WAPC664.potx" id="{0C0A8CD1-5135-4E81-A889-F66BC3099A83}" vid="{91119C89-D9B5-4991-9784-115396A740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AB3623AC358204B8459D60480BA9C2B" ma:contentTypeVersion="12" ma:contentTypeDescription="Create a new document." ma:contentTypeScope="" ma:versionID="d3005fe9c78495323023aeced5280a50">
  <xsd:schema xmlns:xsd="http://www.w3.org/2001/XMLSchema" xmlns:xs="http://www.w3.org/2001/XMLSchema" xmlns:p="http://schemas.microsoft.com/office/2006/metadata/properties" xmlns:ns3="e6b6b08c-4e37-4703-b140-b9e21b970c4f" xmlns:ns4="63ebc9d3-73c5-43d0-b794-270dc3c2d1a0" targetNamespace="http://schemas.microsoft.com/office/2006/metadata/properties" ma:root="true" ma:fieldsID="0b9151cbda91d7d860fe7297b2c5ad24" ns3:_="" ns4:_="">
    <xsd:import namespace="e6b6b08c-4e37-4703-b140-b9e21b970c4f"/>
    <xsd:import namespace="63ebc9d3-73c5-43d0-b794-270dc3c2d1a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b6b08c-4e37-4703-b140-b9e21b970c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ebc9d3-73c5-43d0-b794-270dc3c2d1a0"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CFF4CB-2157-4462-882E-7C7509AE6A60}">
  <ds:schemaRefs>
    <ds:schemaRef ds:uri="http://schemas.microsoft.com/sharepoint/v3/contenttype/forms"/>
  </ds:schemaRefs>
</ds:datastoreItem>
</file>

<file path=customXml/itemProps2.xml><?xml version="1.0" encoding="utf-8"?>
<ds:datastoreItem xmlns:ds="http://schemas.openxmlformats.org/officeDocument/2006/customXml" ds:itemID="{D6405D58-8AA8-4FB2-A549-3AE7234CE79B}">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63ebc9d3-73c5-43d0-b794-270dc3c2d1a0"/>
    <ds:schemaRef ds:uri="e6b6b08c-4e37-4703-b140-b9e21b970c4f"/>
    <ds:schemaRef ds:uri="http://www.w3.org/XML/1998/namespace"/>
  </ds:schemaRefs>
</ds:datastoreItem>
</file>

<file path=customXml/itemProps3.xml><?xml version="1.0" encoding="utf-8"?>
<ds:datastoreItem xmlns:ds="http://schemas.openxmlformats.org/officeDocument/2006/customXml" ds:itemID="{EEEB1E18-1527-4724-AEDB-E4EBC76D73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b6b08c-4e37-4703-b140-b9e21b970c4f"/>
    <ds:schemaRef ds:uri="63ebc9d3-73c5-43d0-b794-270dc3c2d1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BTTRecorder</Template>
  <TotalTime>994</TotalTime>
  <Words>615</Words>
  <Application>Microsoft Office PowerPoint</Application>
  <PresentationFormat>Widescreen</PresentationFormat>
  <Paragraphs>57</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Ion</vt:lpstr>
      <vt:lpstr>Changing Program Settings</vt:lpstr>
      <vt:lpstr>What Is This Presentation About?</vt:lpstr>
      <vt:lpstr>Accessing Settings</vt:lpstr>
      <vt:lpstr>Settings Menu</vt:lpstr>
      <vt:lpstr>Settings Menu</vt:lpstr>
      <vt:lpstr>Settings Menu</vt:lpstr>
      <vt:lpstr>Settings Menu</vt:lpstr>
      <vt:lpstr>Changing the Translation Font Size</vt:lpstr>
      <vt:lpstr>What Did You Learn?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Pamela Gamer</dc:creator>
  <cp:lastModifiedBy>Christine Jarka</cp:lastModifiedBy>
  <cp:revision>6</cp:revision>
  <dcterms:created xsi:type="dcterms:W3CDTF">2019-11-26T20:31:39Z</dcterms:created>
  <dcterms:modified xsi:type="dcterms:W3CDTF">2021-07-06T19:41:45Z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0x0101005AB3623AC358204B8459D60480BA9C2B</vt:lpwstr>
  </property>
</Properties>
</file>