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5"/>
  </p:notesMasterIdLst>
  <p:sldIdLst>
    <p:sldId id="256" r:id="rId5"/>
    <p:sldId id="298" r:id="rId6"/>
    <p:sldId id="336" r:id="rId7"/>
    <p:sldId id="329" r:id="rId8"/>
    <p:sldId id="330" r:id="rId9"/>
    <p:sldId id="337" r:id="rId10"/>
    <p:sldId id="338" r:id="rId11"/>
    <p:sldId id="345" r:id="rId12"/>
    <p:sldId id="344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F5E6433-76CF-46EB-8688-02E375B667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6AD94BF-E965-4E09-ACC8-499D20AB7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63C8B7B-4139-47FA-BEFC-C490EEC67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8EF64D8-C67A-4F05-85C0-0FB95007B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06B1E-74E5-4CB9-BC89-A87AD046D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D14C7D9-8C94-45EF-BB53-1A179CD538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09DF0F55-77EF-41A1-A854-535C8EEEE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9D3501B-8507-43E2-9ABA-18397D1F3B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1884D8D-DD57-4A40-B6DB-AEAB813054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F591528-38BC-4183-8240-72869C204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5825365-31CF-485C-8DB2-06F5C244F0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C466A9C-F911-4FC0-AD3B-56C84B6241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87A3CE3-EB0C-491B-8C6C-80079B4D75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6F47D6B-7AC6-4797-AFD1-37780CD67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F1A948B-4121-4491-A561-835F16201C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2A1956D-11BB-4137-9EDC-D11FADB2EE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D667A8-EB4C-474B-A1B1-C49F7E63BF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168030"/>
            <a:ext cx="636352" cy="7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3F8740-3207-4EA9-A218-45E0DB35B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Program Elements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8F61873-4C30-4261-98ED-BBE3F6659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the desktop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58B6-5872-4287-9B84-3420A2F3E61C}"/>
              </a:ext>
            </a:extLst>
          </p:cNvPr>
          <p:cNvSpPr txBox="1"/>
          <p:nvPr/>
        </p:nvSpPr>
        <p:spPr>
          <a:xfrm>
            <a:off x="6850743" y="5109029"/>
            <a:ext cx="2960914" cy="59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Update the list of available source texts</a:t>
            </a:r>
          </a:p>
          <a:p>
            <a:r>
              <a:rPr lang="en-US" dirty="0"/>
              <a:t>Download available source texts</a:t>
            </a:r>
          </a:p>
          <a:p>
            <a:r>
              <a:rPr lang="en-US" dirty="0"/>
              <a:t>Update list of available target languages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9B4AA5B2-E59A-4BDB-86B1-ABE655118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214" y="1567500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Update the list of available source texts</a:t>
            </a:r>
          </a:p>
          <a:p>
            <a:r>
              <a:rPr lang="en-US" dirty="0"/>
              <a:t>Download available source texts</a:t>
            </a:r>
          </a:p>
          <a:p>
            <a:r>
              <a:rPr lang="en-US" dirty="0"/>
              <a:t>Update list of available target languages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AD4FC2C8-FF33-49DA-A60F-EFA9085E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214" y="1567500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FE8445-1279-471D-AAB3-93CC8789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03" y="3773572"/>
            <a:ext cx="3061528" cy="2631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Program </a:t>
            </a:r>
            <a:r>
              <a:rPr lang="fr-FR" dirty="0" err="1"/>
              <a:t>Elements</a:t>
            </a:r>
            <a:r>
              <a:rPr lang="fr-FR" dirty="0"/>
              <a:t> Can I Update?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833" y="1954210"/>
            <a:ext cx="6054736" cy="4367753"/>
          </a:xfrm>
        </p:spPr>
        <p:txBody>
          <a:bodyPr/>
          <a:lstStyle/>
          <a:p>
            <a:r>
              <a:rPr lang="fr-FR" dirty="0"/>
              <a:t>New source </a:t>
            </a:r>
            <a:r>
              <a:rPr lang="fr-FR" dirty="0" err="1"/>
              <a:t>texts</a:t>
            </a:r>
            <a:r>
              <a:rPr lang="fr-FR" dirty="0"/>
              <a:t> and </a:t>
            </a:r>
            <a:r>
              <a:rPr lang="fr-FR" dirty="0" err="1"/>
              <a:t>languages</a:t>
            </a:r>
            <a:r>
              <a:rPr lang="fr-FR" dirty="0"/>
              <a:t> are </a:t>
            </a:r>
            <a:r>
              <a:rPr lang="fr-FR" dirty="0" err="1"/>
              <a:t>constantly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as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.</a:t>
            </a:r>
          </a:p>
          <a:p>
            <a:r>
              <a:rPr lang="fr-FR" dirty="0"/>
              <a:t>Select </a:t>
            </a:r>
            <a:r>
              <a:rPr lang="fr-FR" b="1" dirty="0"/>
              <a:t>Update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options menu on Home page:</a:t>
            </a:r>
          </a:p>
          <a:p>
            <a:pPr lvl="1"/>
            <a:r>
              <a:rPr lang="fr-FR" dirty="0"/>
              <a:t>Must be connected to internet to update</a:t>
            </a:r>
          </a:p>
          <a:p>
            <a:pPr lvl="1"/>
            <a:r>
              <a:rPr lang="fr-FR" dirty="0"/>
              <a:t>Update options: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Update list of available source texts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Download available source texts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Update list of available target languages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B33A45-32A3-4946-B33C-5BE2F3DD83C5}"/>
              </a:ext>
            </a:extLst>
          </p:cNvPr>
          <p:cNvCxnSpPr>
            <a:cxnSpLocks/>
          </p:cNvCxnSpPr>
          <p:nvPr/>
        </p:nvCxnSpPr>
        <p:spPr>
          <a:xfrm>
            <a:off x="8159262" y="4771292"/>
            <a:ext cx="10433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D58534-DC34-48E1-A770-12013ECEA950}"/>
              </a:ext>
            </a:extLst>
          </p:cNvPr>
          <p:cNvCxnSpPr>
            <a:cxnSpLocks/>
          </p:cNvCxnSpPr>
          <p:nvPr/>
        </p:nvCxnSpPr>
        <p:spPr>
          <a:xfrm>
            <a:off x="7812204" y="5264036"/>
            <a:ext cx="13904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49170-EA3D-4653-BA02-3D1D26484F50}"/>
              </a:ext>
            </a:extLst>
          </p:cNvPr>
          <p:cNvCxnSpPr>
            <a:cxnSpLocks/>
          </p:cNvCxnSpPr>
          <p:nvPr/>
        </p:nvCxnSpPr>
        <p:spPr>
          <a:xfrm>
            <a:off x="8554302" y="5767583"/>
            <a:ext cx="6483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2DDB8E-1AED-47AF-A749-96E5E0B3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78" y="1838293"/>
            <a:ext cx="2387954" cy="48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F2C39-CE98-48AF-A7F9-5E80E95A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56" y="1514707"/>
            <a:ext cx="2400794" cy="2049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Source Text Lists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4941272" cy="4367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Updates only the list displayed in</a:t>
            </a:r>
            <a:br>
              <a:rPr lang="en-US" dirty="0"/>
            </a:br>
            <a:r>
              <a:rPr lang="en-US" dirty="0"/>
              <a:t>BTT Writer, not the texts themselves</a:t>
            </a:r>
          </a:p>
          <a:p>
            <a:pPr lvl="1"/>
            <a:r>
              <a:rPr lang="en-US" dirty="0"/>
              <a:t>Reduces  files to be downloaded</a:t>
            </a:r>
          </a:p>
          <a:p>
            <a:pPr lvl="1"/>
            <a:r>
              <a:rPr lang="en-US" dirty="0"/>
              <a:t>Must download source text before using</a:t>
            </a:r>
          </a:p>
          <a:p>
            <a:r>
              <a:rPr lang="en-US" dirty="0"/>
              <a:t>Takes several minutes</a:t>
            </a:r>
          </a:p>
          <a:p>
            <a:r>
              <a:rPr lang="en-US" dirty="0"/>
              <a:t>When complete, message shows number of available source texts – close that message.</a:t>
            </a:r>
          </a:p>
          <a:p>
            <a:r>
              <a:rPr lang="en-US" dirty="0"/>
              <a:t>You now have option to download selected texts; you can click </a:t>
            </a:r>
            <a:r>
              <a:rPr lang="en-US" b="1" dirty="0"/>
              <a:t>Home</a:t>
            </a:r>
            <a:r>
              <a:rPr lang="en-US" dirty="0"/>
              <a:t> in breadcrumbs </a:t>
            </a:r>
            <a:br>
              <a:rPr lang="en-US" dirty="0"/>
            </a:br>
            <a:r>
              <a:rPr lang="en-US" dirty="0"/>
              <a:t>to return to </a:t>
            </a:r>
            <a:br>
              <a:rPr lang="en-US" dirty="0"/>
            </a:br>
            <a:r>
              <a:rPr lang="en-US" dirty="0"/>
              <a:t>Home  page.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CA1DC-E7B4-4CDF-BBB5-1536A9ED8B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64893" y="2999311"/>
            <a:ext cx="2822462" cy="20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C2C0D-BD68-44F5-9EDF-221B3DC8CF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13581" y="4615058"/>
            <a:ext cx="2822461" cy="2223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684AB8-111A-401D-AC19-0E235D5826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32031" y="5004753"/>
            <a:ext cx="4525419" cy="17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Available Source Texts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02" y="2038531"/>
            <a:ext cx="6755923" cy="4367753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choose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 Available Source Texts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from the Update menu, you can view the source texts in one of two ways: </a:t>
            </a:r>
          </a:p>
          <a:p>
            <a:pPr marL="457200" marR="0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By language</a:t>
            </a: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OR</a:t>
            </a:r>
          </a:p>
          <a:p>
            <a:pPr marL="457200" marR="0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By book</a:t>
            </a: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5A567-2309-45FE-ABB8-E0DB418A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86" y="2116944"/>
            <a:ext cx="3838095" cy="3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6E0EB-BC56-4432-ABA0-8145BEEB1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89" y="3764563"/>
            <a:ext cx="603809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38888-DFF8-4468-97E9-CC39E8E0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261" y="4285131"/>
            <a:ext cx="3124437" cy="1867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4A508-F6B0-4F19-A2B6-93F6C960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851" y="4285131"/>
            <a:ext cx="3124437" cy="2524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5423FC-2D30-41DF-9858-DE5C0E56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035" y="3040821"/>
            <a:ext cx="3757483" cy="1098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Source Texts by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Enables you to download multiple books at once for a single language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select a language, it shows only books available for that language.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view by language: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Scroll to or search for a language.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Click a language to select it.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category of available texts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(“Other” is for OBS and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Translation Words.)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 desired text(s) and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click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FC77B0-9812-43D3-8C4D-268CD7B44E00}"/>
              </a:ext>
            </a:extLst>
          </p:cNvPr>
          <p:cNvSpPr/>
          <p:nvPr/>
        </p:nvSpPr>
        <p:spPr>
          <a:xfrm>
            <a:off x="6555317" y="2919435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73AA4-927F-4B09-A74E-60013E9A34BB}"/>
              </a:ext>
            </a:extLst>
          </p:cNvPr>
          <p:cNvSpPr/>
          <p:nvPr/>
        </p:nvSpPr>
        <p:spPr>
          <a:xfrm>
            <a:off x="7592525" y="3557110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803EC4-7694-40E5-ABE1-3E216F9E1B81}"/>
              </a:ext>
            </a:extLst>
          </p:cNvPr>
          <p:cNvSpPr/>
          <p:nvPr/>
        </p:nvSpPr>
        <p:spPr>
          <a:xfrm>
            <a:off x="5582087" y="5292171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617D1-F887-4B85-85FF-039C1108E7DF}"/>
              </a:ext>
            </a:extLst>
          </p:cNvPr>
          <p:cNvSpPr/>
          <p:nvPr/>
        </p:nvSpPr>
        <p:spPr>
          <a:xfrm>
            <a:off x="10623747" y="4911217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8D0CC-CA98-45E8-AE8B-D6C19E1C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423" y="1336438"/>
            <a:ext cx="603809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002"/>
            <a:ext cx="10466685" cy="436775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Enables you to download multiple languages at once for a single book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select a book, it shows only languages available for that book.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view by book: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category.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(“Other” is for OBS and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Translation Words.)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book.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 desired language(s)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and click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14ECF-300A-434E-A187-4B441AA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966" y="3441204"/>
            <a:ext cx="3687142" cy="2000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1C288-B3AC-4847-A954-3D2AB024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60" y="4769090"/>
            <a:ext cx="2816092" cy="1924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093C-893E-405B-8226-805D27F4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760" y="2982074"/>
            <a:ext cx="2816093" cy="1516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 dirty="0"/>
              <a:t>Viewing Source Texts by Book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FC77B0-9812-43D3-8C4D-268CD7B44E00}"/>
              </a:ext>
            </a:extLst>
          </p:cNvPr>
          <p:cNvSpPr/>
          <p:nvPr/>
        </p:nvSpPr>
        <p:spPr>
          <a:xfrm>
            <a:off x="6451581" y="2872727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73AA4-927F-4B09-A74E-60013E9A34BB}"/>
              </a:ext>
            </a:extLst>
          </p:cNvPr>
          <p:cNvSpPr/>
          <p:nvPr/>
        </p:nvSpPr>
        <p:spPr>
          <a:xfrm>
            <a:off x="7012744" y="52182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803EC4-7694-40E5-ABE1-3E216F9E1B81}"/>
              </a:ext>
            </a:extLst>
          </p:cNvPr>
          <p:cNvSpPr/>
          <p:nvPr/>
        </p:nvSpPr>
        <p:spPr>
          <a:xfrm>
            <a:off x="10598221" y="3588408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03777-1858-4A30-8409-EEB4935FE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968" y="1101692"/>
            <a:ext cx="6019048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4E36-0915-45F8-A0F5-F52FEC31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attempt to download source texts:</a:t>
            </a:r>
          </a:p>
          <a:p>
            <a:r>
              <a:rPr lang="en-US" dirty="0"/>
              <a:t>You may receive an unsuccessful message. </a:t>
            </a:r>
          </a:p>
          <a:p>
            <a:r>
              <a:rPr lang="en-US" dirty="0"/>
              <a:t>One or more choices have a red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next to the name. This source text was not downloaded. </a:t>
            </a:r>
          </a:p>
          <a:p>
            <a:r>
              <a:rPr lang="en-US" dirty="0"/>
              <a:t>You may try again to download the texts that were not successfully downloaded.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DBC466-AC50-4130-B643-C99FA08C3632}"/>
              </a:ext>
            </a:extLst>
          </p:cNvPr>
          <p:cNvSpPr txBox="1">
            <a:spLocks/>
          </p:cNvSpPr>
          <p:nvPr/>
        </p:nvSpPr>
        <p:spPr>
          <a:xfrm>
            <a:off x="1484310" y="308728"/>
            <a:ext cx="10018713" cy="897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Viewing Source Texts by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90E7B6-DBA5-42E3-A5FB-460C8DB3FF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09821" y="4386934"/>
            <a:ext cx="2968837" cy="2078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CB22F-9CEE-4C08-A54F-FAA2E04003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191" y="4403985"/>
            <a:ext cx="3047618" cy="2061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the List of Available Target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 update list of all target languages available in the program: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b="1" dirty="0"/>
              <a:t>Update List of Available Target Languages </a:t>
            </a:r>
            <a:r>
              <a:rPr lang="en-US" sz="2000" dirty="0"/>
              <a:t>from the Update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 progress window opens.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At the end of the process a message shows how many new target languages were added. Click </a:t>
            </a: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CLOSE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to return to the Home screen.</a:t>
            </a:r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46243-1B59-4DA6-8026-BC98BC12AA5F}"/>
              </a:ext>
            </a:extLst>
          </p:cNvPr>
          <p:cNvSpPr/>
          <p:nvPr/>
        </p:nvSpPr>
        <p:spPr>
          <a:xfrm>
            <a:off x="6881960" y="44816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5492-8012-422D-A0D9-FA5681D3D4C2}"/>
              </a:ext>
            </a:extLst>
          </p:cNvPr>
          <p:cNvSpPr/>
          <p:nvPr/>
        </p:nvSpPr>
        <p:spPr>
          <a:xfrm>
            <a:off x="10588488" y="44816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59888-C71C-490D-908B-BD7FF4014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45" y="4386934"/>
            <a:ext cx="2594444" cy="22146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0014122-A8F4-468D-8841-AF34EC100B2B}"/>
              </a:ext>
            </a:extLst>
          </p:cNvPr>
          <p:cNvSpPr/>
          <p:nvPr/>
        </p:nvSpPr>
        <p:spPr>
          <a:xfrm>
            <a:off x="3264603" y="44816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3ebc9d3-73c5-43d0-b794-270dc3c2d1a0"/>
    <ds:schemaRef ds:uri="http://schemas.microsoft.com/office/2006/documentManagement/types"/>
    <ds:schemaRef ds:uri="e6b6b08c-4e37-4703-b140-b9e21b970c4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100</TotalTime>
  <Words>394</Words>
  <Application>Microsoft Office PowerPoint</Application>
  <PresentationFormat>Widescreen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Updating Program Elements</vt:lpstr>
      <vt:lpstr>What Is This Presentation About?</vt:lpstr>
      <vt:lpstr>What Program Elements Can I Update?</vt:lpstr>
      <vt:lpstr>Updating Source Text Lists</vt:lpstr>
      <vt:lpstr>Downloading Available Source Texts</vt:lpstr>
      <vt:lpstr>Viewing Source Texts by Language</vt:lpstr>
      <vt:lpstr>Viewing Source Texts by Book</vt:lpstr>
      <vt:lpstr>PowerPoint Presentation</vt:lpstr>
      <vt:lpstr>Updating the List of Available Target Languages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9</cp:revision>
  <dcterms:created xsi:type="dcterms:W3CDTF">2019-11-27T13:06:20Z</dcterms:created>
  <dcterms:modified xsi:type="dcterms:W3CDTF">2019-11-27T14:47:17Z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