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MeQpp1iTWOueBT4eMY498fGyr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General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Device name - </a:t>
            </a:r>
            <a:r>
              <a:rPr lang="en-US"/>
              <a:t>Tap on the words 'Device name' to name the tablet. Naming the tablet is helpful when sharing with a friend. 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Translation Font -</a:t>
            </a:r>
            <a:r>
              <a:rPr lang="en-US"/>
              <a:t> The name of the chosen font is displayed. Tap on the words 'Translation Font' to change the displayed font in the text.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Translation Font Size - </a:t>
            </a:r>
            <a:r>
              <a:rPr lang="en-US"/>
              <a:t>The size of the chosen font is displayed. Tap on the words 'Translation Font size' to change the displayed font size in the text.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Source Font - </a:t>
            </a:r>
            <a:r>
              <a:rPr lang="en-US"/>
              <a:t>The name of the chosen font is displayed. Tap on the words 'Source Font' to change the displayed font in the source.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Source Font Size -</a:t>
            </a:r>
            <a:r>
              <a:rPr lang="en-US"/>
              <a:t>The size of the chosen font is displayed. Tap on the words 'Source Font Size' to change the displayed font size in the text.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Always Share –</a:t>
            </a:r>
            <a:r>
              <a:rPr lang="en-US"/>
              <a:t> Choose whether you want the program to allow nearby translators to import my translations while the app is open.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Version - </a:t>
            </a:r>
            <a:r>
              <a:rPr lang="en-US"/>
              <a:t>The version of the translationStudio program is displayed.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Check for updates - </a:t>
            </a:r>
            <a:r>
              <a:rPr lang="en-US"/>
              <a:t>Tap to check for updates to translationStudio. This uses an internet connection.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Server - </a:t>
            </a:r>
            <a:r>
              <a:rPr lang="en-US"/>
              <a:t>Keep all of the settings for the server as determined by the program. There is no need to edit any of the settings unless directed by an unfoldingWord technician.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Legal Settings -</a:t>
            </a:r>
            <a:r>
              <a:rPr lang="en-US"/>
              <a:t> You can view important information about the program in this section of the Settings Menu.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License Agreement </a:t>
            </a:r>
            <a:r>
              <a:rPr lang="en-US"/>
              <a:t>- read what you are able to do with the content in the program and the content that you create.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Statement of Faith </a:t>
            </a:r>
            <a:r>
              <a:rPr lang="en-US"/>
              <a:t>- you, the user of the program, agreed to agree with this the first time the program was started. Read this to review what the Essentials Beliefs are.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Translation Guidelines </a:t>
            </a:r>
            <a:r>
              <a:rPr lang="en-US"/>
              <a:t>- read this document to learn about the guidelines that can help the translator clearly, accurately and naturally translate the text.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Software Licenses </a:t>
            </a:r>
            <a:r>
              <a:rPr lang="en-US"/>
              <a:t>- this file contains all the licenses for the various softwares that are used to create the translationStudio program.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Attribution</a:t>
            </a:r>
            <a:r>
              <a:rPr lang="en-US"/>
              <a:t> - read this document to learn about the restrictions of using the derivative works and name branding.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Advanced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Backup Interval -</a:t>
            </a:r>
            <a:r>
              <a:rPr lang="en-US"/>
              <a:t> The program sets the backup to occur every 5 minutes. This can be changed by the end user.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Logging Level and Developer Tools - </a:t>
            </a:r>
            <a:r>
              <a:rPr lang="en-US"/>
              <a:t>The settings in this area are set by the program and should not be changed.</a:t>
            </a:r>
            <a:endParaRPr/>
          </a:p>
        </p:txBody>
      </p:sp>
      <p:sp>
        <p:nvSpPr>
          <p:cNvPr id="152" name="Google Shape;15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General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Device name - </a:t>
            </a:r>
            <a:r>
              <a:rPr lang="en-US"/>
              <a:t>Tap on the words 'Device name' to name the tablet. Naming the tablet is helpful when sharing with a friend. 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Translation Font -</a:t>
            </a:r>
            <a:r>
              <a:rPr lang="en-US"/>
              <a:t> The name of the chosen font is displayed. Tap on the words 'Translation Font' to change the displayed font in the text.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Translation Font Size - </a:t>
            </a:r>
            <a:r>
              <a:rPr lang="en-US"/>
              <a:t>The size of the chosen font is displayed. Tap on the words 'Translation Font size' to change the displayed font size in the text.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Source Font - </a:t>
            </a:r>
            <a:r>
              <a:rPr lang="en-US"/>
              <a:t>The name of the chosen font is displayed. Tap on the words 'Source Font' to change the displayed font in the source.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Source Font Size -</a:t>
            </a:r>
            <a:r>
              <a:rPr lang="en-US"/>
              <a:t>The size of the chosen font is displayed. Tap on the words 'Source Font Size' to change the displayed font size in the text.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Always Share –</a:t>
            </a:r>
            <a:r>
              <a:rPr lang="en-US"/>
              <a:t> Choose whether you want the program to allow nearby translators to import my translations while the app is open.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Version - </a:t>
            </a:r>
            <a:r>
              <a:rPr lang="en-US"/>
              <a:t>The version of the translationStudio program is displayed.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Check for updates - </a:t>
            </a:r>
            <a:r>
              <a:rPr lang="en-US"/>
              <a:t>Tap to check for updates to translationStudio. This uses an internet connection.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Server - </a:t>
            </a:r>
            <a:r>
              <a:rPr lang="en-US"/>
              <a:t>Keep all of the settings for the server as determined by the program. There is no need to edit any of the settings unless directed by an unfoldingWord technician.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Legal Settings -</a:t>
            </a:r>
            <a:r>
              <a:rPr lang="en-US"/>
              <a:t> You can view important information about the program in this section of the Settings Menu.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License Agreement </a:t>
            </a:r>
            <a:r>
              <a:rPr lang="en-US"/>
              <a:t>- read what you are able to do with the content in the program and the content that you create.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Statement of Faith </a:t>
            </a:r>
            <a:r>
              <a:rPr lang="en-US"/>
              <a:t>- you, the user of the program, agreed to agree with this the first time the program was started. Read this to review what the Essentials Beliefs are.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Translation Guidelines </a:t>
            </a:r>
            <a:r>
              <a:rPr lang="en-US"/>
              <a:t>- read this document to learn about the guidelines that can help the translator clearly, accurately and naturally translate the text.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Software Licenses </a:t>
            </a:r>
            <a:r>
              <a:rPr lang="en-US"/>
              <a:t>- this file contains all the licenses for the various softwares that are used to create the translationStudio program.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Attribution</a:t>
            </a:r>
            <a:r>
              <a:rPr lang="en-US"/>
              <a:t> - read this document to learn about the restrictions of using the derivative works and name branding.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Advanced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Check Hardware Requirements</a:t>
            </a:r>
            <a:r>
              <a:rPr lang="en-US"/>
              <a:t> – Tap the check box to have the app check for the required hardware each time it starts.</a:t>
            </a:r>
            <a:endParaRPr b="1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Backup Interval -</a:t>
            </a:r>
            <a:r>
              <a:rPr lang="en-US"/>
              <a:t> The program sets the backup to occur every 5 minutes. This can be changed by the end user.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Logging Level and Developer Tools - </a:t>
            </a:r>
            <a:r>
              <a:rPr lang="en-US"/>
              <a:t>The settings in this area are set by the program and should not be changed.</a:t>
            </a:r>
            <a:endParaRPr/>
          </a:p>
        </p:txBody>
      </p:sp>
      <p:sp>
        <p:nvSpPr>
          <p:cNvPr id="161" name="Google Shape;16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General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Device name - </a:t>
            </a:r>
            <a:r>
              <a:rPr lang="en-US"/>
              <a:t>Tap on the words 'Device name' to name the tablet. Naming the tablet is helpful when sharing with a friend. 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Translation Font -</a:t>
            </a:r>
            <a:r>
              <a:rPr lang="en-US"/>
              <a:t> The name of the chosen font is displayed. Tap on the words 'Translation Font' to change the displayed font in the text.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Translation Font Size - </a:t>
            </a:r>
            <a:r>
              <a:rPr lang="en-US"/>
              <a:t>The size of the chosen font is displayed. Tap on the words 'Translation Font size' to change the displayed font size in the text.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Source Font - </a:t>
            </a:r>
            <a:r>
              <a:rPr lang="en-US"/>
              <a:t>The name of the chosen font is displayed. Tap on the words 'Source Font' to change the displayed font in the source.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Source Font Size -</a:t>
            </a:r>
            <a:r>
              <a:rPr lang="en-US"/>
              <a:t>The size of the chosen font is displayed. Tap on the words 'Source Font Size' to change the displayed font size in the text.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Always Share –</a:t>
            </a:r>
            <a:r>
              <a:rPr lang="en-US"/>
              <a:t> Choose whether you want the program to allow nearby translators to import my translations while the app is open.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Version - </a:t>
            </a:r>
            <a:r>
              <a:rPr lang="en-US"/>
              <a:t>The version of the translationStudio program is displayed.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Check for updates - </a:t>
            </a:r>
            <a:r>
              <a:rPr lang="en-US"/>
              <a:t>Tap to check for updates to translationStudio. This uses an internet connection.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Server - </a:t>
            </a:r>
            <a:r>
              <a:rPr lang="en-US"/>
              <a:t>Keep all of the settings for the server as determined by the program. There is no need to edit any of the settings unless directed by an unfoldingWord technician.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Legal Settings -</a:t>
            </a:r>
            <a:r>
              <a:rPr lang="en-US"/>
              <a:t> You can view important information about the program in this section of the Settings Menu.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License Agreement </a:t>
            </a:r>
            <a:r>
              <a:rPr lang="en-US"/>
              <a:t>- read what you are able to do with the content in the program and the content that you create.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Statement of Faith </a:t>
            </a:r>
            <a:r>
              <a:rPr lang="en-US"/>
              <a:t>- you, the user of the program, agreed to agree with this the first time the program was started. Read this to review what the Essentials Beliefs are.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Translation Guidelines </a:t>
            </a:r>
            <a:r>
              <a:rPr lang="en-US"/>
              <a:t>- read this document to learn about the guidelines that can help the translator clearly, accurately and naturally translate the text.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Software Licenses </a:t>
            </a:r>
            <a:r>
              <a:rPr lang="en-US"/>
              <a:t>- this file contains all the licenses for the various softwares that are used to create the translationStudio program.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Attribution</a:t>
            </a:r>
            <a:r>
              <a:rPr lang="en-US"/>
              <a:t> - read this document to learn about the restrictions of using the derivative works and name branding.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Advanced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Check Hardware Requirements</a:t>
            </a:r>
            <a:r>
              <a:rPr lang="en-US"/>
              <a:t> – Tap the check box to have the app check for the required hardware each time it starts.</a:t>
            </a:r>
            <a:endParaRPr b="1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Backup Interval -</a:t>
            </a:r>
            <a:r>
              <a:rPr lang="en-US"/>
              <a:t> The program sets the backup to occur every 5 minutes. This can be changed by the end user.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Logging Level and Developer Tools - </a:t>
            </a:r>
            <a:r>
              <a:rPr lang="en-US"/>
              <a:t>The settings in this area are set by the program and should not be changed.</a:t>
            </a:r>
            <a:endParaRPr/>
          </a:p>
        </p:txBody>
      </p:sp>
      <p:sp>
        <p:nvSpPr>
          <p:cNvPr id="170" name="Google Shape;17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General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Device name - </a:t>
            </a:r>
            <a:r>
              <a:rPr lang="en-US"/>
              <a:t>Tap on the words 'Device name' to name the tablet. Naming the tablet is helpful when sharing with a friend. 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Translation Font -</a:t>
            </a:r>
            <a:r>
              <a:rPr lang="en-US"/>
              <a:t> The name of the chosen font is displayed. Tap on the words 'Translation Font' to change the displayed font in the text.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Translation Font Size - </a:t>
            </a:r>
            <a:r>
              <a:rPr lang="en-US"/>
              <a:t>The size of the chosen font is displayed. Tap on the words 'Translation Font size' to change the displayed font size in the text.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Source Font - </a:t>
            </a:r>
            <a:r>
              <a:rPr lang="en-US"/>
              <a:t>The name of the chosen font is displayed. Tap on the words 'Source Font' to change the displayed font in the source.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Source Font Size -</a:t>
            </a:r>
            <a:r>
              <a:rPr lang="en-US"/>
              <a:t>The size of the chosen font is displayed. Tap on the words 'Source Font Size' to change the displayed font size in the text.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Always Share –</a:t>
            </a:r>
            <a:r>
              <a:rPr lang="en-US"/>
              <a:t> Choose whether you want the program to allow nearby translators to import my translations while the app is open.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Version - </a:t>
            </a:r>
            <a:r>
              <a:rPr lang="en-US"/>
              <a:t>The version of the translationStudio program is displayed.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Check for updates - </a:t>
            </a:r>
            <a:r>
              <a:rPr lang="en-US"/>
              <a:t>Tap to check for updates to translationStudio. This uses an internet connection.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Server - </a:t>
            </a:r>
            <a:r>
              <a:rPr lang="en-US"/>
              <a:t>Keep all of the settings for the server as determined by the program. There is no need to edit any of the settings unless directed by an unfoldingWord technician.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Legal Settings -</a:t>
            </a:r>
            <a:r>
              <a:rPr lang="en-US"/>
              <a:t> You can view important information about the program in this section of the Settings Menu.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License Agreement </a:t>
            </a:r>
            <a:r>
              <a:rPr lang="en-US"/>
              <a:t>- read what you are able to do with the content in the program and the content that you create.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Statement of Faith </a:t>
            </a:r>
            <a:r>
              <a:rPr lang="en-US"/>
              <a:t>- you, the user of the program, agreed to agree with this the first time the program was started. Read this to review what the Essentials Beliefs are.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Translation Guidelines </a:t>
            </a:r>
            <a:r>
              <a:rPr lang="en-US"/>
              <a:t>- read this document to learn about the guidelines that can help the translator clearly, accurately and naturally translate the text.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Software Licenses </a:t>
            </a:r>
            <a:r>
              <a:rPr lang="en-US"/>
              <a:t>- this file contains all the licenses for the various softwares that are used to create the translationStudio program.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Attribution</a:t>
            </a:r>
            <a:r>
              <a:rPr lang="en-US"/>
              <a:t> - read this document to learn about the restrictions of using the derivative works and name branding.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Advanced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Check Hardware Requirements</a:t>
            </a:r>
            <a:r>
              <a:rPr lang="en-US"/>
              <a:t> – Tap the check box to have the app check for the required hardware each time it starts.</a:t>
            </a:r>
            <a:endParaRPr b="1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Backup Interval -</a:t>
            </a:r>
            <a:r>
              <a:rPr lang="en-US"/>
              <a:t> The program sets the backup to occur every 5 minutes. This can be changed by the end user.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Logging Level and Developer Tools - </a:t>
            </a:r>
            <a:r>
              <a:rPr lang="en-US"/>
              <a:t>The settings in this area are set by the program and should not be changed.</a:t>
            </a:r>
            <a:endParaRPr/>
          </a:p>
        </p:txBody>
      </p:sp>
      <p:sp>
        <p:nvSpPr>
          <p:cNvPr id="179" name="Google Shape;17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1" cap="none">
                <a:solidFill>
                  <a:srgbClr val="28C28C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8" name="Google Shape;1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2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p21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" name="Google Shape;72;p22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2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79" name="Google Shape;79;p2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pic>
        <p:nvPicPr>
          <p:cNvPr id="80" name="Google Shape;80;p23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24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94" name="Google Shape;94;p2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2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2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25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1" name="Google Shape;101;p26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26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26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09" name="Google Shape;109;p2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p2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2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" name="Google Shape;112;p26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7" name="Google Shape;117;p27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121" name="Google Shape;121;p2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23" name="Google Shape;2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3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1pPr>
            <a:lvl2pPr marL="914400" lvl="1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2pPr>
            <a:lvl3pPr marL="1371600" lvl="2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body" idx="2"/>
          </p:nvPr>
        </p:nvSpPr>
        <p:spPr>
          <a:xfrm>
            <a:off x="5120640" y="2194560"/>
            <a:ext cx="6089904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29" name="Google Shape;29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4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 cap="none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4" name="Google Shape;3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5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42" name="Google Shape;4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6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6" name="Google Shape;46;p17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1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19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" name="Google Shape;61;p2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664"/>
            </a:gs>
            <a:gs pos="10000">
              <a:srgbClr val="002664"/>
            </a:gs>
            <a:gs pos="100000">
              <a:srgbClr val="004C7A"/>
            </a:gs>
          </a:gsLst>
          <a:lin ang="612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1"/>
          <p:cNvPicPr preferRelativeResize="0"/>
          <p:nvPr/>
        </p:nvPicPr>
        <p:blipFill rotWithShape="1">
          <a:blip r:embed="rId19">
            <a:alphaModFix/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4" name="Google Shape;14;p11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n-US" dirty="0"/>
              <a:t>Modification des </a:t>
            </a:r>
            <a:r>
              <a:rPr lang="en-US" dirty="0" err="1"/>
              <a:t>paramètres</a:t>
            </a:r>
            <a:r>
              <a:rPr lang="en-US" dirty="0"/>
              <a:t> du </a:t>
            </a:r>
            <a:r>
              <a:rPr lang="en-US" dirty="0" err="1"/>
              <a:t>programme</a:t>
            </a:r>
            <a:endParaRPr dirty="0"/>
          </a:p>
        </p:txBody>
      </p:sp>
      <p:sp>
        <p:nvSpPr>
          <p:cNvPr id="128" name="Google Shape;128;p1"/>
          <p:cNvSpPr txBox="1"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-US" sz="3600"/>
              <a:t>BTT Writer pour Android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Qu'avez-vous appris ?</a:t>
            </a:r>
            <a:endParaRPr/>
          </a:p>
        </p:txBody>
      </p:sp>
      <p:sp>
        <p:nvSpPr>
          <p:cNvPr id="220" name="Google Shape;220;p10"/>
          <p:cNvSpPr txBox="1">
            <a:spLocks noGrp="1"/>
          </p:cNvSpPr>
          <p:nvPr>
            <p:ph type="body" idx="1"/>
          </p:nvPr>
        </p:nvSpPr>
        <p:spPr>
          <a:xfrm>
            <a:off x="1484310" y="1432875"/>
            <a:ext cx="7272828" cy="435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/>
              <a:t>Dans cette présentation vous avez appris à 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Ouvrir le menu Options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Afficher les paramètres du programme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Utiliser les onglets de paramètres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Modifier les paramètres du programme</a:t>
            </a:r>
            <a:endParaRPr/>
          </a:p>
        </p:txBody>
      </p:sp>
      <p:grpSp>
        <p:nvGrpSpPr>
          <p:cNvPr id="221" name="Google Shape;221;p10"/>
          <p:cNvGrpSpPr/>
          <p:nvPr/>
        </p:nvGrpSpPr>
        <p:grpSpPr>
          <a:xfrm>
            <a:off x="7408021" y="1750921"/>
            <a:ext cx="4235679" cy="3356157"/>
            <a:chOff x="7267344" y="1413281"/>
            <a:chExt cx="4235679" cy="3356157"/>
          </a:xfrm>
        </p:grpSpPr>
        <p:sp>
          <p:nvSpPr>
            <p:cNvPr id="222" name="Google Shape;222;p10"/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223" name="Google Shape;223;p10" descr="A close up of a sig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2"/>
          <p:cNvGrpSpPr/>
          <p:nvPr/>
        </p:nvGrpSpPr>
        <p:grpSpPr>
          <a:xfrm>
            <a:off x="7310210" y="1853248"/>
            <a:ext cx="4235679" cy="3356157"/>
            <a:chOff x="7267344" y="1413281"/>
            <a:chExt cx="4235679" cy="3356157"/>
          </a:xfrm>
        </p:grpSpPr>
        <p:sp>
          <p:nvSpPr>
            <p:cNvPr id="135" name="Google Shape;135;p2"/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36" name="Google Shape;136;p2" descr="A close up of a sig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De quoi parle cette présentation ?</a:t>
            </a:r>
            <a:endParaRPr/>
          </a:p>
        </p:txBody>
      </p:sp>
      <p:sp>
        <p:nvSpPr>
          <p:cNvPr id="138" name="Google Shape;138;p2"/>
          <p:cNvSpPr txBox="1">
            <a:spLocks noGrp="1"/>
          </p:cNvSpPr>
          <p:nvPr>
            <p:ph type="body" idx="1"/>
          </p:nvPr>
        </p:nvSpPr>
        <p:spPr>
          <a:xfrm>
            <a:off x="1484310" y="1432875"/>
            <a:ext cx="6592889" cy="435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/>
              <a:t>Dans cette présentation, vous apprenez à 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Ouvrir le menu des Options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Afficher les paramètres du programme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Utiliser les onglets de paramètres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Modifier les paramètres du programme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5006" y="2702169"/>
            <a:ext cx="1776378" cy="252053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"/>
          <p:cNvSpPr/>
          <p:nvPr/>
        </p:nvSpPr>
        <p:spPr>
          <a:xfrm>
            <a:off x="6800117" y="1853248"/>
            <a:ext cx="949569" cy="889952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Accéder aux paramètres</a:t>
            </a:r>
            <a:endParaRPr/>
          </a:p>
        </p:txBody>
      </p:sp>
      <p:sp>
        <p:nvSpPr>
          <p:cNvPr id="146" name="Google Shape;146;p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Tapez sur l'icône à 3 points pour accéder                                                                    au menu des options. 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Tapez sur                                                                                                Paramètres.</a:t>
            </a:r>
            <a:endParaRPr/>
          </a:p>
        </p:txBody>
      </p:sp>
      <p:sp>
        <p:nvSpPr>
          <p:cNvPr id="147" name="Google Shape;147;p3"/>
          <p:cNvSpPr/>
          <p:nvPr/>
        </p:nvSpPr>
        <p:spPr>
          <a:xfrm>
            <a:off x="4051709" y="4757421"/>
            <a:ext cx="1139475" cy="465284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1092" y="2052918"/>
            <a:ext cx="55245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102" y="1206631"/>
            <a:ext cx="5387196" cy="537578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4"/>
          <p:cNvSpPr txBox="1">
            <a:spLocks noGrp="1"/>
          </p:cNvSpPr>
          <p:nvPr>
            <p:ph type="title"/>
          </p:nvPr>
        </p:nvSpPr>
        <p:spPr>
          <a:xfrm>
            <a:off x="1484310" y="104330"/>
            <a:ext cx="10018713" cy="897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Menu des Paramètres</a:t>
            </a:r>
            <a:endParaRPr/>
          </a:p>
        </p:txBody>
      </p:sp>
      <p:sp>
        <p:nvSpPr>
          <p:cNvPr id="156" name="Google Shape;156;p4"/>
          <p:cNvSpPr txBox="1">
            <a:spLocks noGrp="1"/>
          </p:cNvSpPr>
          <p:nvPr>
            <p:ph type="body" idx="1"/>
          </p:nvPr>
        </p:nvSpPr>
        <p:spPr>
          <a:xfrm>
            <a:off x="5996667" y="1206631"/>
            <a:ext cx="6073413" cy="5495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b="1">
                <a:solidFill>
                  <a:srgbClr val="FF0000"/>
                </a:solidFill>
              </a:rPr>
              <a:t>Paramètres généraux</a:t>
            </a:r>
            <a:endParaRPr/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lang="en-US" sz="1800" b="1"/>
              <a:t>Nom de l'appareil - </a:t>
            </a:r>
            <a:r>
              <a:rPr lang="en-US" sz="1800"/>
              <a:t>Le nom de la tablette est utile lors du partage avec un ami.</a:t>
            </a:r>
            <a:endParaRPr/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lang="en-US" sz="1800" b="1"/>
              <a:t>Configuration de traduction - </a:t>
            </a:r>
            <a:r>
              <a:rPr lang="en-US" sz="1800"/>
              <a:t>Le nom de la configuration choisie s'affiche.</a:t>
            </a:r>
            <a:endParaRPr/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lang="en-US" sz="1800" b="1"/>
              <a:t>Taille des caractères de traduction - </a:t>
            </a:r>
            <a:r>
              <a:rPr lang="en-US" sz="1800"/>
              <a:t>la taille des caractères est affichée.</a:t>
            </a:r>
            <a:endParaRPr/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lang="en-US" sz="1800" b="1"/>
              <a:t>Police source - </a:t>
            </a:r>
            <a:r>
              <a:rPr lang="en-US" sz="1800"/>
              <a:t>Le nom de la police choisie s'affiche.</a:t>
            </a:r>
            <a:endParaRPr/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lang="en-US" sz="1800" b="1"/>
              <a:t>Taille de la police source - </a:t>
            </a:r>
            <a:r>
              <a:rPr lang="en-US" sz="1800"/>
              <a:t>La tailles des caractères est affichée.</a:t>
            </a:r>
            <a:endParaRPr/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lang="en-US" sz="1800" b="1"/>
              <a:t>Toujours partager - </a:t>
            </a:r>
            <a:r>
              <a:rPr lang="en-US" sz="1800"/>
              <a:t>Choisissez si vous souhaitez que le programme autorise les traducteurs à proximité importent mes traductions pendant que l'application est ouverte.</a:t>
            </a:r>
            <a:endParaRPr sz="1800"/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lang="en-US" sz="1800" b="1"/>
              <a:t>Version - </a:t>
            </a:r>
            <a:r>
              <a:rPr lang="en-US" sz="1800"/>
              <a:t>La version du programme translationStudio s'affiche.</a:t>
            </a:r>
            <a:endParaRPr/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lang="en-US" sz="1800" b="1"/>
              <a:t>Rechercher les mises à jour - </a:t>
            </a:r>
            <a:r>
              <a:rPr lang="en-US" sz="1800"/>
              <a:t>Tapez pour rechercher les mises à jour de translation Studio. Cela utilise une connexion Internet.</a:t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 rot="-1908487">
            <a:off x="946794" y="1121666"/>
            <a:ext cx="2330937" cy="61133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1635" y="1861911"/>
            <a:ext cx="4914286" cy="448571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5"/>
          <p:cNvSpPr txBox="1">
            <a:spLocks noGrp="1"/>
          </p:cNvSpPr>
          <p:nvPr>
            <p:ph type="body" idx="1"/>
          </p:nvPr>
        </p:nvSpPr>
        <p:spPr>
          <a:xfrm>
            <a:off x="6002214" y="1352550"/>
            <a:ext cx="6189785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b="1">
                <a:solidFill>
                  <a:srgbClr val="FF0000"/>
                </a:solidFill>
              </a:rPr>
              <a:t>Paramètres du serveur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 b="1"/>
              <a:t>Serveur de contenu : </a:t>
            </a:r>
            <a:r>
              <a:rPr lang="en-US" sz="1800"/>
              <a:t>La valeur par défaut est WACS (Wycliffe Associates Content Server). Vous pouvez changer cela en DCS (Door43 Content Server).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Lorsque vous modifiez le paramètre du serveur de contenu, les paramètres indiqués ci-dessous changent automatiquement aux valeurs appropriées pour le serveur sélectionné.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 b="1"/>
              <a:t>Serveur Git : pour WACS :</a:t>
            </a:r>
            <a:r>
              <a:rPr lang="en-US" sz="1400"/>
              <a:t> git@wacs.bibletranslationtools.org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                    Pour DCS : git@git.door43.org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 b="1"/>
              <a:t>Port du serveur Git: </a:t>
            </a:r>
            <a:r>
              <a:rPr lang="en-US" sz="1400"/>
              <a:t>pour WACS: 22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                          Pour DCS: 9299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 b="1"/>
              <a:t>API Git Serveur:</a:t>
            </a:r>
            <a:r>
              <a:rPr lang="en-US" sz="1400"/>
              <a:t>   </a:t>
            </a:r>
            <a:br>
              <a:rPr lang="en-US" sz="1400"/>
            </a:br>
            <a:r>
              <a:rPr lang="en-US" sz="1400"/>
              <a:t>               Pour WACS: https://content.bibletranslationtools.org/api/v1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               Pour DCS : https://git.door43.org/api/v1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 b="1"/>
              <a:t>Serveur multimédia : pour WACS : </a:t>
            </a:r>
            <a:r>
              <a:rPr lang="en-US" sz="1400"/>
              <a:t>https://api.bibletranslationtools.org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                         Pour DCS : https://api.unfoldingword.org</a:t>
            </a:r>
            <a:endParaRPr/>
          </a:p>
        </p:txBody>
      </p:sp>
      <p:sp>
        <p:nvSpPr>
          <p:cNvPr id="165" name="Google Shape;165;p5"/>
          <p:cNvSpPr txBox="1">
            <a:spLocks noGrp="1"/>
          </p:cNvSpPr>
          <p:nvPr>
            <p:ph type="title"/>
          </p:nvPr>
        </p:nvSpPr>
        <p:spPr>
          <a:xfrm>
            <a:off x="1484310" y="61299"/>
            <a:ext cx="10018713" cy="897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Menu des Paramètres</a:t>
            </a:r>
            <a:endParaRPr/>
          </a:p>
        </p:txBody>
      </p:sp>
      <p:sp>
        <p:nvSpPr>
          <p:cNvPr id="166" name="Google Shape;166;p5"/>
          <p:cNvSpPr/>
          <p:nvPr/>
        </p:nvSpPr>
        <p:spPr>
          <a:xfrm rot="-1908487">
            <a:off x="1470388" y="1920935"/>
            <a:ext cx="2330937" cy="61133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4921" y="1158685"/>
            <a:ext cx="3768700" cy="344848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484310" y="-1"/>
            <a:ext cx="100188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Menu Paramètres</a:t>
            </a:r>
            <a:endParaRPr/>
          </a:p>
        </p:txBody>
      </p:sp>
      <p:sp>
        <p:nvSpPr>
          <p:cNvPr id="174" name="Google Shape;174;p6"/>
          <p:cNvSpPr/>
          <p:nvPr/>
        </p:nvSpPr>
        <p:spPr>
          <a:xfrm rot="3539065">
            <a:off x="1583264" y="3586156"/>
            <a:ext cx="2330937" cy="61133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1"/>
          </p:nvPr>
        </p:nvSpPr>
        <p:spPr>
          <a:xfrm>
            <a:off x="5409908" y="699067"/>
            <a:ext cx="67821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b="1">
                <a:solidFill>
                  <a:srgbClr val="FF0000"/>
                </a:solidFill>
              </a:rPr>
              <a:t>Paramètres juridiques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Vous pouvez voir des informations importantes sur le programme dans cette section du menu des Paramètres</a:t>
            </a:r>
            <a:endParaRPr/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 b="1"/>
              <a:t>Contrat de licence - </a:t>
            </a:r>
            <a:r>
              <a:rPr lang="en-US" sz="1800"/>
              <a:t>ce que vous pouvez faire avec le contenu du programme et le contenu que vous créez.</a:t>
            </a:r>
            <a:endParaRPr/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 b="1"/>
              <a:t>Déclaration de foi - </a:t>
            </a:r>
            <a:r>
              <a:rPr lang="en-US" sz="1800"/>
              <a:t>vous, l'utilisateur du programme avez accepté de l'agréer la première fois que le programme a été lancé. Lisez ceci pour revoir ce que sont les croyances essentielles.</a:t>
            </a:r>
            <a:endParaRPr/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 b="1"/>
              <a:t>Directives de traduction - </a:t>
            </a:r>
            <a:r>
              <a:rPr lang="en-US" sz="1800"/>
              <a:t>découvrez les directives qui peuvent aider le traducteur à traduire le texte de manière claire, précise et naturelle.</a:t>
            </a:r>
            <a:endParaRPr/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 b="1"/>
              <a:t>Licences logicielles - </a:t>
            </a:r>
            <a:r>
              <a:rPr lang="en-US" sz="1800"/>
              <a:t>affichez toutes les licences des différents logiciels utilisés pour créer le programme BTT Writer.</a:t>
            </a:r>
            <a:endParaRPr/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 b="1"/>
              <a:t>Attribution - </a:t>
            </a:r>
            <a:r>
              <a:rPr lang="en-US" sz="1800"/>
              <a:t>lisez ce document pour en savoir plus sur les restrictions d'utilisation des œuvres dérivées et de l'image de marque.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473" y="1423264"/>
            <a:ext cx="4803727" cy="282572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7"/>
          <p:cNvSpPr txBox="1">
            <a:spLocks noGrp="1"/>
          </p:cNvSpPr>
          <p:nvPr>
            <p:ph type="body" idx="1"/>
          </p:nvPr>
        </p:nvSpPr>
        <p:spPr>
          <a:xfrm>
            <a:off x="5240215" y="1329481"/>
            <a:ext cx="6846277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b="1">
                <a:solidFill>
                  <a:srgbClr val="FF0000"/>
                </a:solidFill>
              </a:rPr>
              <a:t>Réglages avancés</a:t>
            </a:r>
            <a:endParaRPr>
              <a:solidFill>
                <a:srgbClr val="FF0000"/>
              </a:solidFill>
            </a:endParaRPr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b="1"/>
              <a:t>Vérifier les exigences matérielles - </a:t>
            </a:r>
            <a:r>
              <a:rPr lang="en-US"/>
              <a:t>Choisissez de vérifier le matériel lors du démarrage de l'application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b="1"/>
              <a:t>Intervalle de sauvegarde - </a:t>
            </a:r>
            <a:r>
              <a:rPr lang="en-US"/>
              <a:t>Le programme définit la sauvegarde pour qu'elle se produise toutes les 5 minutes. Cela peut être modifié par l'utilisateur final.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b="1"/>
              <a:t>Niveau de journalisation et outils de développement - </a:t>
            </a:r>
            <a:r>
              <a:rPr lang="en-US"/>
              <a:t>Les paramètres de cette zone sont définis par le programme et ne doivent pas être modifiés</a:t>
            </a:r>
            <a:endParaRPr/>
          </a:p>
        </p:txBody>
      </p:sp>
      <p:sp>
        <p:nvSpPr>
          <p:cNvPr id="183" name="Google Shape;183;p7"/>
          <p:cNvSpPr txBox="1">
            <a:spLocks noGrp="1"/>
          </p:cNvSpPr>
          <p:nvPr>
            <p:ph type="title"/>
          </p:nvPr>
        </p:nvSpPr>
        <p:spPr>
          <a:xfrm>
            <a:off x="1484310" y="61299"/>
            <a:ext cx="10018713" cy="897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Menu des Paramètres</a:t>
            </a:r>
            <a:endParaRPr/>
          </a:p>
        </p:txBody>
      </p:sp>
      <p:sp>
        <p:nvSpPr>
          <p:cNvPr id="184" name="Google Shape;184;p7"/>
          <p:cNvSpPr/>
          <p:nvPr/>
        </p:nvSpPr>
        <p:spPr>
          <a:xfrm rot="3539065">
            <a:off x="864815" y="3943316"/>
            <a:ext cx="2330937" cy="61133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>
            <a:spLocks noGrp="1"/>
          </p:cNvSpPr>
          <p:nvPr>
            <p:ph type="body" idx="1"/>
          </p:nvPr>
        </p:nvSpPr>
        <p:spPr>
          <a:xfrm>
            <a:off x="645237" y="1643453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C’est une bonne chose à faire si vous partagez un projet avec d’autres tablettes.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Pour modifier le nom de l'appareil dans les                                                                                              paramètres :</a:t>
            </a:r>
            <a:endParaRPr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/>
              <a:t>Tapez sur l'onglet général.</a:t>
            </a:r>
            <a:endParaRPr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/>
              <a:t>Tapez sur Nom de l'appareil.</a:t>
            </a:r>
            <a:endParaRPr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/>
              <a:t>Saisissez le nom souhaité et appuyez sur OK.</a:t>
            </a:r>
            <a:endParaRPr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/>
              <a:t>Le nouveau nom s'affiche.</a:t>
            </a:r>
            <a:endParaRPr/>
          </a:p>
          <a:p>
            <a:pPr marL="914400" lvl="1" indent="-36576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None/>
            </a:pPr>
            <a:endParaRPr/>
          </a:p>
        </p:txBody>
      </p:sp>
      <p:pic>
        <p:nvPicPr>
          <p:cNvPr id="190" name="Google Shape;19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90301" y="4256866"/>
            <a:ext cx="3539030" cy="2328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24813" y="4812636"/>
            <a:ext cx="3151782" cy="1500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29678" y="2088246"/>
            <a:ext cx="3539030" cy="206018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Changer le nom de l'appareil</a:t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7834174" y="2566312"/>
            <a:ext cx="477671" cy="477671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9573163" y="2481991"/>
            <a:ext cx="477671" cy="477671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8"/>
          <p:cNvSpPr/>
          <p:nvPr/>
        </p:nvSpPr>
        <p:spPr>
          <a:xfrm>
            <a:off x="4879683" y="4736876"/>
            <a:ext cx="477671" cy="477671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8"/>
          <p:cNvSpPr/>
          <p:nvPr/>
        </p:nvSpPr>
        <p:spPr>
          <a:xfrm>
            <a:off x="10050834" y="4898027"/>
            <a:ext cx="477671" cy="477671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98" name="Google Shape;198;p8"/>
          <p:cNvCxnSpPr/>
          <p:nvPr/>
        </p:nvCxnSpPr>
        <p:spPr>
          <a:xfrm rot="10800000">
            <a:off x="3938954" y="4975711"/>
            <a:ext cx="94073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9" name="Google Shape;199;p8"/>
          <p:cNvCxnSpPr/>
          <p:nvPr/>
        </p:nvCxnSpPr>
        <p:spPr>
          <a:xfrm>
            <a:off x="5357354" y="4975711"/>
            <a:ext cx="210958" cy="47767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34376" y="4335775"/>
            <a:ext cx="3457142" cy="2249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29678" y="1980552"/>
            <a:ext cx="3457143" cy="22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01569" y="4608016"/>
            <a:ext cx="3639924" cy="1789528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597761" y="192493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Modification de la taille de la police de traduction</a:t>
            </a:r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body" idx="1"/>
          </p:nvPr>
        </p:nvSpPr>
        <p:spPr>
          <a:xfrm>
            <a:off x="597740" y="1458661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C’est une bonne chose à faire si vous utilisez un langage avec des caractères non romains.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Pour modifier la taille de la police de traduction                                                dans les paramètres :</a:t>
            </a:r>
            <a:endParaRPr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/>
              <a:t>Tapez sur l'onglet général.</a:t>
            </a:r>
            <a:endParaRPr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/>
              <a:t>Tapez sur Taille de la police de traduction.</a:t>
            </a:r>
            <a:endParaRPr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/>
              <a:t>Tapez sur la taille de police souhaitée.</a:t>
            </a:r>
            <a:endParaRPr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/>
              <a:t>La nouvelle taille de police s'affiche.</a:t>
            </a:r>
            <a:endParaRPr/>
          </a:p>
          <a:p>
            <a:pPr marL="914400" lvl="1" indent="-36576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None/>
            </a:pPr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7916235" y="2411652"/>
            <a:ext cx="477671" cy="477671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p9"/>
          <p:cNvSpPr/>
          <p:nvPr/>
        </p:nvSpPr>
        <p:spPr>
          <a:xfrm>
            <a:off x="9909150" y="3429000"/>
            <a:ext cx="477671" cy="477671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9"/>
          <p:cNvSpPr/>
          <p:nvPr/>
        </p:nvSpPr>
        <p:spPr>
          <a:xfrm>
            <a:off x="4961569" y="5586091"/>
            <a:ext cx="477671" cy="477671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9"/>
          <p:cNvSpPr/>
          <p:nvPr/>
        </p:nvSpPr>
        <p:spPr>
          <a:xfrm>
            <a:off x="10113378" y="5853914"/>
            <a:ext cx="477671" cy="477671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13" name="Google Shape;213;p9"/>
          <p:cNvCxnSpPr/>
          <p:nvPr/>
        </p:nvCxnSpPr>
        <p:spPr>
          <a:xfrm flipH="1">
            <a:off x="3452884" y="5824926"/>
            <a:ext cx="1508686" cy="23883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2464</Words>
  <Application>Microsoft Office PowerPoint</Application>
  <PresentationFormat>Widescreen</PresentationFormat>
  <Paragraphs>160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Century Gothic</vt:lpstr>
      <vt:lpstr>Calibri</vt:lpstr>
      <vt:lpstr>Arial</vt:lpstr>
      <vt:lpstr>Noto Sans Symbols</vt:lpstr>
      <vt:lpstr>Ion</vt:lpstr>
      <vt:lpstr>Modification des paramètres du programme</vt:lpstr>
      <vt:lpstr>De quoi parle cette présentation ?</vt:lpstr>
      <vt:lpstr>Accéder aux paramètres</vt:lpstr>
      <vt:lpstr>Menu des Paramètres</vt:lpstr>
      <vt:lpstr>Menu des Paramètres</vt:lpstr>
      <vt:lpstr>Menu Paramètres</vt:lpstr>
      <vt:lpstr>Menu des Paramètres</vt:lpstr>
      <vt:lpstr>Changer le nom de l'appareil</vt:lpstr>
      <vt:lpstr>Modification de la taille de la police de traduction</vt:lpstr>
      <vt:lpstr>Qu'avez-vous appris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Modification des paramètres du programme</dc:title>
  <dc:creator>Pamela Gamer</dc:creator>
  <cp:lastModifiedBy>Christine Jarka</cp:lastModifiedBy>
  <cp:revision>1</cp:revision>
  <dcterms:created xsi:type="dcterms:W3CDTF">2019-12-03T13:43:45Z</dcterms:created>
  <dcterms:modified xsi:type="dcterms:W3CDTF">2021-06-08T19:59:33Z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