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ellS0QiMRuBW+uARFQZ5rnCp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USFM – Unified Standard Format Markers – markup language that is widely used for encoding the digital text of scripture translations.</a:t>
            </a: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3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3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Téléchargement</a:t>
            </a:r>
            <a:r>
              <a:rPr lang="en-US" dirty="0"/>
              <a:t>, Exportation et Importation d'un </a:t>
            </a:r>
            <a:r>
              <a:rPr lang="en-US" dirty="0" err="1"/>
              <a:t>Projet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7040" y="5016639"/>
            <a:ext cx="4224987" cy="145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3357" y="1332378"/>
            <a:ext cx="6561905" cy="5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3: Exportation du Projet vers le Serveur</a:t>
            </a:r>
            <a:endParaRPr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5791" y="2033923"/>
            <a:ext cx="1571429" cy="2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8240398" y="1894275"/>
            <a:ext cx="89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9061648" y="1597279"/>
            <a:ext cx="1501400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6555766" y="2822548"/>
            <a:ext cx="1391477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697925" y="1894275"/>
            <a:ext cx="5564700" cy="5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457200" marR="0" lvl="0" indent="-414528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 startAt="3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Exporter votre projet vers le serveur.</a:t>
            </a:r>
            <a:endParaRPr/>
          </a:p>
          <a:p>
            <a:pPr marL="914400" marR="0" lvl="1" indent="-42062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lphaLcParenR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Appuyez sur Télécharger / Exporter depuis l'écran de révision du projet ou dans le menu options.</a:t>
            </a:r>
            <a:endParaRPr/>
          </a:p>
          <a:p>
            <a:pPr marL="914400" marR="0" lvl="1" indent="-42062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lphaLcParenR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Appuyez sur Télécharger sur le Serveur</a:t>
            </a:r>
            <a:endParaRPr/>
          </a:p>
          <a:p>
            <a:pPr marL="914400" marR="0" lvl="1" indent="-42062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lphaLcParenR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le message Téléchargement Terminé, notez l'emplacement de téléchargement.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07875" y="2396983"/>
            <a:ext cx="2485917" cy="23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953040" y="2732908"/>
            <a:ext cx="1391477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4271200" y="5718600"/>
            <a:ext cx="322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Emplacement du Fichier :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398275" y="6241825"/>
            <a:ext cx="71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de fichier : LanguageCode_BookCode_ProjectCategory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0" name="Google Shape;250;p10"/>
          <p:cNvCxnSpPr/>
          <p:nvPr/>
        </p:nvCxnSpPr>
        <p:spPr>
          <a:xfrm>
            <a:off x="7655169" y="5978769"/>
            <a:ext cx="2907879" cy="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10"/>
          <p:cNvCxnSpPr/>
          <p:nvPr/>
        </p:nvCxnSpPr>
        <p:spPr>
          <a:xfrm>
            <a:off x="10657277" y="5978769"/>
            <a:ext cx="894020" cy="1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10"/>
          <p:cNvCxnSpPr/>
          <p:nvPr/>
        </p:nvCxnSpPr>
        <p:spPr>
          <a:xfrm rot="10800000">
            <a:off x="7251504" y="6485108"/>
            <a:ext cx="373301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10"/>
          <p:cNvCxnSpPr/>
          <p:nvPr/>
        </p:nvCxnSpPr>
        <p:spPr>
          <a:xfrm rot="10800000">
            <a:off x="10984523" y="5988657"/>
            <a:ext cx="0" cy="5063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14" y="3492412"/>
            <a:ext cx="6114286" cy="326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4 : Affichage du Projet sur le Serveur</a:t>
            </a:r>
            <a:endParaRPr/>
          </a:p>
        </p:txBody>
      </p:sp>
      <p:sp>
        <p:nvSpPr>
          <p:cNvPr id="261" name="Google Shape;261;p11"/>
          <p:cNvSpPr txBox="1">
            <a:spLocks noGrp="1"/>
          </p:cNvSpPr>
          <p:nvPr>
            <p:ph type="body" idx="1"/>
          </p:nvPr>
        </p:nvSpPr>
        <p:spPr>
          <a:xfrm>
            <a:off x="646100" y="1716143"/>
            <a:ext cx="88965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Appuyez sur Afficher en Ligne.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Une fenêtre de navigateur affiche votre projet sur le                                                              serveur.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Appuyez sur Voir dans Reader pour une version facile à lire.</a:t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7123" y="1593786"/>
            <a:ext cx="3038095" cy="146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/>
          <p:nvPr/>
        </p:nvSpPr>
        <p:spPr>
          <a:xfrm>
            <a:off x="10346383" y="2654338"/>
            <a:ext cx="915346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540" y="3459608"/>
            <a:ext cx="4957678" cy="3316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11"/>
          <p:cNvCxnSpPr/>
          <p:nvPr/>
        </p:nvCxnSpPr>
        <p:spPr>
          <a:xfrm>
            <a:off x="3399692" y="3206438"/>
            <a:ext cx="1055077" cy="8380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11"/>
          <p:cNvCxnSpPr/>
          <p:nvPr/>
        </p:nvCxnSpPr>
        <p:spPr>
          <a:xfrm>
            <a:off x="5120417" y="4150657"/>
            <a:ext cx="2511306" cy="85509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5425" y="3218307"/>
            <a:ext cx="4075673" cy="25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Suppression de votre projet de votre appareil </a:t>
            </a:r>
            <a:r>
              <a:rPr lang="en-US" sz="2400"/>
              <a:t>(pour simuler la perte du fichier)</a:t>
            </a:r>
            <a:endParaRPr sz="4000"/>
          </a:p>
        </p:txBody>
      </p:sp>
      <p:sp>
        <p:nvSpPr>
          <p:cNvPr id="274" name="Google Shape;274;p12"/>
          <p:cNvSpPr txBox="1">
            <a:spLocks noGrp="1"/>
          </p:cNvSpPr>
          <p:nvPr>
            <p:ph type="body" idx="1"/>
          </p:nvPr>
        </p:nvSpPr>
        <p:spPr>
          <a:xfrm>
            <a:off x="484842" y="1965556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Sur la page d'Accueil, appuyez sur l'icône"i"          à côté de votre projet.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br>
              <a:rPr lang="en-US"/>
            </a:b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Appuyez sur l'icône Supprimer (poubelle), puis appuyez sur                                Confirmer.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Le projet disparaît de votre écran d'accueil - il a été                                              supprimé de votre appareil.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675" y="1963913"/>
            <a:ext cx="371429" cy="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1874" y="2426951"/>
            <a:ext cx="5970789" cy="77808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7765366" y="2649529"/>
            <a:ext cx="418011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7995414" y="5478559"/>
            <a:ext cx="418011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9497" y="3881401"/>
            <a:ext cx="3259749" cy="126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12"/>
          <p:cNvCxnSpPr/>
          <p:nvPr/>
        </p:nvCxnSpPr>
        <p:spPr>
          <a:xfrm rot="10800000">
            <a:off x="7240915" y="5037493"/>
            <a:ext cx="754500" cy="582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81" name="Google Shape;281;p12"/>
          <p:cNvGrpSpPr/>
          <p:nvPr/>
        </p:nvGrpSpPr>
        <p:grpSpPr>
          <a:xfrm>
            <a:off x="8242675" y="5642235"/>
            <a:ext cx="3777572" cy="1236356"/>
            <a:chOff x="4916540" y="5809135"/>
            <a:chExt cx="3514020" cy="1236356"/>
          </a:xfrm>
        </p:grpSpPr>
        <p:grpSp>
          <p:nvGrpSpPr>
            <p:cNvPr id="282" name="Google Shape;282;p12"/>
            <p:cNvGrpSpPr/>
            <p:nvPr/>
          </p:nvGrpSpPr>
          <p:grpSpPr>
            <a:xfrm>
              <a:off x="6146560" y="5809135"/>
              <a:ext cx="2284000" cy="1236356"/>
              <a:chOff x="7238282" y="5585871"/>
              <a:chExt cx="2284000" cy="1236356"/>
            </a:xfrm>
          </p:grpSpPr>
          <p:sp>
            <p:nvSpPr>
              <p:cNvPr id="283" name="Google Shape;283;p12"/>
              <p:cNvSpPr txBox="1"/>
              <p:nvPr/>
            </p:nvSpPr>
            <p:spPr>
              <a:xfrm>
                <a:off x="8048982" y="5934611"/>
                <a:ext cx="1473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Télécharger L'Exportation</a:t>
                </a:r>
                <a:endParaRPr/>
              </a:p>
            </p:txBody>
          </p:sp>
          <p:sp>
            <p:nvSpPr>
              <p:cNvPr id="284" name="Google Shape;284;p12"/>
              <p:cNvSpPr txBox="1"/>
              <p:nvPr/>
            </p:nvSpPr>
            <p:spPr>
              <a:xfrm>
                <a:off x="7238282" y="5898827"/>
                <a:ext cx="9534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Revue de projet</a:t>
                </a:r>
                <a:endParaRPr/>
              </a:p>
            </p:txBody>
          </p:sp>
          <p:cxnSp>
            <p:nvCxnSpPr>
              <p:cNvPr id="285" name="Google Shape;285;p12"/>
              <p:cNvCxnSpPr/>
              <p:nvPr/>
            </p:nvCxnSpPr>
            <p:spPr>
              <a:xfrm flipH="1">
                <a:off x="7844467" y="5585871"/>
                <a:ext cx="777756" cy="4275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86" name="Google Shape;286;p12"/>
              <p:cNvCxnSpPr/>
              <p:nvPr/>
            </p:nvCxnSpPr>
            <p:spPr>
              <a:xfrm flipH="1">
                <a:off x="9132832" y="5585871"/>
                <a:ext cx="12486" cy="42214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287" name="Google Shape;287;p12"/>
            <p:cNvSpPr txBox="1"/>
            <p:nvPr/>
          </p:nvSpPr>
          <p:spPr>
            <a:xfrm>
              <a:off x="4916540" y="6157875"/>
              <a:ext cx="118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Imprimer un projet</a:t>
              </a:r>
              <a:endParaRPr/>
            </a:p>
          </p:txBody>
        </p:sp>
        <p:cxnSp>
          <p:nvCxnSpPr>
            <p:cNvPr id="288" name="Google Shape;288;p12"/>
            <p:cNvCxnSpPr/>
            <p:nvPr/>
          </p:nvCxnSpPr>
          <p:spPr>
            <a:xfrm flipH="1">
              <a:off x="5544246" y="5809135"/>
              <a:ext cx="1473300" cy="39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89" name="Google Shape;289;p12"/>
          <p:cNvSpPr txBox="1"/>
          <p:nvPr/>
        </p:nvSpPr>
        <p:spPr>
          <a:xfrm>
            <a:off x="2740399" y="5955200"/>
            <a:ext cx="581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Autres choses que vous pouvez faire à partir de cette fenêtre :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6896" y="1443373"/>
            <a:ext cx="2901920" cy="3064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13"/>
          <p:cNvGrpSpPr/>
          <p:nvPr/>
        </p:nvGrpSpPr>
        <p:grpSpPr>
          <a:xfrm>
            <a:off x="1891604" y="4514179"/>
            <a:ext cx="9170434" cy="2288157"/>
            <a:chOff x="1918254" y="4171154"/>
            <a:chExt cx="9170434" cy="2288157"/>
          </a:xfrm>
        </p:grpSpPr>
        <p:pic>
          <p:nvPicPr>
            <p:cNvPr id="297" name="Google Shape;297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254" y="4171154"/>
              <a:ext cx="9170434" cy="2288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79451" y="4194600"/>
              <a:ext cx="1182606" cy="680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7782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6: Importation de Votre projet à partir du serveur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Dans le menu Options, appuyez sur                                                                       Importer.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Appuyez sur Importer depuis le                                                                                          Serveur.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Ignorez le message de Réussite.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Votre projet a été importé sur votre appareil.</a:t>
            </a:r>
            <a:endParaRPr/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1531" y="1423447"/>
            <a:ext cx="1638095" cy="2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6281531" y="1866836"/>
            <a:ext cx="1268800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8138701" y="2075716"/>
            <a:ext cx="1417610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3289874" y="5792326"/>
            <a:ext cx="7134285" cy="47784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49853" y="2490325"/>
            <a:ext cx="1811577" cy="138663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11062057" y="3362550"/>
            <a:ext cx="692805" cy="3329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appris?</a:t>
            </a:r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Dans cette présentation, vous avez appris à :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sz="32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Expliquer pourquoi vous devriez télécharger 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Décrire les options de téléchargement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Examiner 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Télécharger un projet sur le serveur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Regarder un projet sur le serveur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Supprimer un projet de Rédacteur BTT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Importer un projet du serveur</a:t>
            </a:r>
            <a:endParaRPr/>
          </a:p>
        </p:txBody>
      </p:sp>
      <p:grpSp>
        <p:nvGrpSpPr>
          <p:cNvPr id="314" name="Google Shape;314;p14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315" name="Google Shape;315;p14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16" name="Google Shape;316;p14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59288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Dans cette présentation, vous apprenez à :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Expliquer pourquoi vous devriez télécharger un projet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Décrire les options de téléchargement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Examiner un projet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Télécharger un projet au serveur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Regarder un projet au serveur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Supprimer un projet de Rédacteur                                                      BTT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Importer un projet du serveur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Téléchargement / Exportation d'un Projet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961871" y="1762619"/>
            <a:ext cx="9089100" cy="4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33756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Rédacteur BTT sauvegarde le travail sur votre appareil toutes les 5 minutes par défaut (peut changer dans les Paramètres)</a:t>
            </a:r>
            <a:endParaRPr sz="240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Bonne idée de créer une sauvegarde hors ligne au cas où :</a:t>
            </a:r>
            <a:endParaRPr sz="2400"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Vos fichiers sont corrompus</a:t>
            </a:r>
            <a:endParaRPr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Votre appareil tombe en panne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sz="2400"/>
              <a:t>Vous permet de :</a:t>
            </a:r>
            <a:endParaRPr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Partager votre travail avec les autres</a:t>
            </a:r>
            <a:endParaRPr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Travailler sur un appareil différent en important sur n'importe quel appareil sur lequel  Rédacteur BTT est installé</a:t>
            </a:r>
            <a:endParaRPr sz="2000"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Rédacteur BTT propose plusieurs façons de sauvegarder et / ou de partager votre travail</a:t>
            </a:r>
            <a:endParaRPr sz="240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965" y="2422250"/>
            <a:ext cx="4560035" cy="40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Options de Téléchargement / d'Exportation d'un Projet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299231" y="179468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"Menu d'Options (icône à 3 points) de l'Écran de projet: Télécharger / Exporter</a:t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5842861" y="2496163"/>
            <a:ext cx="6111469" cy="1477500"/>
            <a:chOff x="5842861" y="2496163"/>
            <a:chExt cx="6111469" cy="1477500"/>
          </a:xfrm>
        </p:grpSpPr>
        <p:sp>
          <p:nvSpPr>
            <p:cNvPr id="155" name="Google Shape;155;p4"/>
            <p:cNvSpPr txBox="1"/>
            <p:nvPr/>
          </p:nvSpPr>
          <p:spPr>
            <a:xfrm>
              <a:off x="7180730" y="2496163"/>
              <a:ext cx="4773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Télécharger sur le serveur de contenu (nécessite une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connexion internet et une connexion au compte serveur)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6" name="Google Shape;156;p4"/>
            <p:cNvCxnSpPr/>
            <p:nvPr/>
          </p:nvCxnSpPr>
          <p:spPr>
            <a:xfrm rot="10800000" flipH="1">
              <a:off x="5842861" y="3020707"/>
              <a:ext cx="1337869" cy="408293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7" name="Google Shape;157;p4"/>
          <p:cNvGrpSpPr/>
          <p:nvPr/>
        </p:nvGrpSpPr>
        <p:grpSpPr>
          <a:xfrm>
            <a:off x="3657600" y="3594310"/>
            <a:ext cx="8285105" cy="646500"/>
            <a:chOff x="3657600" y="3594310"/>
            <a:chExt cx="8285105" cy="646500"/>
          </a:xfrm>
        </p:grpSpPr>
        <p:sp>
          <p:nvSpPr>
            <p:cNvPr id="158" name="Google Shape;158;p4"/>
            <p:cNvSpPr txBox="1"/>
            <p:nvPr/>
          </p:nvSpPr>
          <p:spPr>
            <a:xfrm>
              <a:off x="7169105" y="3594310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Enregistrer un fichier USFM sur votre appareil</a:t>
              </a:r>
              <a:endParaRPr/>
            </a:p>
          </p:txBody>
        </p:sp>
        <p:cxnSp>
          <p:nvCxnSpPr>
            <p:cNvPr id="159" name="Google Shape;159;p4"/>
            <p:cNvCxnSpPr/>
            <p:nvPr/>
          </p:nvCxnSpPr>
          <p:spPr>
            <a:xfrm>
              <a:off x="3657600" y="3840938"/>
              <a:ext cx="3511506" cy="292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0" name="Google Shape;160;p4"/>
          <p:cNvGrpSpPr/>
          <p:nvPr/>
        </p:nvGrpSpPr>
        <p:grpSpPr>
          <a:xfrm>
            <a:off x="3689395" y="4144148"/>
            <a:ext cx="8264935" cy="646500"/>
            <a:chOff x="3689395" y="3989168"/>
            <a:chExt cx="8264935" cy="646500"/>
          </a:xfrm>
        </p:grpSpPr>
        <p:sp>
          <p:nvSpPr>
            <p:cNvPr id="161" name="Google Shape;161;p4"/>
            <p:cNvSpPr txBox="1"/>
            <p:nvPr/>
          </p:nvSpPr>
          <p:spPr>
            <a:xfrm>
              <a:off x="7180730" y="3989168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Enregistrer un fichier PDF sur votre appareil </a:t>
              </a:r>
              <a:endParaRPr/>
            </a:p>
          </p:txBody>
        </p:sp>
        <p:cxnSp>
          <p:nvCxnSpPr>
            <p:cNvPr id="162" name="Google Shape;162;p4"/>
            <p:cNvCxnSpPr/>
            <p:nvPr/>
          </p:nvCxnSpPr>
          <p:spPr>
            <a:xfrm>
              <a:off x="3689395" y="4200873"/>
              <a:ext cx="3511506" cy="292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3" name="Google Shape;163;p4"/>
          <p:cNvGrpSpPr/>
          <p:nvPr/>
        </p:nvGrpSpPr>
        <p:grpSpPr>
          <a:xfrm>
            <a:off x="3689395" y="4670054"/>
            <a:ext cx="8285110" cy="646500"/>
            <a:chOff x="3689395" y="4561568"/>
            <a:chExt cx="8285110" cy="646500"/>
          </a:xfrm>
        </p:grpSpPr>
        <p:sp>
          <p:nvSpPr>
            <p:cNvPr id="164" name="Google Shape;164;p4"/>
            <p:cNvSpPr txBox="1"/>
            <p:nvPr/>
          </p:nvSpPr>
          <p:spPr>
            <a:xfrm>
              <a:off x="7200905" y="4561568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Enregistrer le projet sur votre appareil avec l'extension tstudio</a:t>
              </a:r>
              <a:endParaRPr/>
            </a:p>
          </p:txBody>
        </p:sp>
        <p:cxnSp>
          <p:nvCxnSpPr>
            <p:cNvPr id="165" name="Google Shape;165;p4"/>
            <p:cNvCxnSpPr/>
            <p:nvPr/>
          </p:nvCxnSpPr>
          <p:spPr>
            <a:xfrm>
              <a:off x="3689395" y="4735742"/>
              <a:ext cx="3511506" cy="292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6" name="Google Shape;166;p4"/>
          <p:cNvGrpSpPr/>
          <p:nvPr/>
        </p:nvGrpSpPr>
        <p:grpSpPr>
          <a:xfrm>
            <a:off x="3689395" y="5249242"/>
            <a:ext cx="8264935" cy="646500"/>
            <a:chOff x="3689395" y="5186562"/>
            <a:chExt cx="8264935" cy="646500"/>
          </a:xfrm>
        </p:grpSpPr>
        <p:sp>
          <p:nvSpPr>
            <p:cNvPr id="167" name="Google Shape;167;p4"/>
            <p:cNvSpPr txBox="1"/>
            <p:nvPr/>
          </p:nvSpPr>
          <p:spPr>
            <a:xfrm>
              <a:off x="7180730" y="5186562"/>
              <a:ext cx="477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Autoriser l'importation d'une autre tablette</a:t>
              </a:r>
              <a:endParaRPr/>
            </a:p>
          </p:txBody>
        </p:sp>
        <p:cxnSp>
          <p:nvCxnSpPr>
            <p:cNvPr id="168" name="Google Shape;168;p4"/>
            <p:cNvCxnSpPr/>
            <p:nvPr/>
          </p:nvCxnSpPr>
          <p:spPr>
            <a:xfrm>
              <a:off x="3689395" y="5342000"/>
              <a:ext cx="3511506" cy="292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9" name="Google Shape;169;p4"/>
          <p:cNvGrpSpPr/>
          <p:nvPr/>
        </p:nvGrpSpPr>
        <p:grpSpPr>
          <a:xfrm>
            <a:off x="3657600" y="5745834"/>
            <a:ext cx="8285105" cy="1200600"/>
            <a:chOff x="3657600" y="5745834"/>
            <a:chExt cx="8285105" cy="1200600"/>
          </a:xfrm>
        </p:grpSpPr>
        <p:sp>
          <p:nvSpPr>
            <p:cNvPr id="170" name="Google Shape;170;p4"/>
            <p:cNvSpPr txBox="1"/>
            <p:nvPr/>
          </p:nvSpPr>
          <p:spPr>
            <a:xfrm>
              <a:off x="7169105" y="5745834"/>
              <a:ext cx="47736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Envoyer via Bluetooth, e-mail, Google Drive ou une autre application sur votre appareil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1" name="Google Shape;171;p4"/>
            <p:cNvCxnSpPr/>
            <p:nvPr/>
          </p:nvCxnSpPr>
          <p:spPr>
            <a:xfrm>
              <a:off x="3657600" y="5884899"/>
              <a:ext cx="3511506" cy="292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Exportation / Importation d'un Projet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Se connecter au serveur de contenu (WACS ou DCS, selon le réglage).</a:t>
            </a:r>
            <a:endParaRPr sz="24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Passer en revue votre projet et ajouter un autre contributeur.</a:t>
            </a:r>
            <a:endParaRPr sz="24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Exporter votre projet vers le serveur.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Afficher le projet sur le serveur.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Supprimer votre projet de votre appareil (pour simuler la perte du fichier).</a:t>
            </a:r>
            <a:endParaRPr sz="24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Importer votre projet depuis le serveur.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0813" y="3614012"/>
            <a:ext cx="2748740" cy="3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466" y="2067095"/>
            <a:ext cx="3231888" cy="87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1: Connexion au Serveur</a:t>
            </a:r>
            <a:endParaRPr/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642448" y="1616244"/>
            <a:ext cx="7983560" cy="466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Si vous utilisez un compte hors ligne :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lphaLcPeriod"/>
            </a:pPr>
            <a:r>
              <a:rPr lang="en-US" sz="2400"/>
              <a:t>Déconnectez-vous de                                                  Rédacteur BTT.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endParaRPr sz="240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lphaLcPeriod"/>
            </a:pPr>
            <a:r>
              <a:rPr lang="en-US" sz="2400"/>
              <a:t>Créez un compte serveur ou connectez-vous à un compte existant.</a:t>
            </a:r>
            <a:endParaRPr sz="240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337" y="2500577"/>
            <a:ext cx="1580952" cy="272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74967" y="2067095"/>
            <a:ext cx="1619048" cy="23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8007950" y="2079000"/>
            <a:ext cx="8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3643575" y="1633625"/>
            <a:ext cx="3061500" cy="445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6441160" y="3713985"/>
            <a:ext cx="1140996" cy="2549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0552069" y="2078993"/>
            <a:ext cx="850724" cy="42158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9041131" y="5019921"/>
            <a:ext cx="1918605" cy="63629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9041131" y="4067689"/>
            <a:ext cx="1918605" cy="63629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9693916" y="4631121"/>
            <a:ext cx="6180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4063730" y="2613617"/>
            <a:ext cx="1140996" cy="2549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2: Examen de Votre Projet</a:t>
            </a:r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 startAt="2"/>
            </a:pPr>
            <a:r>
              <a:rPr lang="en-US" sz="2800"/>
              <a:t>Passer en revue votre projet et ajouter                                                              un autre contributeur.</a:t>
            </a:r>
            <a:endParaRPr sz="280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lphaLcParenR"/>
            </a:pPr>
            <a:r>
              <a:rPr lang="en-US" sz="2400"/>
              <a:t>Ouvrez votre projet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lphaLcParenR"/>
            </a:pPr>
            <a:r>
              <a:rPr lang="en-US" sz="2400"/>
              <a:t>Appuyez sur Examen du Projet dans le menu Options.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225" y="2052918"/>
            <a:ext cx="1571429" cy="2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8692225" y="2452679"/>
            <a:ext cx="1571429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6703" y="1820515"/>
            <a:ext cx="6876190" cy="39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2: Examen de Votre Projet</a:t>
            </a:r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1"/>
          </p:nvPr>
        </p:nvSpPr>
        <p:spPr>
          <a:xfrm>
            <a:off x="646100" y="1716600"/>
            <a:ext cx="4251300" cy="4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514350" lvl="0" indent="-471678" algn="l" rtl="0">
              <a:spcBef>
                <a:spcPts val="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 sz="2800"/>
              <a:t>Passer en revue votre projet.</a:t>
            </a:r>
            <a:endParaRPr/>
          </a:p>
          <a:p>
            <a:pPr marL="914400" lvl="1" indent="-420624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eriod"/>
            </a:pPr>
            <a:r>
              <a:rPr lang="en-US" sz="2400"/>
              <a:t>Ouvrez votre projet</a:t>
            </a:r>
            <a:endParaRPr/>
          </a:p>
          <a:p>
            <a:pPr marL="914400" lvl="1" indent="-420624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eriod"/>
            </a:pPr>
            <a:r>
              <a:rPr lang="en-US" sz="2400"/>
              <a:t>Appuyez sur Examen du Projet dans le menu Options.</a:t>
            </a:r>
            <a:endParaRPr/>
          </a:p>
          <a:p>
            <a:pPr marL="914400" lvl="1" indent="-420624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eriod"/>
            </a:pPr>
            <a:r>
              <a:rPr lang="en-US" sz="2400"/>
              <a:t>Appuyez sur Projet.</a:t>
            </a:r>
            <a:endParaRPr/>
          </a:p>
          <a:p>
            <a:pPr marL="914400" lvl="1" indent="-420624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eriod"/>
            </a:pPr>
            <a:r>
              <a:rPr lang="en-US" sz="2400"/>
              <a:t>Appuyez sur les boutons REVIEW, le cas échéant</a:t>
            </a:r>
            <a:endParaRPr/>
          </a:p>
          <a:p>
            <a:pPr marL="914400" lvl="1" indent="-420624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eriod"/>
            </a:pPr>
            <a:r>
              <a:rPr lang="en-US" sz="2400"/>
              <a:t>Bonne idée de revoir avant de partager ou d'exporter</a:t>
            </a:r>
            <a:endParaRPr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79999"/>
              <a:buFont typeface="Century Gothic"/>
              <a:buNone/>
            </a:pPr>
            <a:endParaRPr sz="1800"/>
          </a:p>
        </p:txBody>
      </p:sp>
      <p:grpSp>
        <p:nvGrpSpPr>
          <p:cNvPr id="215" name="Google Shape;215;p8"/>
          <p:cNvGrpSpPr/>
          <p:nvPr/>
        </p:nvGrpSpPr>
        <p:grpSpPr>
          <a:xfrm>
            <a:off x="8315472" y="2782848"/>
            <a:ext cx="2246806" cy="1292303"/>
            <a:chOff x="4882609" y="4512811"/>
            <a:chExt cx="2715366" cy="1426600"/>
          </a:xfrm>
        </p:grpSpPr>
        <p:sp>
          <p:nvSpPr>
            <p:cNvPr id="216" name="Google Shape;216;p8"/>
            <p:cNvSpPr/>
            <p:nvPr/>
          </p:nvSpPr>
          <p:spPr>
            <a:xfrm>
              <a:off x="4895116" y="4512811"/>
              <a:ext cx="2702859" cy="1419980"/>
            </a:xfrm>
            <a:prstGeom prst="wedgeRectCallout">
              <a:avLst>
                <a:gd name="adj1" fmla="val 49216"/>
                <a:gd name="adj2" fmla="val -28219"/>
              </a:avLst>
            </a:prstGeom>
            <a:solidFill>
              <a:schemeClr val="l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Indications of incomplete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translation chunks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882609" y="4512811"/>
              <a:ext cx="2702859" cy="1426600"/>
            </a:xfrm>
            <a:prstGeom prst="wedgeRectCallout">
              <a:avLst>
                <a:gd name="adj1" fmla="val 90079"/>
                <a:gd name="adj2" fmla="val 43638"/>
              </a:avLst>
            </a:prstGeom>
            <a:solidFill>
              <a:schemeClr val="l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Indication d'un morceau de traduction incomplet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8" name="Google Shape;218;p8"/>
          <p:cNvSpPr/>
          <p:nvPr/>
        </p:nvSpPr>
        <p:spPr>
          <a:xfrm>
            <a:off x="5781845" y="2121528"/>
            <a:ext cx="1378675" cy="3028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8371" y="1930779"/>
            <a:ext cx="5769422" cy="115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2: Examen de Votre Projet</a:t>
            </a:r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505736" y="1680959"/>
            <a:ext cx="7413900" cy="51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35864" algn="l" rtl="0">
              <a:spcBef>
                <a:spcPts val="0"/>
              </a:spcBef>
              <a:spcAft>
                <a:spcPts val="0"/>
              </a:spcAft>
              <a:buSzPct val="80000"/>
              <a:buFont typeface="Century Gothic"/>
              <a:buAutoNum type="arabicPeriod" startAt="2"/>
            </a:pPr>
            <a:r>
              <a:rPr lang="en-US" sz="2800"/>
              <a:t>Ajouter un autre contributeur.</a:t>
            </a:r>
            <a:endParaRPr/>
          </a:p>
          <a:p>
            <a:pPr marL="914400" lvl="1" indent="-438912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arenR"/>
            </a:pPr>
            <a:r>
              <a:rPr lang="en-US" sz="2400"/>
              <a:t>Appuyez sur Contributeurs.</a:t>
            </a:r>
            <a:endParaRPr/>
          </a:p>
          <a:p>
            <a:pPr marL="914400" lvl="1" indent="-438912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arenR"/>
            </a:pPr>
            <a:r>
              <a:rPr lang="en-US" sz="2400"/>
              <a:t>Appuyez sur Ajouter un Contributeur.</a:t>
            </a:r>
            <a:endParaRPr/>
          </a:p>
          <a:p>
            <a:pPr marL="914400" lvl="1" indent="-438912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arenR"/>
            </a:pPr>
            <a:r>
              <a:rPr lang="en-US" sz="2400"/>
              <a:t>Ajoutez le nom du contributeur et                                                                          cochez la case de l'accord, puis appuyez sur Enregistrer (vous devrez peut-être appuyer sur le bouton de retour de l'appareil pour fermer le clavier afin que vous puissiez voir le bouton Enregistrer.)</a:t>
            </a:r>
            <a:endParaRPr sz="2400"/>
          </a:p>
          <a:p>
            <a:pPr marL="914400" lvl="1" indent="-438912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lphaLcParenR"/>
            </a:pPr>
            <a:r>
              <a:rPr lang="en-US" sz="2400"/>
              <a:t>Le contributeur ajouté est maintenant affiché.</a:t>
            </a:r>
            <a:endParaRPr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914400" lvl="1" indent="-3352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8250549" y="1971935"/>
            <a:ext cx="1571429" cy="3411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0013" y="3159020"/>
            <a:ext cx="3927780" cy="187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418" y="5114480"/>
            <a:ext cx="5777375" cy="156553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/>
          <p:nvPr/>
        </p:nvSpPr>
        <p:spPr>
          <a:xfrm>
            <a:off x="7919634" y="3446919"/>
            <a:ext cx="945048" cy="3295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7919634" y="3976301"/>
            <a:ext cx="526942" cy="32959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11545889" y="4742481"/>
            <a:ext cx="410908" cy="2634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Noto Sans Symbols</vt:lpstr>
      <vt:lpstr>Century Gothic</vt:lpstr>
      <vt:lpstr>Calibri</vt:lpstr>
      <vt:lpstr>Arial</vt:lpstr>
      <vt:lpstr>Ion</vt:lpstr>
      <vt:lpstr>Téléchargement, Exportation et Importation d'un Projet</vt:lpstr>
      <vt:lpstr>De Quoi Parle Cette Présentation ?</vt:lpstr>
      <vt:lpstr>Téléchargement / Exportation d'un Projet</vt:lpstr>
      <vt:lpstr>Options de Téléchargement / d'Exportation d'un Projet</vt:lpstr>
      <vt:lpstr>Exportation / Importation d'un Projet</vt:lpstr>
      <vt:lpstr>Étape 1: Connexion au Serveur</vt:lpstr>
      <vt:lpstr>Étape 2: Examen de Votre Projet</vt:lpstr>
      <vt:lpstr>Étape 2: Examen de Votre Projet</vt:lpstr>
      <vt:lpstr>Étape 2: Examen de Votre Projet</vt:lpstr>
      <vt:lpstr>Étape 3: Exportation du Projet vers le Serveur</vt:lpstr>
      <vt:lpstr>Étape 4 : Affichage du Projet sur le Serveur</vt:lpstr>
      <vt:lpstr>Suppression de votre projet de votre appareil (pour simuler la perte du fichier)</vt:lpstr>
      <vt:lpstr>Étape 6: Importation de Votre projet à partir du serveur</vt:lpstr>
      <vt:lpstr>Qu'avez-vous appris?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Téléchargement, Exportation et Importation d'un Projet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