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USPEOwtkn/PlN1lKScLcPiRDS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3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3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/>
              <a:t>Traduction</a:t>
            </a:r>
            <a:r>
              <a:rPr lang="en-US" dirty="0"/>
              <a:t> des notes de bas de page 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BTT Writer pour Android</a:t>
            </a: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présentation? 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592889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 vous apprenez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Expliquer comment les notes du bas de page sont  utilisées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Traduire une note de bas de page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Modifier ou effacer une note de bas de page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Qu'est-ce qu'une note de bas de page ?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1407785" y="1744922"/>
            <a:ext cx="10018800" cy="4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32232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800" dirty="0"/>
              <a:t>Une note de bas de page </a:t>
            </a:r>
            <a:r>
              <a:rPr lang="en-US" sz="2800" dirty="0" err="1"/>
              <a:t>est</a:t>
            </a:r>
            <a:r>
              <a:rPr lang="en-US" sz="2800" dirty="0"/>
              <a:t> un </a:t>
            </a:r>
            <a:r>
              <a:rPr lang="en-US" sz="2800" dirty="0" err="1"/>
              <a:t>texte</a:t>
            </a:r>
            <a:r>
              <a:rPr lang="en-US" sz="2800" dirty="0"/>
              <a:t> </a:t>
            </a:r>
            <a:r>
              <a:rPr lang="en-US" sz="2800" dirty="0" err="1"/>
              <a:t>supplémentaire</a:t>
            </a:r>
            <a:r>
              <a:rPr lang="en-US" sz="2800" dirty="0"/>
              <a:t> qui </a:t>
            </a:r>
            <a:r>
              <a:rPr lang="en-US" sz="2800" dirty="0" err="1"/>
              <a:t>apparait</a:t>
            </a:r>
            <a:r>
              <a:rPr lang="en-US" sz="2800" dirty="0"/>
              <a:t> </a:t>
            </a:r>
            <a:r>
              <a:rPr lang="en-US" sz="2800" dirty="0" err="1"/>
              <a:t>généralement</a:t>
            </a:r>
            <a:r>
              <a:rPr lang="en-US" sz="2800" dirty="0"/>
              <a:t> au bas de la page d'un livre et qui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référencé</a:t>
            </a:r>
            <a:r>
              <a:rPr lang="en-US" sz="2800" dirty="0"/>
              <a:t> dans la page.</a:t>
            </a:r>
            <a:endParaRPr dirty="0"/>
          </a:p>
          <a:p>
            <a:pPr marL="342900" lvl="0" indent="-332232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800" dirty="0"/>
              <a:t>Dans BTT Writer, </a:t>
            </a:r>
            <a:r>
              <a:rPr lang="en-US" sz="2800" dirty="0" err="1"/>
              <a:t>une</a:t>
            </a:r>
            <a:r>
              <a:rPr lang="en-US" sz="2800" dirty="0"/>
              <a:t> note de bas de page </a:t>
            </a:r>
            <a:r>
              <a:rPr lang="en-US" sz="2800" dirty="0" err="1"/>
              <a:t>s'affiche</a:t>
            </a:r>
            <a:r>
              <a:rPr lang="en-US" sz="2800" dirty="0"/>
              <a:t> sous la </a:t>
            </a:r>
            <a:r>
              <a:rPr lang="en-US" sz="2800" dirty="0" err="1"/>
              <a:t>forme</a:t>
            </a:r>
            <a:r>
              <a:rPr lang="en-US" sz="2800" dirty="0"/>
              <a:t> </a:t>
            </a:r>
            <a:r>
              <a:rPr lang="en-US" sz="2800" dirty="0" err="1"/>
              <a:t>d'une</a:t>
            </a:r>
            <a:r>
              <a:rPr lang="en-US" sz="2800" dirty="0"/>
              <a:t> </a:t>
            </a:r>
            <a:r>
              <a:rPr lang="en-US" sz="2800" dirty="0" err="1"/>
              <a:t>icône</a:t>
            </a:r>
            <a:r>
              <a:rPr lang="en-US" sz="2800" dirty="0"/>
              <a:t> de page noire sur </a:t>
            </a:r>
            <a:r>
              <a:rPr lang="en-US" sz="2800" dirty="0" err="1"/>
              <a:t>laquelle</a:t>
            </a:r>
            <a:r>
              <a:rPr lang="en-US" sz="2800" dirty="0"/>
              <a:t> </a:t>
            </a:r>
            <a:r>
              <a:rPr lang="en-US" sz="2800" dirty="0" err="1"/>
              <a:t>vous</a:t>
            </a:r>
            <a:r>
              <a:rPr lang="en-US" sz="2800" dirty="0"/>
              <a:t>     </a:t>
            </a:r>
            <a:r>
              <a:rPr lang="en-US" sz="2800" dirty="0" err="1"/>
              <a:t>cliquez</a:t>
            </a:r>
            <a:r>
              <a:rPr lang="en-US" sz="2800" dirty="0"/>
              <a:t> pour </a:t>
            </a:r>
            <a:r>
              <a:rPr lang="en-US" sz="2800" dirty="0" err="1"/>
              <a:t>afficher</a:t>
            </a:r>
            <a:r>
              <a:rPr lang="en-US" sz="2800" dirty="0"/>
              <a:t> la note de bas de page.</a:t>
            </a:r>
            <a:endParaRPr dirty="0"/>
          </a:p>
          <a:p>
            <a:pPr marL="342900" lvl="0" indent="-332232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800" dirty="0"/>
              <a:t>Les notes de bas de page </a:t>
            </a:r>
            <a:r>
              <a:rPr lang="en-US" sz="2800" dirty="0" err="1"/>
              <a:t>peuvent</a:t>
            </a:r>
            <a:r>
              <a:rPr lang="en-US" sz="2800" dirty="0"/>
              <a:t> </a:t>
            </a:r>
            <a:r>
              <a:rPr lang="en-US" sz="2800" dirty="0" err="1"/>
              <a:t>fournir</a:t>
            </a:r>
            <a:r>
              <a:rPr lang="en-US" sz="2800" dirty="0"/>
              <a:t> des explications </a:t>
            </a:r>
            <a:r>
              <a:rPr lang="en-US" sz="2800" dirty="0" err="1"/>
              <a:t>supplémentaires</a:t>
            </a:r>
            <a:r>
              <a:rPr lang="en-US" sz="2800" dirty="0"/>
              <a:t> </a:t>
            </a:r>
            <a:r>
              <a:rPr lang="en-US" sz="2800" dirty="0" err="1"/>
              <a:t>lorsque</a:t>
            </a:r>
            <a:r>
              <a:rPr lang="en-US" sz="2800" dirty="0"/>
              <a:t> :</a:t>
            </a:r>
            <a:endParaRPr dirty="0"/>
          </a:p>
          <a:p>
            <a:pPr marL="809244" lvl="1" indent="-342900" algn="l" rtl="0"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sz="2400" dirty="0"/>
              <a:t>Il y a des </a:t>
            </a:r>
            <a:r>
              <a:rPr lang="en-US" sz="2400" dirty="0" err="1"/>
              <a:t>noms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d'autres</a:t>
            </a:r>
            <a:r>
              <a:rPr lang="en-US" sz="2400" dirty="0"/>
              <a:t> mots qui </a:t>
            </a:r>
            <a:r>
              <a:rPr lang="en-US" sz="2400" dirty="0" err="1"/>
              <a:t>diffèrent</a:t>
            </a:r>
            <a:r>
              <a:rPr lang="en-US" sz="2400" dirty="0"/>
              <a:t> entre les </a:t>
            </a:r>
            <a:r>
              <a:rPr lang="en-US" sz="2400" dirty="0" err="1"/>
              <a:t>différentes</a:t>
            </a:r>
            <a:r>
              <a:rPr lang="en-US" sz="2400" dirty="0"/>
              <a:t> versions de la bible.</a:t>
            </a:r>
            <a:endParaRPr dirty="0"/>
          </a:p>
          <a:p>
            <a:pPr marL="809244" lvl="1" indent="-342900" algn="l" rtl="0"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sz="2400" dirty="0" err="1"/>
              <a:t>Certaines</a:t>
            </a:r>
            <a:r>
              <a:rPr lang="en-US" sz="2400" dirty="0"/>
              <a:t> versions de la bible </a:t>
            </a:r>
            <a:r>
              <a:rPr lang="en-US" sz="2400" dirty="0" err="1"/>
              <a:t>contiennent</a:t>
            </a:r>
            <a:r>
              <a:rPr lang="en-US" sz="2400" dirty="0"/>
              <a:t> des mots </a:t>
            </a:r>
            <a:r>
              <a:rPr lang="en-US" sz="2400" dirty="0" err="1"/>
              <a:t>ou</a:t>
            </a:r>
            <a:r>
              <a:rPr lang="en-US" sz="2400" dirty="0"/>
              <a:t> des versets qui ne </a:t>
            </a:r>
            <a:r>
              <a:rPr lang="en-US" sz="2400" dirty="0" err="1"/>
              <a:t>figurent</a:t>
            </a:r>
            <a:r>
              <a:rPr lang="en-US" sz="2400" dirty="0"/>
              <a:t> pas dans </a:t>
            </a:r>
            <a:r>
              <a:rPr lang="en-US" sz="2400" dirty="0" err="1"/>
              <a:t>l'ULB</a:t>
            </a:r>
            <a:r>
              <a:rPr lang="en-US" sz="2400" dirty="0"/>
              <a:t>.</a:t>
            </a:r>
            <a:endParaRPr dirty="0"/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5742" y="3197612"/>
            <a:ext cx="767058" cy="773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Ajouter une note de bas de page </a:t>
            </a: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1072782" y="1414661"/>
            <a:ext cx="6442500" cy="4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600" dirty="0"/>
              <a:t>Pour </a:t>
            </a:r>
            <a:r>
              <a:rPr lang="en-US" sz="2600" dirty="0" err="1"/>
              <a:t>ajouter</a:t>
            </a:r>
            <a:r>
              <a:rPr lang="en-US" sz="2600" dirty="0"/>
              <a:t> </a:t>
            </a:r>
            <a:r>
              <a:rPr lang="en-US" sz="2600" dirty="0" err="1"/>
              <a:t>une</a:t>
            </a:r>
            <a:r>
              <a:rPr lang="en-US" sz="2600" dirty="0"/>
              <a:t> note de bas de page à la </a:t>
            </a:r>
            <a:r>
              <a:rPr lang="en-US" sz="2600" dirty="0" err="1"/>
              <a:t>traduction</a:t>
            </a:r>
            <a:r>
              <a:rPr lang="en-US" sz="2600" dirty="0"/>
              <a:t> :</a:t>
            </a:r>
            <a:endParaRPr sz="2600" dirty="0"/>
          </a:p>
          <a:p>
            <a:pPr marL="0" indent="-274320">
              <a:buSzPct val="80000"/>
              <a:buFont typeface="Century Gothic"/>
              <a:buAutoNum type="arabicPeriod"/>
            </a:pPr>
            <a:r>
              <a:rPr lang="en-US" sz="2200" dirty="0" err="1"/>
              <a:t>Appuyez</a:t>
            </a:r>
            <a:r>
              <a:rPr lang="en-US" sz="2200" dirty="0"/>
              <a:t> sur la note du bas de page pour </a:t>
            </a:r>
            <a:r>
              <a:rPr lang="en-US" sz="2200" dirty="0" err="1"/>
              <a:t>l'ouvrir</a:t>
            </a:r>
            <a:r>
              <a:rPr lang="en-US" sz="2200" dirty="0"/>
              <a:t>  </a:t>
            </a:r>
            <a:endParaRPr sz="2200" dirty="0"/>
          </a:p>
          <a:p>
            <a:pPr marL="589788" lvl="2" indent="-342900" algn="l" rtl="0"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sz="1900" dirty="0"/>
              <a:t>Il </a:t>
            </a:r>
            <a:r>
              <a:rPr lang="en-US" sz="1900" dirty="0" err="1"/>
              <a:t>n’est</a:t>
            </a:r>
            <a:r>
              <a:rPr lang="en-US" sz="1900" dirty="0"/>
              <a:t> pas possible de copier / </a:t>
            </a:r>
            <a:r>
              <a:rPr lang="en-US" sz="1900" dirty="0" err="1"/>
              <a:t>coller</a:t>
            </a:r>
            <a:r>
              <a:rPr lang="en-US" sz="1900" dirty="0"/>
              <a:t> le </a:t>
            </a:r>
            <a:r>
              <a:rPr lang="en-US" sz="1900" dirty="0" err="1"/>
              <a:t>texte</a:t>
            </a:r>
            <a:r>
              <a:rPr lang="en-US" sz="1900" dirty="0"/>
              <a:t> de la note de bas de page.</a:t>
            </a:r>
          </a:p>
          <a:p>
            <a:pPr marL="589788" lvl="2" indent="-342900" algn="l" rtl="0"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sz="1900" dirty="0" err="1"/>
              <a:t>Vous</a:t>
            </a:r>
            <a:r>
              <a:rPr lang="en-US" sz="1900" dirty="0"/>
              <a:t> </a:t>
            </a:r>
            <a:r>
              <a:rPr lang="en-US" sz="1900" dirty="0" err="1"/>
              <a:t>devrez</a:t>
            </a:r>
            <a:r>
              <a:rPr lang="en-US" sz="1900" dirty="0"/>
              <a:t> </a:t>
            </a:r>
            <a:r>
              <a:rPr lang="en-US" sz="1900" dirty="0" err="1"/>
              <a:t>peut-être</a:t>
            </a:r>
            <a:r>
              <a:rPr lang="en-US" sz="1900" dirty="0"/>
              <a:t> noter la </a:t>
            </a:r>
            <a:r>
              <a:rPr lang="en-US" sz="1900" dirty="0" err="1"/>
              <a:t>traduction</a:t>
            </a:r>
            <a:r>
              <a:rPr lang="en-US" sz="1900" dirty="0"/>
              <a:t> car </a:t>
            </a:r>
            <a:r>
              <a:rPr lang="en-US" sz="1900" dirty="0" err="1"/>
              <a:t>vous</a:t>
            </a:r>
            <a:r>
              <a:rPr lang="en-US" sz="1900" dirty="0"/>
              <a:t> ne </a:t>
            </a:r>
            <a:r>
              <a:rPr lang="en-US" sz="1900" dirty="0" err="1"/>
              <a:t>pouvez</a:t>
            </a:r>
            <a:r>
              <a:rPr lang="en-US" sz="1900" dirty="0"/>
              <a:t> pas </a:t>
            </a:r>
            <a:r>
              <a:rPr lang="en-US" sz="1900" dirty="0" err="1"/>
              <a:t>ouvrir</a:t>
            </a:r>
            <a:r>
              <a:rPr lang="en-US" sz="1900" dirty="0"/>
              <a:t> la note de bas de page </a:t>
            </a:r>
            <a:r>
              <a:rPr lang="en-US" sz="1900" dirty="0" err="1"/>
              <a:t>originale</a:t>
            </a:r>
            <a:r>
              <a:rPr lang="en-US" sz="1900" dirty="0"/>
              <a:t> et </a:t>
            </a:r>
            <a:r>
              <a:rPr lang="en-US" sz="1900" dirty="0" err="1"/>
              <a:t>saisir</a:t>
            </a:r>
            <a:r>
              <a:rPr lang="en-US" sz="1900" dirty="0"/>
              <a:t> la </a:t>
            </a:r>
            <a:r>
              <a:rPr lang="en-US" sz="1900" dirty="0" err="1"/>
              <a:t>traduction</a:t>
            </a:r>
            <a:r>
              <a:rPr lang="en-US" sz="1900" dirty="0"/>
              <a:t> de la note de bas de page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même</a:t>
            </a:r>
            <a:r>
              <a:rPr lang="en-US" sz="1900" dirty="0"/>
              <a:t> temps.</a:t>
            </a:r>
            <a:endParaRPr sz="1900" dirty="0"/>
          </a:p>
          <a:p>
            <a:pPr marL="0" lvl="1" indent="-274320" algn="l" rtl="0">
              <a:spcBef>
                <a:spcPts val="1000"/>
              </a:spcBef>
              <a:spcAft>
                <a:spcPts val="0"/>
              </a:spcAft>
              <a:buSzPct val="80000"/>
              <a:buFont typeface="+mj-lt"/>
              <a:buAutoNum type="arabicPeriod" startAt="2"/>
            </a:pPr>
            <a:r>
              <a:rPr lang="en-US" sz="2000" dirty="0" err="1"/>
              <a:t>Ouvrez</a:t>
            </a:r>
            <a:r>
              <a:rPr lang="en-US" sz="2000" dirty="0"/>
              <a:t> le morceau </a:t>
            </a:r>
            <a:r>
              <a:rPr lang="en-US" sz="2000" dirty="0" err="1"/>
              <a:t>traduit</a:t>
            </a:r>
            <a:r>
              <a:rPr lang="en-US" sz="2000" dirty="0"/>
              <a:t> pour le modifier</a:t>
            </a:r>
          </a:p>
          <a:p>
            <a:pPr marL="0" lvl="1" indent="-274320" algn="l" rtl="0">
              <a:spcBef>
                <a:spcPts val="1000"/>
              </a:spcBef>
              <a:spcAft>
                <a:spcPts val="0"/>
              </a:spcAft>
              <a:buSzPct val="80000"/>
              <a:buFont typeface="+mj-lt"/>
              <a:buAutoNum type="arabicPeriod" startAt="2"/>
            </a:pPr>
            <a:r>
              <a:rPr lang="en-US" sz="2000" dirty="0" err="1"/>
              <a:t>Appuyez</a:t>
            </a:r>
            <a:r>
              <a:rPr lang="en-US" sz="2000" dirty="0"/>
              <a:t> à </a:t>
            </a:r>
            <a:r>
              <a:rPr lang="en-US" sz="2000" dirty="0" err="1"/>
              <a:t>l'endroit</a:t>
            </a:r>
            <a:r>
              <a:rPr lang="en-US" sz="2000" dirty="0"/>
              <a:t> </a:t>
            </a:r>
            <a:r>
              <a:rPr lang="en-US" sz="2000" dirty="0" err="1"/>
              <a:t>où</a:t>
            </a:r>
            <a:r>
              <a:rPr lang="en-US" sz="2000" dirty="0"/>
              <a:t> </a:t>
            </a:r>
            <a:r>
              <a:rPr lang="en-US" sz="2000" dirty="0" err="1"/>
              <a:t>vous</a:t>
            </a:r>
            <a:r>
              <a:rPr lang="en-US" sz="2000" dirty="0"/>
              <a:t> </a:t>
            </a:r>
            <a:r>
              <a:rPr lang="en-US" sz="2000" dirty="0" err="1"/>
              <a:t>souhaitez</a:t>
            </a:r>
            <a:r>
              <a:rPr lang="en-US" sz="2000" dirty="0"/>
              <a:t> </a:t>
            </a:r>
            <a:r>
              <a:rPr lang="en-US" sz="2000" dirty="0" err="1"/>
              <a:t>ajouter</a:t>
            </a:r>
            <a:r>
              <a:rPr lang="en-US" sz="2000" dirty="0"/>
              <a:t> la note de bas de page.</a:t>
            </a:r>
            <a:endParaRPr sz="2000" dirty="0"/>
          </a:p>
          <a:p>
            <a:pPr marL="914400" lvl="1" indent="-372618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endParaRPr dirty="0"/>
          </a:p>
          <a:p>
            <a:pPr marL="742950" lvl="1" indent="-20116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6851" y="1273296"/>
            <a:ext cx="2839070" cy="12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49625" y="4540095"/>
            <a:ext cx="678516" cy="55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6851" y="4540095"/>
            <a:ext cx="3544485" cy="56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86851" y="5418108"/>
            <a:ext cx="2542857" cy="10761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/>
          <p:nvPr/>
        </p:nvSpPr>
        <p:spPr>
          <a:xfrm>
            <a:off x="10061545" y="1691149"/>
            <a:ext cx="482600" cy="482600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10949181" y="4369412"/>
            <a:ext cx="482600" cy="45615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10061545" y="5612441"/>
            <a:ext cx="482600" cy="45615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69625" y="2805876"/>
            <a:ext cx="4529472" cy="130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body" idx="1"/>
          </p:nvPr>
        </p:nvSpPr>
        <p:spPr>
          <a:xfrm>
            <a:off x="428400" y="1929775"/>
            <a:ext cx="6700800" cy="47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448056" algn="l" rtl="0">
              <a:spcBef>
                <a:spcPts val="0"/>
              </a:spcBef>
              <a:spcAft>
                <a:spcPts val="0"/>
              </a:spcAft>
              <a:buSzPct val="80000"/>
              <a:buFont typeface="Century Gothic"/>
              <a:buAutoNum type="arabicPeriod" startAt="4"/>
            </a:pPr>
            <a:r>
              <a:rPr lang="en-US" sz="2400" dirty="0" err="1"/>
              <a:t>Appuyez</a:t>
            </a:r>
            <a:r>
              <a:rPr lang="en-US" sz="2400" dirty="0"/>
              <a:t> sur </a:t>
            </a:r>
            <a:r>
              <a:rPr lang="en-US" sz="2400" dirty="0" err="1"/>
              <a:t>l'icône</a:t>
            </a:r>
            <a:r>
              <a:rPr lang="en-US" sz="2400" dirty="0"/>
              <a:t> </a:t>
            </a:r>
            <a:r>
              <a:rPr lang="en-US" sz="2400" dirty="0" err="1"/>
              <a:t>Ajouter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note de bas de page</a:t>
            </a:r>
            <a:endParaRPr dirty="0"/>
          </a:p>
          <a:p>
            <a:pPr marL="914400" lvl="1" indent="-448056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 startAt="4"/>
            </a:pPr>
            <a:r>
              <a:rPr lang="en-US" sz="2400" dirty="0" err="1"/>
              <a:t>Traduisez</a:t>
            </a:r>
            <a:r>
              <a:rPr lang="en-US" sz="2400" dirty="0"/>
              <a:t> le </a:t>
            </a:r>
            <a:r>
              <a:rPr lang="en-US" sz="2400" dirty="0" err="1"/>
              <a:t>texte</a:t>
            </a:r>
            <a:r>
              <a:rPr lang="en-US" sz="2400" dirty="0"/>
              <a:t> de la note de bas de page dans la </a:t>
            </a:r>
            <a:r>
              <a:rPr lang="en-US" sz="2400" dirty="0" err="1"/>
              <a:t>fenêtre</a:t>
            </a:r>
            <a:r>
              <a:rPr lang="en-US" sz="2400" dirty="0"/>
              <a:t>  « </a:t>
            </a:r>
            <a:r>
              <a:rPr lang="en-US" sz="2400" dirty="0" err="1"/>
              <a:t>Ajouter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note de bas de page » et </a:t>
            </a:r>
            <a:r>
              <a:rPr lang="en-US" sz="2400" dirty="0" err="1"/>
              <a:t>appuyez</a:t>
            </a:r>
            <a:r>
              <a:rPr lang="en-US" sz="2400" dirty="0"/>
              <a:t> sur OK.</a:t>
            </a:r>
            <a:endParaRPr dirty="0"/>
          </a:p>
          <a:p>
            <a:pPr marL="914400" lvl="1" indent="-448056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 startAt="4"/>
            </a:pPr>
            <a:r>
              <a:rPr lang="en-US" sz="2400" dirty="0" err="1"/>
              <a:t>L'icône</a:t>
            </a:r>
            <a:r>
              <a:rPr lang="en-US" sz="2400" dirty="0"/>
              <a:t> de note de bas de page </a:t>
            </a:r>
            <a:r>
              <a:rPr lang="en-US" sz="2400" dirty="0" err="1"/>
              <a:t>apparaît</a:t>
            </a:r>
            <a:r>
              <a:rPr lang="en-US" sz="2400" dirty="0"/>
              <a:t> </a:t>
            </a:r>
            <a:r>
              <a:rPr lang="en-US" sz="2400" dirty="0" err="1"/>
              <a:t>maintenant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ligne</a:t>
            </a:r>
            <a:r>
              <a:rPr lang="en-US" sz="2400" dirty="0"/>
              <a:t>. </a:t>
            </a:r>
            <a:r>
              <a:rPr lang="en-US" sz="2400" dirty="0" err="1"/>
              <a:t>Appuyez</a:t>
            </a:r>
            <a:r>
              <a:rPr lang="en-US" sz="2400" dirty="0"/>
              <a:t> sur la </a:t>
            </a:r>
            <a:r>
              <a:rPr lang="en-US" sz="2400" dirty="0" err="1"/>
              <a:t>coche</a:t>
            </a:r>
            <a:r>
              <a:rPr lang="en-US" sz="2400" dirty="0"/>
              <a:t> pour                                                                      </a:t>
            </a:r>
            <a:r>
              <a:rPr lang="en-US" sz="2400" dirty="0" err="1"/>
              <a:t>enregistrer</a:t>
            </a:r>
            <a:r>
              <a:rPr lang="en-US" sz="2400" dirty="0"/>
              <a:t> les modifications.</a:t>
            </a:r>
            <a:endParaRPr dirty="0"/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1494" y="4712621"/>
            <a:ext cx="2655839" cy="186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1494" y="2751271"/>
            <a:ext cx="2816517" cy="18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Ajoutez une note de bas de page (la suite ) </a:t>
            </a:r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79405" y="2020064"/>
            <a:ext cx="4142857" cy="4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/>
          <p:nvPr/>
        </p:nvSpPr>
        <p:spPr>
          <a:xfrm>
            <a:off x="7472876" y="2083358"/>
            <a:ext cx="482600" cy="482600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dirty="0"/>
          </a:p>
        </p:txBody>
      </p:sp>
      <p:sp>
        <p:nvSpPr>
          <p:cNvPr id="173" name="Google Shape;173;p5"/>
          <p:cNvSpPr/>
          <p:nvPr/>
        </p:nvSpPr>
        <p:spPr>
          <a:xfrm>
            <a:off x="7472876" y="3086885"/>
            <a:ext cx="482600" cy="45615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dirty="0"/>
          </a:p>
        </p:txBody>
      </p:sp>
      <p:sp>
        <p:nvSpPr>
          <p:cNvPr id="174" name="Google Shape;174;p5"/>
          <p:cNvSpPr/>
          <p:nvPr/>
        </p:nvSpPr>
        <p:spPr>
          <a:xfrm>
            <a:off x="7472876" y="4776676"/>
            <a:ext cx="482600" cy="45615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1729" y="4901219"/>
            <a:ext cx="4814418" cy="170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Modifier une note de bas de page </a:t>
            </a:r>
            <a:endParaRPr/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1"/>
          </p:nvPr>
        </p:nvSpPr>
        <p:spPr>
          <a:xfrm>
            <a:off x="1484310" y="1423447"/>
            <a:ext cx="6110289" cy="460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800"/>
              <a:t>Pour modifier une note de bas de page traduite existante:</a:t>
            </a:r>
            <a:endParaRPr/>
          </a:p>
          <a:p>
            <a:pPr marL="914400" lvl="1" indent="-448056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 sz="2400"/>
              <a:t>Assurez-vous que le morceau n'est pas marqué comme terminé et que vous n'êtes pas en mode d'édition.</a:t>
            </a:r>
            <a:endParaRPr/>
          </a:p>
          <a:p>
            <a:pPr marL="914400" lvl="1" indent="-448056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 sz="2400"/>
              <a:t>Appuyer sur la note du bas de page </a:t>
            </a:r>
            <a:endParaRPr/>
          </a:p>
          <a:p>
            <a:pPr marL="914400" lvl="1" indent="-448056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 sz="2400"/>
              <a:t>Cliquez sur supprimer pour supprimer ou modifier le texte. </a:t>
            </a:r>
            <a:endParaRPr/>
          </a:p>
          <a:p>
            <a:pPr marL="914400" lvl="1" indent="-448056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 sz="2400"/>
              <a:t>Quand vous avez fini, marquez le morceau comme terminé.</a:t>
            </a: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endParaRPr/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2279" y="1555085"/>
            <a:ext cx="3580558" cy="61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15251" y="2412231"/>
            <a:ext cx="4128406" cy="227774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/>
          <p:nvPr/>
        </p:nvSpPr>
        <p:spPr>
          <a:xfrm>
            <a:off x="10361385" y="1423447"/>
            <a:ext cx="482600" cy="482600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10361385" y="2482834"/>
            <a:ext cx="482600" cy="45615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10361385" y="4767467"/>
            <a:ext cx="482600" cy="45615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9730" y="6024356"/>
            <a:ext cx="3153670" cy="52736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/>
          <p:nvPr/>
        </p:nvSpPr>
        <p:spPr>
          <a:xfrm>
            <a:off x="5523424" y="6024356"/>
            <a:ext cx="482600" cy="45615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 appris ? </a:t>
            </a:r>
            <a:endParaRPr/>
          </a:p>
        </p:txBody>
      </p:sp>
      <p:sp>
        <p:nvSpPr>
          <p:cNvPr id="196" name="Google Shape;196;p7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Expliquer  comment les notes du bas de page sont utilisées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Traduire les notes du bas de page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Modifier ou effacer une note traduite </a:t>
            </a:r>
            <a:endParaRPr/>
          </a:p>
        </p:txBody>
      </p:sp>
      <p:grpSp>
        <p:nvGrpSpPr>
          <p:cNvPr id="197" name="Google Shape;197;p7"/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198" name="Google Shape;198;p7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99" name="Google Shape;199;p7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455</Words>
  <Application>Microsoft Office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Noto Sans Symbols</vt:lpstr>
      <vt:lpstr>Wingdings</vt:lpstr>
      <vt:lpstr>Century Gothic</vt:lpstr>
      <vt:lpstr>Calibri</vt:lpstr>
      <vt:lpstr>Arial</vt:lpstr>
      <vt:lpstr>Ion</vt:lpstr>
      <vt:lpstr>Traduction des notes de bas de page </vt:lpstr>
      <vt:lpstr>De quoi parle cette présentation? </vt:lpstr>
      <vt:lpstr>Qu'est-ce qu'une note de bas de page ?</vt:lpstr>
      <vt:lpstr>Ajouter une note de bas de page </vt:lpstr>
      <vt:lpstr>Ajoutez une note de bas de page (la suite ) </vt:lpstr>
      <vt:lpstr>Modifier une note de bas de page </vt:lpstr>
      <vt:lpstr>Qu'avez appris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Traduction des notes de bas de page </dc:title>
  <dc:creator>Pamela Gamer</dc:creator>
  <cp:lastModifiedBy>Christine Jarka</cp:lastModifiedBy>
  <cp:revision>3</cp:revision>
  <dcterms:created xsi:type="dcterms:W3CDTF">2019-12-03T13:43:45Z</dcterms:created>
  <dcterms:modified xsi:type="dcterms:W3CDTF">2021-06-08T20:27:04Z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