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PJyGK51hf1a1ZY12m9mSL1VWs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7497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BTT Writer for Android is a mobile app that can be downloaded for Android devices so that anyone with an Android tablet can translate the Bible into their heart language.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BTT Writer is open source (without cost) and copyright free (content is not copyrighted against translation)</a:t>
            </a:r>
            <a:endParaRPr/>
          </a:p>
          <a:p>
            <a:pPr marL="664488" lvl="1" indent="-181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Most Bibles and resources are copyrighted – can’t use as a translation source unless receiving permission from publisher, often involving paying royalties. </a:t>
            </a:r>
            <a:endParaRPr/>
          </a:p>
          <a:p>
            <a:pPr marL="664488" lvl="1" indent="-18122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For example, if you translate out of a single source, it is considered plagiarism to publish. You must use at least 3 sources for it not to be plagiarism. 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It contains the content that needs to be translated as well as Bible resources – notes, words, questions – that can improve the translation. 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Information can be shared directly from device to device and finished content can be uploaded to a content server and digitally published.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of the first things you’ll need to do is to decide which type of account to use. There are two types:</a:t>
            </a:r>
            <a:endParaRPr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Offline Account</a:t>
            </a:r>
            <a:r>
              <a:rPr lang="en-US"/>
              <a:t> – user has full use of the program except for uploading to or importing from the content server. NO INTERNET CONNECTION REQUIRED.</a:t>
            </a:r>
            <a:endParaRPr b="0"/>
          </a:p>
          <a:p>
            <a:pPr marL="181225" lvl="0" indent="-181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b="1"/>
              <a:t>Server Account</a:t>
            </a:r>
            <a:r>
              <a:rPr lang="en-US"/>
              <a:t> – user has full use of the program and can upload to and import from the content server (requires Internet connection.)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You can switch between these at any time, so you can do your work in an offline account, and then log in to a Door43 account when you want to upload your 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The work is attached to the device, not to the account.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b="1"/>
              <a:t>NOTE</a:t>
            </a:r>
            <a:r>
              <a:rPr lang="en-US"/>
              <a:t>: During a MAST event the translators may be directed to choose one of the types of accounts. </a:t>
            </a:r>
            <a:r>
              <a:rPr lang="en-US" b="1"/>
              <a:t>As a facilitator - learn which the team lead is asking the translators to choose.</a:t>
            </a:r>
            <a:endParaRPr/>
          </a:p>
        </p:txBody>
      </p:sp>
      <p:sp>
        <p:nvSpPr>
          <p:cNvPr id="193" name="Google Shape;1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 cap="none">
                <a:solidFill>
                  <a:srgbClr val="28C28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22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2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79" name="Google Shape;79;p2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pic>
        <p:nvPicPr>
          <p:cNvPr id="80" name="Google Shape;80;p2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94" name="Google Shape;94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27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7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09" name="Google Shape;109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2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2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121" name="Google Shape;121;p2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646111" y="2188565"/>
            <a:ext cx="4215384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1pPr>
            <a:lvl2pPr marL="914400" lvl="1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2pPr>
            <a:lvl3pPr marL="1371600" lvl="2" indent="-3505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Char char="►"/>
              <a:defRPr sz="2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2"/>
          </p:nvPr>
        </p:nvSpPr>
        <p:spPr>
          <a:xfrm>
            <a:off x="5120640" y="2194560"/>
            <a:ext cx="6089904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 cap="none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28C28C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6" name="Google Shape;46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500870" y="288479"/>
            <a:ext cx="582604" cy="65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664"/>
            </a:gs>
            <a:gs pos="10000">
              <a:srgbClr val="002664"/>
            </a:gs>
            <a:gs pos="100000">
              <a:srgbClr val="004C7A"/>
            </a:gs>
          </a:gsLst>
          <a:lin ang="612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9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4" name="Google Shape;14;p1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486259" y="288479"/>
            <a:ext cx="597215" cy="597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riter.bibletranslationtools.org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1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en-US" dirty="0"/>
              <a:t>Commencer</a:t>
            </a:r>
            <a:endParaRPr dirty="0"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BTT Writer pour Android</a:t>
            </a: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/>
        </p:nvSpPr>
        <p:spPr>
          <a:xfrm>
            <a:off x="5570756" y="345560"/>
            <a:ext cx="10018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r>
              <a:rPr lang="en-US" sz="24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        </a:t>
            </a:r>
            <a:endParaRPr/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 un message de bienvenue si vous </a:t>
            </a: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82A222"/>
              </a:buClr>
              <a:buSzPts val="3480"/>
              <a:buFont typeface="Arial"/>
              <a:buNone/>
            </a:pPr>
            <a:endParaRPr sz="2400" i="1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body" idx="1"/>
          </p:nvPr>
        </p:nvSpPr>
        <p:spPr>
          <a:xfrm>
            <a:off x="1503979" y="1423447"/>
            <a:ext cx="10018713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i="1"/>
              <a:t>BTT Writer s'ouvre pour afficher l'écran d'accueil 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Répertoriez tous vos projets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1"/>
              <a:t>n'avez pas encore de projets</a:t>
            </a: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920"/>
              <a:buNone/>
            </a:pPr>
            <a:endParaRPr sz="2400" i="1"/>
          </a:p>
        </p:txBody>
      </p:sp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8264" y="2890862"/>
            <a:ext cx="5356852" cy="321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884" y="2909030"/>
            <a:ext cx="5363990" cy="321839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Affichage de l'écran d'accueil</a:t>
            </a:r>
            <a:endParaRPr/>
          </a:p>
        </p:txBody>
      </p:sp>
      <p:grpSp>
        <p:nvGrpSpPr>
          <p:cNvPr id="235" name="Google Shape;235;p10"/>
          <p:cNvGrpSpPr/>
          <p:nvPr/>
        </p:nvGrpSpPr>
        <p:grpSpPr>
          <a:xfrm>
            <a:off x="1135470" y="2823977"/>
            <a:ext cx="6600490" cy="580913"/>
            <a:chOff x="1484310" y="2366682"/>
            <a:chExt cx="6600490" cy="580913"/>
          </a:xfrm>
        </p:grpSpPr>
        <p:sp>
          <p:nvSpPr>
            <p:cNvPr id="236" name="Google Shape;236;p10"/>
            <p:cNvSpPr/>
            <p:nvPr/>
          </p:nvSpPr>
          <p:spPr>
            <a:xfrm>
              <a:off x="1484310" y="2366682"/>
              <a:ext cx="1172829" cy="58091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6911971" y="2366682"/>
              <a:ext cx="1172829" cy="580913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8" name="Google Shape;238;p10"/>
          <p:cNvGrpSpPr/>
          <p:nvPr/>
        </p:nvGrpSpPr>
        <p:grpSpPr>
          <a:xfrm>
            <a:off x="3618325" y="3379755"/>
            <a:ext cx="6869100" cy="580800"/>
            <a:chOff x="3953605" y="2906372"/>
            <a:chExt cx="6869100" cy="580800"/>
          </a:xfrm>
        </p:grpSpPr>
        <p:sp>
          <p:nvSpPr>
            <p:cNvPr id="239" name="Google Shape;239;p10"/>
            <p:cNvSpPr/>
            <p:nvPr/>
          </p:nvSpPr>
          <p:spPr>
            <a:xfrm>
              <a:off x="3953605" y="2947592"/>
              <a:ext cx="1563300" cy="514200"/>
            </a:xfrm>
            <a:prstGeom prst="wedgeRectCallout">
              <a:avLst>
                <a:gd name="adj1" fmla="val 56390"/>
                <a:gd name="adj2" fmla="val -110764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de l'utilisateur</a:t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259405" y="2906372"/>
              <a:ext cx="1563300" cy="580800"/>
            </a:xfrm>
            <a:prstGeom prst="wedgeRectCallout">
              <a:avLst>
                <a:gd name="adj1" fmla="val 66572"/>
                <a:gd name="adj2" fmla="val -94061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Nom de l'utilisateur</a:t>
              </a:r>
              <a:endParaRPr/>
            </a:p>
          </p:txBody>
        </p:sp>
      </p:grpSp>
      <p:grpSp>
        <p:nvGrpSpPr>
          <p:cNvPr id="241" name="Google Shape;241;p10"/>
          <p:cNvGrpSpPr/>
          <p:nvPr/>
        </p:nvGrpSpPr>
        <p:grpSpPr>
          <a:xfrm>
            <a:off x="4393675" y="4080425"/>
            <a:ext cx="6994250" cy="834975"/>
            <a:chOff x="4728955" y="3607042"/>
            <a:chExt cx="6994250" cy="834975"/>
          </a:xfrm>
        </p:grpSpPr>
        <p:sp>
          <p:nvSpPr>
            <p:cNvPr id="242" name="Google Shape;242;p10"/>
            <p:cNvSpPr/>
            <p:nvPr/>
          </p:nvSpPr>
          <p:spPr>
            <a:xfrm>
              <a:off x="4728955" y="3675517"/>
              <a:ext cx="1728300" cy="766500"/>
            </a:xfrm>
            <a:prstGeom prst="wedgeRectCallout">
              <a:avLst>
                <a:gd name="adj1" fmla="val 27058"/>
                <a:gd name="adj2" fmla="val -179739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9994905" y="3607042"/>
              <a:ext cx="1728300" cy="629400"/>
            </a:xfrm>
            <a:prstGeom prst="wedgeRectCallout">
              <a:avLst>
                <a:gd name="adj1" fmla="val 40231"/>
                <a:gd name="adj2" fmla="val -196162"/>
              </a:avLst>
            </a:prstGeom>
            <a:solidFill>
              <a:schemeClr val="l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Bouton de déconnexion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Qu'avez-vous appris ?</a:t>
            </a:r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présentation, vous avez appris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Installer BTT Writer pour Android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Ouvrir le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Accepter les conditions d'utilisation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Créer un compte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Comprendre l'écran d'accueil</a:t>
            </a:r>
            <a:endParaRPr/>
          </a:p>
        </p:txBody>
      </p:sp>
      <p:grpSp>
        <p:nvGrpSpPr>
          <p:cNvPr id="251" name="Google Shape;251;p11"/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252" name="Google Shape;252;p11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53" name="Google Shape;253;p11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7267344" y="1413281"/>
            <a:ext cx="4235679" cy="3356157"/>
            <a:chOff x="7267344" y="1413281"/>
            <a:chExt cx="4235679" cy="3356157"/>
          </a:xfrm>
        </p:grpSpPr>
        <p:sp>
          <p:nvSpPr>
            <p:cNvPr id="135" name="Google Shape;135;p2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6" name="Google Shape;136;p2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De quoi parle cette présentation?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1484310" y="1432875"/>
            <a:ext cx="6305675" cy="4358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Dans cette présentation vous apprenez à 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Installer BTT Writer pour Android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Ouvrir le programme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Accepter les conditions d'utilisation	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Créer un compte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Comprendre l'écran d'accueil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Qu'est ce que BTT Writer pour Android?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1484285" y="1693125"/>
            <a:ext cx="63057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Application mobile pour traduire la Bible et les histoires de la Bible ouverte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Ouvrir la source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Contient 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Contenu à traduire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Ressources Bibliques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Le travail peut être partagé et publié</a:t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>
            <a:off x="7789985" y="2902447"/>
            <a:ext cx="4235679" cy="3356157"/>
            <a:chOff x="7267344" y="1413281"/>
            <a:chExt cx="4235679" cy="3356157"/>
          </a:xfrm>
        </p:grpSpPr>
        <p:sp>
          <p:nvSpPr>
            <p:cNvPr id="147" name="Google Shape;147;p3"/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rnd" cmpd="sng">
              <a:solidFill>
                <a:srgbClr val="7D9A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48" name="Google Shape;148;p3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9" name="Google Shape;149;p3" descr="A hand holding a cell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9357" y="2074017"/>
            <a:ext cx="2688827" cy="178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Installer BTT Writer pour Android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527794" y="1576582"/>
            <a:ext cx="7842484" cy="4953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Dans le navigateur sur l'appareil Android, aller à cette URL :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https://writer.bibletranslationtools.org/download/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lang="en-US"/>
              <a:t>Appuyez sur le bouton blanc 'Télécharger l'APK' pour télécharger le programme d'installation sur la tablette.</a:t>
            </a:r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5318" y="3110469"/>
            <a:ext cx="6895238" cy="30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 descr="A picture containing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03449" y="5103521"/>
            <a:ext cx="809927" cy="8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5917" y="5116153"/>
            <a:ext cx="784991" cy="79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2995" y="4603599"/>
            <a:ext cx="4107633" cy="193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9081" y="5864153"/>
            <a:ext cx="809927" cy="8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61547" y="5876785"/>
            <a:ext cx="784991" cy="795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Installer BTT Writer pour Android</a:t>
            </a:r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1"/>
          </p:nvPr>
        </p:nvSpPr>
        <p:spPr>
          <a:xfrm>
            <a:off x="527794" y="1247007"/>
            <a:ext cx="6648300" cy="49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Accédez au dossier Télécharger sur la tablette.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Cliquez sur le fichier release.apk.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Accepter pour permettre l'installation du programme.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Cliquez pour ouvrir l'application une fois installée.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AutoNum type="arabicPeriod" startAt="3"/>
            </a:pPr>
            <a:r>
              <a:rPr lang="en-US"/>
              <a:t>Cliquez sur Autoriser pour permettre à BTT Writer d'accéder aux photos, aux médias et aux fichiers de votre appareil.</a:t>
            </a:r>
            <a:endParaRPr/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6166" y="1625487"/>
            <a:ext cx="4580530" cy="242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9447" y="4603599"/>
            <a:ext cx="4079878" cy="193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628" y="2348569"/>
            <a:ext cx="809927" cy="8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13096" y="2361201"/>
            <a:ext cx="784991" cy="79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8506" y="5881525"/>
            <a:ext cx="809927" cy="8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0986" y="5894157"/>
            <a:ext cx="784991" cy="79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54308" y="4277481"/>
            <a:ext cx="3689860" cy="102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966987">
            <a:off x="11426402" y="4919632"/>
            <a:ext cx="809927" cy="820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966987">
            <a:off x="11450593" y="4932264"/>
            <a:ext cx="784991" cy="79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1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1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1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2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2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2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3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3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3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Ouvrir BTT Writer</a:t>
            </a: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103313" y="2052918"/>
            <a:ext cx="6774748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Après l'installation, BTT Writer s'ouvre automatiquement (Il peut y avoir des mises à jour automatiques avant l'ouverture de l'application BTT Writer).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Après la fermeture, pour rouvrir l'application, appuyez sur l'icône BTT Writer sur l'écran de votre tablette.</a:t>
            </a:r>
            <a:endParaRPr/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8060" y="1853248"/>
            <a:ext cx="3364371" cy="18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 descr="A close up of a scree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8555" y="4150658"/>
            <a:ext cx="1243379" cy="161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 descr="A picture containing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32794" y="4150658"/>
            <a:ext cx="1477181" cy="149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56985" y="4163290"/>
            <a:ext cx="1431702" cy="145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22" y="1389863"/>
            <a:ext cx="4726434" cy="482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Choisir un type de compte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5684249" y="1746762"/>
            <a:ext cx="5861640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Compte serveur - </a:t>
            </a:r>
            <a:r>
              <a:rPr lang="en-US"/>
              <a:t>l'utilisateur dispose d'une utilisation complète du programme et peut télécharger et importer du contenu du serveur (nécessite une connexion Internet).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Compte hors ligne - </a:t>
            </a:r>
            <a:r>
              <a:rPr lang="en-US"/>
              <a:t>l'utilisateur dispose d'une utilisation complète du programme, sauf pour le téléchargement vers ou l'importation depuis le serveur.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ANNULER </a:t>
            </a:r>
            <a:r>
              <a:rPr lang="en-US"/>
              <a:t>pour quitter l'application.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4831944" y="1616936"/>
            <a:ext cx="414225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00" b="1" i="0" u="none" strike="noStrike" cap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4945005" y="4282698"/>
            <a:ext cx="602327" cy="40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7"/>
          <p:cNvSpPr/>
          <p:nvPr/>
        </p:nvSpPr>
        <p:spPr>
          <a:xfrm rot="939643">
            <a:off x="4848291" y="5155546"/>
            <a:ext cx="850709" cy="40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Création d'un compte serveur</a:t>
            </a: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body" idx="1"/>
          </p:nvPr>
        </p:nvSpPr>
        <p:spPr>
          <a:xfrm>
            <a:off x="6819254" y="1700637"/>
            <a:ext cx="4683769" cy="436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Nom complet (ou pseudonyme si vous ne voulez pas que votre nom soit associé publiquement au travail biblique)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Email - L'utiliser uniquement si vous oubliez votre mot de passeEmail – Used only if you forget your password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Nom de connexion - sans espace (identique au pseudonyme si vous l'utilisez)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Mot de passe - quelque chose dont vous pouvez vous souvenir facilement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08" name="Google Shape;208;p8"/>
          <p:cNvSpPr/>
          <p:nvPr/>
        </p:nvSpPr>
        <p:spPr>
          <a:xfrm>
            <a:off x="5039056" y="4587498"/>
            <a:ext cx="602327" cy="40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741" y="1700637"/>
            <a:ext cx="4980952" cy="4028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8"/>
          <p:cNvCxnSpPr/>
          <p:nvPr/>
        </p:nvCxnSpPr>
        <p:spPr>
          <a:xfrm>
            <a:off x="3780154" y="1983783"/>
            <a:ext cx="3054599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11" name="Google Shape;211;p8"/>
          <p:cNvCxnSpPr/>
          <p:nvPr/>
        </p:nvCxnSpPr>
        <p:spPr>
          <a:xfrm>
            <a:off x="3204134" y="2802610"/>
            <a:ext cx="3615120" cy="390041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12" name="Google Shape;212;p8"/>
          <p:cNvCxnSpPr/>
          <p:nvPr/>
        </p:nvCxnSpPr>
        <p:spPr>
          <a:xfrm>
            <a:off x="3015571" y="3714922"/>
            <a:ext cx="3819182" cy="39212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  <p:cxnSp>
        <p:nvCxnSpPr>
          <p:cNvPr id="213" name="Google Shape;213;p8"/>
          <p:cNvCxnSpPr/>
          <p:nvPr/>
        </p:nvCxnSpPr>
        <p:spPr>
          <a:xfrm>
            <a:off x="3229964" y="4455762"/>
            <a:ext cx="3589290" cy="53469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139" y="3172369"/>
            <a:ext cx="5381115" cy="319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839720">
            <a:off x="4075953" y="5664016"/>
            <a:ext cx="1291908" cy="130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7839720">
            <a:off x="4095834" y="5712363"/>
            <a:ext cx="1252132" cy="1268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Accepter les conditions d'utilisation</a:t>
            </a:r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body" idx="1"/>
          </p:nvPr>
        </p:nvSpPr>
        <p:spPr>
          <a:xfrm>
            <a:off x="5807252" y="2974298"/>
            <a:ext cx="6276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Contrat de licence : Explique ce que vous pouvez faire avec le contenu du programme et le contenu que vous créez.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Directives de traduction : Décris les qualités d'une bonne traduction pour aider le traducteur à traduire le texte de façon claire, précise et naturelle.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Déclaration de foi : Liste des éléments communs de la foi chrétienne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ts val="1600"/>
              <a:buChar char="►"/>
            </a:pPr>
            <a:r>
              <a:rPr lang="en-US"/>
              <a:t>Appuyez sur J'ACCEPTE (ou appuyez sur NON MERCI pour revenir à l'écran de connexion).</a:t>
            </a: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1649999" y="1343338"/>
            <a:ext cx="9860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Chaque traducteur ou utilisateur de BTT Writer doit accepter ces conditions d'utilisation. Appuyez sur chacunes d'elles (les conditions) pour les lire, faites-les défiler, puis appuyez sur Fermer.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Office PowerPoint</Application>
  <PresentationFormat>Widescreen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Century Gothic</vt:lpstr>
      <vt:lpstr>Calibri</vt:lpstr>
      <vt:lpstr>Arial</vt:lpstr>
      <vt:lpstr>Ion</vt:lpstr>
      <vt:lpstr>Commencer</vt:lpstr>
      <vt:lpstr>De quoi parle cette présentation?</vt:lpstr>
      <vt:lpstr>Qu'est ce que BTT Writer pour Android?</vt:lpstr>
      <vt:lpstr>Installer BTT Writer pour Android</vt:lpstr>
      <vt:lpstr>Installer BTT Writer pour Android</vt:lpstr>
      <vt:lpstr>Ouvrir BTT Writer</vt:lpstr>
      <vt:lpstr>Choisir un type de compte</vt:lpstr>
      <vt:lpstr>Création d'un compte serveur</vt:lpstr>
      <vt:lpstr>Accepter les conditions d'utilisation</vt:lpstr>
      <vt:lpstr>Affichage de l'écran d'accueil</vt:lpstr>
      <vt:lpstr>Qu'avez-vous appris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Commencer</dc:title>
  <dc:creator>Pamela Gamer</dc:creator>
  <cp:lastModifiedBy>Christine Jarka</cp:lastModifiedBy>
  <cp:revision>1</cp:revision>
  <dcterms:created xsi:type="dcterms:W3CDTF">2019-12-03T13:43:45Z</dcterms:created>
  <dcterms:modified xsi:type="dcterms:W3CDTF">2021-06-08T20:29:59Z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