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jdIISdvEL+iLWfaqqf8QDyUsL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3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3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3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32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32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3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3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3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3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Comment </a:t>
            </a:r>
            <a:r>
              <a:rPr lang="en-US" dirty="0" err="1"/>
              <a:t>Naviguer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BTT Writer pour Android</a:t>
            </a: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/>
        </p:nvSpPr>
        <p:spPr>
          <a:xfrm>
            <a:off x="5978225" y="1953600"/>
            <a:ext cx="5865000" cy="64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1589617" y="1160321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448056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Accueil : Listes de tous les projets</a:t>
            </a: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480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: Votre espace de travail pour un projet donné</a:t>
            </a:r>
            <a:r>
              <a:rPr lang="en-US"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79999"/>
              <a:buFont typeface="Noto Sans Symbols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79999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y a trois vues différents :</a:t>
            </a:r>
            <a:endParaRPr/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5978249" y="1973500"/>
            <a:ext cx="586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vérification avec la source, les traductions, et les resources</a:t>
            </a:r>
            <a:endParaRPr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3481" y="2620006"/>
            <a:ext cx="7290049" cy="414297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cxnSp>
        <p:nvCxnSpPr>
          <p:cNvPr id="233" name="Google Shape;233;p10"/>
          <p:cNvCxnSpPr/>
          <p:nvPr/>
        </p:nvCxnSpPr>
        <p:spPr>
          <a:xfrm rot="10800000" flipH="1">
            <a:off x="3560782" y="3585089"/>
            <a:ext cx="1237433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34" name="Google Shape;234;p10"/>
          <p:cNvGrpSpPr/>
          <p:nvPr/>
        </p:nvGrpSpPr>
        <p:grpSpPr>
          <a:xfrm rot="-1758174">
            <a:off x="4544657" y="1575018"/>
            <a:ext cx="7278628" cy="5170347"/>
            <a:chOff x="3449736" y="2259274"/>
            <a:chExt cx="7945719" cy="5170347"/>
          </a:xfrm>
        </p:grpSpPr>
        <p:cxnSp>
          <p:nvCxnSpPr>
            <p:cNvPr id="235" name="Google Shape;235;p10"/>
            <p:cNvCxnSpPr/>
            <p:nvPr/>
          </p:nvCxnSpPr>
          <p:spPr>
            <a:xfrm rot="-8570223" flipH="1">
              <a:off x="3556044" y="3725875"/>
              <a:ext cx="5607698" cy="2237145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6" name="Google Shape;236;p10"/>
            <p:cNvSpPr/>
            <p:nvPr/>
          </p:nvSpPr>
          <p:spPr>
            <a:xfrm rot="-3845676">
              <a:off x="9965970" y="4665115"/>
              <a:ext cx="744884" cy="1988464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7" name="Google Shape;237;p10"/>
          <p:cNvSpPr txBox="1"/>
          <p:nvPr/>
        </p:nvSpPr>
        <p:spPr>
          <a:xfrm>
            <a:off x="1392437" y="3548153"/>
            <a:ext cx="10018713" cy="436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vérification                                                                                                                                avec la version                                                                                                                           anglaise ULB a des                                                                                                             ressources utiles                                                                                                                      (glissez vers la                                                                                                                           gauche pour voir)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5978225" y="1942551"/>
            <a:ext cx="5814000" cy="6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1574317" y="1175596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Accueil : Listes de tous les projets</a:t>
            </a: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: Votre espace de travail pour un projet donné</a:t>
            </a:r>
            <a:r>
              <a:rPr lang="en-US"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y a trois vues différents :</a:t>
            </a:r>
            <a:endParaRPr/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5978236" y="1942546"/>
            <a:ext cx="6175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vérification avec la source, les traductions,                                   et les resources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pic>
        <p:nvPicPr>
          <p:cNvPr id="246" name="Google Shape;24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8215" y="2636644"/>
            <a:ext cx="7295316" cy="4145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11"/>
          <p:cNvCxnSpPr/>
          <p:nvPr/>
        </p:nvCxnSpPr>
        <p:spPr>
          <a:xfrm rot="10800000" flipH="1">
            <a:off x="3560782" y="3585089"/>
            <a:ext cx="1237433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8" name="Google Shape;248;p11"/>
          <p:cNvSpPr txBox="1"/>
          <p:nvPr/>
        </p:nvSpPr>
        <p:spPr>
          <a:xfrm>
            <a:off x="1237249" y="3854245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vérification                                                                                                                                avec la version                                                                                                                           anglaise ULB a des                                                                                                             ressources utiles                                                                                                                      (glissez vers la                                                                                                                           gauche pour voir)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Modifiez en appuyant                                                                                                                                 sur le crayon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9" name="Google Shape;249;p11"/>
          <p:cNvGrpSpPr/>
          <p:nvPr/>
        </p:nvGrpSpPr>
        <p:grpSpPr>
          <a:xfrm rot="-2229777">
            <a:off x="4029132" y="2237606"/>
            <a:ext cx="5785608" cy="4715741"/>
            <a:chOff x="3969939" y="2574938"/>
            <a:chExt cx="5722700" cy="4715741"/>
          </a:xfrm>
        </p:grpSpPr>
        <p:cxnSp>
          <p:nvCxnSpPr>
            <p:cNvPr id="250" name="Google Shape;250;p11"/>
            <p:cNvCxnSpPr/>
            <p:nvPr/>
          </p:nvCxnSpPr>
          <p:spPr>
            <a:xfrm rot="-8570223" flipH="1">
              <a:off x="4075702" y="3902493"/>
              <a:ext cx="5088005" cy="206063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51" name="Google Shape;251;p11"/>
            <p:cNvSpPr/>
            <p:nvPr/>
          </p:nvSpPr>
          <p:spPr>
            <a:xfrm>
              <a:off x="9292530" y="5465357"/>
              <a:ext cx="400110" cy="40011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/>
          <p:nvPr/>
        </p:nvSpPr>
        <p:spPr>
          <a:xfrm>
            <a:off x="5978225" y="2016500"/>
            <a:ext cx="4615200" cy="583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1575817" y="1175621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Accueil : Listes de tous les projets</a:t>
            </a: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: Votre espace de travail pour un projet donné</a:t>
            </a:r>
            <a:r>
              <a:rPr lang="en-US"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y a trois vues différents :</a:t>
            </a:r>
            <a:endParaRPr/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5978237" y="2016496"/>
            <a:ext cx="5200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vérification avec la source, les traductions, et les resources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4909" y="2630167"/>
            <a:ext cx="7295313" cy="41459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2"/>
          <p:cNvCxnSpPr/>
          <p:nvPr/>
        </p:nvCxnSpPr>
        <p:spPr>
          <a:xfrm rot="10800000" flipH="1">
            <a:off x="3560782" y="3585089"/>
            <a:ext cx="1237433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12"/>
          <p:cNvSpPr txBox="1"/>
          <p:nvPr/>
        </p:nvSpPr>
        <p:spPr>
          <a:xfrm>
            <a:off x="1575814" y="3720871"/>
            <a:ext cx="2989950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Faire glisser les marqueurs de versets aux bons endroits.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3" name="Google Shape;263;p12"/>
          <p:cNvCxnSpPr/>
          <p:nvPr/>
        </p:nvCxnSpPr>
        <p:spPr>
          <a:xfrm rot="10800000" flipH="1">
            <a:off x="4125758" y="4237030"/>
            <a:ext cx="3730598" cy="113422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4" name="Google Shape;26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6520">
            <a:off x="7717347" y="4920071"/>
            <a:ext cx="809162" cy="809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12"/>
          <p:cNvCxnSpPr/>
          <p:nvPr/>
        </p:nvCxnSpPr>
        <p:spPr>
          <a:xfrm flipH="1">
            <a:off x="7760677" y="4220669"/>
            <a:ext cx="188074" cy="84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/>
        </p:nvSpPr>
        <p:spPr>
          <a:xfrm>
            <a:off x="1575814" y="4096205"/>
            <a:ext cx="2989950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Faire glisser les marqueurs de versets aux bons endroits.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Marquer le morceau comme terminé.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1575817" y="1129696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448056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Accueil : Listes de tous les projets</a:t>
            </a: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480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: Votre espace de travail pour un projet donné</a:t>
            </a:r>
            <a:r>
              <a:rPr lang="en-US"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79999"/>
              <a:buFont typeface="Noto Sans Symbols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79999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y a trois vues différents :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</a:t>
            </a:r>
            <a:endParaRPr sz="160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5978237" y="1970596"/>
            <a:ext cx="5200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vérification avec la source, les traductions, et les resources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5978225" y="1970600"/>
            <a:ext cx="47988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8214" y="2587958"/>
            <a:ext cx="7295315" cy="414597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cxnSp>
        <p:nvCxnSpPr>
          <p:cNvPr id="276" name="Google Shape;276;p13"/>
          <p:cNvCxnSpPr/>
          <p:nvPr/>
        </p:nvCxnSpPr>
        <p:spPr>
          <a:xfrm rot="10800000" flipH="1">
            <a:off x="3560782" y="3585089"/>
            <a:ext cx="1237433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p13"/>
          <p:cNvCxnSpPr/>
          <p:nvPr/>
        </p:nvCxnSpPr>
        <p:spPr>
          <a:xfrm>
            <a:off x="3796650" y="6050450"/>
            <a:ext cx="5552100" cy="44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8" name="Google Shape;27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6520">
            <a:off x="9574593" y="6095397"/>
            <a:ext cx="809162" cy="80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des options (les trois points)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831" y="1043461"/>
            <a:ext cx="1127294" cy="97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005" y="2905496"/>
            <a:ext cx="2183194" cy="376210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104293" y="1451995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Appuyer sur les 3 points en bas à gauche (ou à droite si vous                                                                         tenez la tablette verticalement)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2 menus différents à partir des 2 écrans différents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Sur l'écran d'acceuil :</a:t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6856" y="3332822"/>
            <a:ext cx="2304181" cy="332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6542639" y="2529837"/>
            <a:ext cx="3722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 l'écran Projet :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4065962" y="3320215"/>
            <a:ext cx="255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Fichiers des languages source / cible, app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4065949" y="3884100"/>
            <a:ext cx="255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ou texte source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4065950" y="4244813"/>
            <a:ext cx="173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Signaler un bug</a:t>
            </a:r>
            <a:endParaRPr/>
          </a:p>
        </p:txBody>
      </p:sp>
      <p:sp>
        <p:nvSpPr>
          <p:cNvPr id="293" name="Google Shape;293;p14"/>
          <p:cNvSpPr txBox="1"/>
          <p:nvPr/>
        </p:nvSpPr>
        <p:spPr>
          <a:xfrm>
            <a:off x="4092675" y="5247248"/>
            <a:ext cx="2942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déconnecter (afin de pouvoir se connecter sous un utilisateur différent)</a:t>
            </a:r>
            <a:endParaRPr/>
          </a:p>
        </p:txBody>
      </p:sp>
      <p:sp>
        <p:nvSpPr>
          <p:cNvPr id="294" name="Google Shape;294;p14"/>
          <p:cNvSpPr txBox="1"/>
          <p:nvPr/>
        </p:nvSpPr>
        <p:spPr>
          <a:xfrm>
            <a:off x="9338124" y="3361313"/>
            <a:ext cx="285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préparer à la publication</a:t>
            </a:r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9338125" y="2994125"/>
            <a:ext cx="285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Revenir à l'écran d'accueil</a:t>
            </a:r>
            <a:endParaRPr/>
          </a:p>
        </p:txBody>
      </p:sp>
      <p:sp>
        <p:nvSpPr>
          <p:cNvPr id="296" name="Google Shape;296;p14"/>
          <p:cNvSpPr txBox="1"/>
          <p:nvPr/>
        </p:nvSpPr>
        <p:spPr>
          <a:xfrm>
            <a:off x="9324625" y="3974800"/>
            <a:ext cx="285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Télécharger vers le serveur ou exporter vers un fichier</a:t>
            </a:r>
            <a:endParaRPr/>
          </a:p>
        </p:txBody>
      </p:sp>
      <p:cxnSp>
        <p:nvCxnSpPr>
          <p:cNvPr id="297" name="Google Shape;297;p14"/>
          <p:cNvCxnSpPr>
            <a:endCxn id="292" idx="3"/>
          </p:cNvCxnSpPr>
          <p:nvPr/>
        </p:nvCxnSpPr>
        <p:spPr>
          <a:xfrm rot="10800000">
            <a:off x="5802050" y="4414163"/>
            <a:ext cx="1814700" cy="674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14"/>
          <p:cNvSpPr/>
          <p:nvPr/>
        </p:nvSpPr>
        <p:spPr>
          <a:xfrm>
            <a:off x="1887477" y="6162869"/>
            <a:ext cx="7570608" cy="49641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4054112" y="6118569"/>
            <a:ext cx="2582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Modifier les paramètres du programme</a:t>
            </a:r>
            <a:endParaRPr/>
          </a:p>
        </p:txBody>
      </p:sp>
      <p:sp>
        <p:nvSpPr>
          <p:cNvPr id="300" name="Google Shape;300;p14"/>
          <p:cNvSpPr txBox="1"/>
          <p:nvPr/>
        </p:nvSpPr>
        <p:spPr>
          <a:xfrm>
            <a:off x="4098362" y="4622884"/>
            <a:ext cx="293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Partager avec un autre appareil ou par e-mail</a:t>
            </a:r>
            <a:endParaRPr/>
          </a:p>
        </p:txBody>
      </p:sp>
      <p:sp>
        <p:nvSpPr>
          <p:cNvPr id="301" name="Google Shape;301;p14"/>
          <p:cNvSpPr txBox="1"/>
          <p:nvPr/>
        </p:nvSpPr>
        <p:spPr>
          <a:xfrm>
            <a:off x="9383325" y="5650700"/>
            <a:ext cx="279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Rechercher le texte source</a:t>
            </a:r>
            <a:endParaRPr/>
          </a:p>
        </p:txBody>
      </p:sp>
      <p:sp>
        <p:nvSpPr>
          <p:cNvPr id="302" name="Google Shape;302;p14"/>
          <p:cNvSpPr txBox="1"/>
          <p:nvPr/>
        </p:nvSpPr>
        <p:spPr>
          <a:xfrm>
            <a:off x="9343366" y="4685904"/>
            <a:ext cx="245091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 to PDF file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7871" y="2698690"/>
            <a:ext cx="2183194" cy="376210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Revenir à l'écran d'accueil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10018713" cy="95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Appuyer sur les 3 points pour ouvrir le menu des options.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Appuyez sur Accueil.</a:t>
            </a:r>
            <a:endParaRPr/>
          </a:p>
        </p:txBody>
      </p:sp>
      <p:cxnSp>
        <p:nvCxnSpPr>
          <p:cNvPr id="310" name="Google Shape;310;p15"/>
          <p:cNvCxnSpPr/>
          <p:nvPr/>
        </p:nvCxnSpPr>
        <p:spPr>
          <a:xfrm>
            <a:off x="4607975" y="2235975"/>
            <a:ext cx="2285100" cy="75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3542" y="1221635"/>
            <a:ext cx="1127294" cy="97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 ?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présentation,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Expliquer la différence entre l'écran d'accueil et un écran de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Se déplacer entre les écrans de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Décrire les trois vues d'un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Naviguer dans un projet </a:t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320" name="Google Shape;320;p16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21" name="Google Shape;321;p16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body" idx="1"/>
          </p:nvPr>
        </p:nvSpPr>
        <p:spPr>
          <a:xfrm>
            <a:off x="1484311" y="1432875"/>
            <a:ext cx="6018458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présentation,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Expliquer la différence entre l'ecran d'acceuil et celui du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Naviguer entre les différents écrans de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Décrire les trois visuels d'un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Naviguer dans un projet</a:t>
            </a:r>
            <a:endParaRPr/>
          </a:p>
        </p:txBody>
      </p:sp>
      <p:grpSp>
        <p:nvGrpSpPr>
          <p:cNvPr id="135" name="Google Shape;135;p2"/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136" name="Google Shape;136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7" name="Google Shape;137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la présentation 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body" idx="1"/>
          </p:nvPr>
        </p:nvSpPr>
        <p:spPr>
          <a:xfrm>
            <a:off x="1503979" y="1423447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i="1"/>
              <a:t>Accueil : Liste de tous les projets</a:t>
            </a:r>
            <a:endParaRPr sz="2400" i="1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i="1"/>
              <a:t>Projets : Votre espace de travail pour un projet</a:t>
            </a: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1086643" y="1199875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1503979" y="1423447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 i="1"/>
              <a:t>Acceuil : </a:t>
            </a:r>
            <a:r>
              <a:rPr lang="en-US" sz="2400"/>
              <a:t>Détaille tous vos projets ou vous accueille si vous n'avez pas encore des projets.       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</p:txBody>
      </p: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168" y="2842799"/>
            <a:ext cx="5356851" cy="321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788" y="2838517"/>
            <a:ext cx="5363990" cy="3218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4"/>
          <p:cNvGrpSpPr/>
          <p:nvPr/>
        </p:nvGrpSpPr>
        <p:grpSpPr>
          <a:xfrm>
            <a:off x="3496225" y="3309224"/>
            <a:ext cx="6869100" cy="610651"/>
            <a:chOff x="3953601" y="2906354"/>
            <a:chExt cx="6869100" cy="610651"/>
          </a:xfrm>
        </p:grpSpPr>
        <p:sp>
          <p:nvSpPr>
            <p:cNvPr id="155" name="Google Shape;155;p4"/>
            <p:cNvSpPr/>
            <p:nvPr/>
          </p:nvSpPr>
          <p:spPr>
            <a:xfrm>
              <a:off x="3953601" y="2947605"/>
              <a:ext cx="1739400" cy="569400"/>
            </a:xfrm>
            <a:prstGeom prst="wedgeRectCallout">
              <a:avLst>
                <a:gd name="adj1" fmla="val 49999"/>
                <a:gd name="adj2" fmla="val -108623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 d'utilisateur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9259401" y="2906354"/>
              <a:ext cx="1563300" cy="569400"/>
            </a:xfrm>
            <a:prstGeom prst="wedgeRectCallout">
              <a:avLst>
                <a:gd name="adj1" fmla="val 60675"/>
                <a:gd name="adj2" fmla="val -93313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 d'utilisateur</a:t>
              </a: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4470200" y="4009925"/>
            <a:ext cx="6670481" cy="697875"/>
            <a:chOff x="4927576" y="3607055"/>
            <a:chExt cx="6670481" cy="697875"/>
          </a:xfrm>
        </p:grpSpPr>
        <p:sp>
          <p:nvSpPr>
            <p:cNvPr id="158" name="Google Shape;158;p4"/>
            <p:cNvSpPr/>
            <p:nvPr/>
          </p:nvSpPr>
          <p:spPr>
            <a:xfrm>
              <a:off x="4927576" y="3675530"/>
              <a:ext cx="1680600" cy="629400"/>
            </a:xfrm>
            <a:prstGeom prst="wedgeRectCallout">
              <a:avLst>
                <a:gd name="adj1" fmla="val 20641"/>
                <a:gd name="adj2" fmla="val -208266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Bouton de déconnexion</a:t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9917457" y="3607055"/>
              <a:ext cx="1680600" cy="629400"/>
            </a:xfrm>
            <a:prstGeom prst="wedgeRectCallout">
              <a:avLst>
                <a:gd name="adj1" fmla="val 40231"/>
                <a:gd name="adj2" fmla="val -196162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Bouton de déconnexion</a:t>
              </a: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0634" y="2272026"/>
            <a:ext cx="7490189" cy="4281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6036765" y="1422091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581526">
            <a:off x="4677446" y="3278383"/>
            <a:ext cx="987888" cy="1154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35050">
            <a:off x="4482092" y="3157140"/>
            <a:ext cx="1378595" cy="1396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Navigation dans l'écran de projet</a:t>
            </a:r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body" idx="1"/>
          </p:nvPr>
        </p:nvSpPr>
        <p:spPr>
          <a:xfrm>
            <a:off x="875188" y="1420391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Pour naviguer dans l'écran de projet, appuyez sur le titre du projet que vous désirez consulter.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9015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6472895" y="2238286"/>
            <a:ext cx="3636431" cy="31793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549372" y="1245146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Accueil : Listes de tous les projets</a:t>
            </a: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: Votre espace de travail pour un projet donné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y a trois vues différents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</a:t>
            </a:r>
            <a:endParaRPr/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2082673" y="1976440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curseur                                                                                                                                   défile au                                                                                                                                           travers du                                                                                                                                                    texte</a:t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3887" y="2572280"/>
            <a:ext cx="6914286" cy="3952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6"/>
          <p:cNvCxnSpPr/>
          <p:nvPr/>
        </p:nvCxnSpPr>
        <p:spPr>
          <a:xfrm>
            <a:off x="3853123" y="2892842"/>
            <a:ext cx="80076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6"/>
          <p:cNvCxnSpPr/>
          <p:nvPr/>
        </p:nvCxnSpPr>
        <p:spPr>
          <a:xfrm>
            <a:off x="4209975" y="4440325"/>
            <a:ext cx="444000" cy="1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6520">
            <a:off x="11338395" y="5505042"/>
            <a:ext cx="809162" cy="80900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2063250" y="4945500"/>
            <a:ext cx="10018800" cy="19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Appuyer à                                                                                                                                  droite pour                                                                                                                                   voir le texte                                                                                                                                             traduit, le cas                                                                                                                                                                                                         échéant</a:t>
            </a:r>
            <a:endParaRPr sz="20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3" name="Google Shape;183;p6"/>
          <p:cNvCxnSpPr/>
          <p:nvPr/>
        </p:nvCxnSpPr>
        <p:spPr>
          <a:xfrm rot="10800000" flipH="1">
            <a:off x="4745750" y="5976275"/>
            <a:ext cx="6650100" cy="56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6"/>
          <p:cNvSpPr txBox="1"/>
          <p:nvPr/>
        </p:nvSpPr>
        <p:spPr>
          <a:xfrm>
            <a:off x="6472896" y="2238286"/>
            <a:ext cx="329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par chapitre du texte source</a:t>
            </a: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6442916" y="2238286"/>
            <a:ext cx="3463084" cy="34032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3954" y="2578608"/>
            <a:ext cx="7375901" cy="419176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Accueil : Listes de tous les projets</a:t>
            </a: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: Votre espace de travail pour un projet donné</a:t>
            </a:r>
            <a:r>
              <a:rPr lang="en-US"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y a trois vues différents :</a:t>
            </a:r>
            <a:endParaRPr/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</a:t>
            </a:r>
            <a:endParaRPr/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/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3" name="Google Shape;193;p7"/>
          <p:cNvCxnSpPr/>
          <p:nvPr/>
        </p:nvCxnSpPr>
        <p:spPr>
          <a:xfrm>
            <a:off x="3692769" y="3180522"/>
            <a:ext cx="569721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6520">
            <a:off x="11355693" y="3878290"/>
            <a:ext cx="809162" cy="80900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6472896" y="2238286"/>
            <a:ext cx="3131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en morceau du texte source text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1484310" y="4036494"/>
            <a:ext cx="26304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Appuyer à droite pour voir le texte traduit ou pour traduire un morceau.</a:t>
            </a:r>
            <a:endParaRPr sz="18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7" name="Google Shape;197;p7"/>
          <p:cNvCxnSpPr/>
          <p:nvPr/>
        </p:nvCxnSpPr>
        <p:spPr>
          <a:xfrm>
            <a:off x="3995945" y="4445467"/>
            <a:ext cx="7434055" cy="526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6493675" y="2230800"/>
            <a:ext cx="440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en morceau du texte traduittext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442925" y="2238275"/>
            <a:ext cx="4288200" cy="361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0099" y="2634860"/>
            <a:ext cx="7266547" cy="41296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8"/>
          <p:cNvCxnSpPr/>
          <p:nvPr/>
        </p:nvCxnSpPr>
        <p:spPr>
          <a:xfrm>
            <a:off x="3980350" y="3154450"/>
            <a:ext cx="509700" cy="6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6520">
            <a:off x="11474961" y="3798778"/>
            <a:ext cx="809162" cy="80900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/>
          <p:nvPr/>
        </p:nvSpPr>
        <p:spPr>
          <a:xfrm>
            <a:off x="1484310" y="4036494"/>
            <a:ext cx="26304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Appuyer à droite pour revenir au morceau du texte source.</a:t>
            </a:r>
            <a:endParaRPr sz="18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9" name="Google Shape;209;p8"/>
          <p:cNvCxnSpPr/>
          <p:nvPr/>
        </p:nvCxnSpPr>
        <p:spPr>
          <a:xfrm rot="10800000" flipH="1">
            <a:off x="3995945" y="4234070"/>
            <a:ext cx="7507078" cy="2113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8"/>
          <p:cNvSpPr txBox="1"/>
          <p:nvPr/>
        </p:nvSpPr>
        <p:spPr>
          <a:xfrm>
            <a:off x="1574317" y="1282771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Accueil : Listes de tous les projets</a:t>
            </a: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: Votre espace de travail pour un projet donné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y a trois vues différents :</a:t>
            </a:r>
            <a:endParaRPr/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</a:t>
            </a:r>
            <a:endParaRPr/>
          </a:p>
          <a:p>
            <a:pPr marL="1257300" marR="0" lvl="2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/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/>
        </p:nvSpPr>
        <p:spPr>
          <a:xfrm>
            <a:off x="1574317" y="1144996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448056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Accueil : Listes de tous les projets</a:t>
            </a: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48056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24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: Votre espace de travail pour un projet donné</a:t>
            </a:r>
            <a:r>
              <a:rPr lang="en-US" sz="24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79999"/>
              <a:buFont typeface="Noto Sans Symbols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79999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 y a trois vues différents :</a:t>
            </a:r>
            <a:endParaRPr/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Chapitre</a:t>
            </a:r>
            <a:endParaRPr/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/>
          </a:p>
          <a:p>
            <a:pPr marL="1257300" marR="0" lvl="2" indent="-336803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Century Gothic"/>
              <a:buAutoNum type="arabicPeriod"/>
            </a:pPr>
            <a:r>
              <a:rPr lang="en-US" sz="1600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</a:t>
            </a:r>
            <a:endParaRPr/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Noto Sans Symbols"/>
              <a:buNone/>
            </a:pPr>
            <a:endParaRPr sz="2400" b="0" i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5205025" y="1974725"/>
            <a:ext cx="671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vérification avec les textes sources et les traductions côte à côte</a:t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5205025" y="1933102"/>
            <a:ext cx="5755800" cy="64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Deux types d'écrans</a:t>
            </a:r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6550" y="2582923"/>
            <a:ext cx="7338256" cy="417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6520">
            <a:off x="10603552" y="4123819"/>
            <a:ext cx="809162" cy="809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9"/>
          <p:cNvCxnSpPr/>
          <p:nvPr/>
        </p:nvCxnSpPr>
        <p:spPr>
          <a:xfrm rot="10800000" flipH="1">
            <a:off x="3560782" y="3585089"/>
            <a:ext cx="1237433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/>
          <p:nvPr/>
        </p:nvCxnSpPr>
        <p:spPr>
          <a:xfrm rot="10800000" flipH="1">
            <a:off x="4482059" y="4507679"/>
            <a:ext cx="6236886" cy="2064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3" name="Google Shape;223;p9"/>
          <p:cNvSpPr txBox="1"/>
          <p:nvPr/>
        </p:nvSpPr>
        <p:spPr>
          <a:xfrm>
            <a:off x="1392437" y="3548153"/>
            <a:ext cx="10018713" cy="436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vérification                                                                                                                                avec la version                                                                                                                           anglaise ULB a des                                                                                                             ressources utiles                                                                                                                      (glissez vers la                                                                                                                           gauche pour voir)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Widescreen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Noto Sans Symbols</vt:lpstr>
      <vt:lpstr>Century Gothic</vt:lpstr>
      <vt:lpstr>Calibri</vt:lpstr>
      <vt:lpstr>Arial</vt:lpstr>
      <vt:lpstr>Ion</vt:lpstr>
      <vt:lpstr>Comment Naviguer</vt:lpstr>
      <vt:lpstr>De quoi parle la présentation ?</vt:lpstr>
      <vt:lpstr>Deux types d'écrans</vt:lpstr>
      <vt:lpstr>Deux types d'écrans</vt:lpstr>
      <vt:lpstr>Navigation dans l'écran de projet</vt:lpstr>
      <vt:lpstr>Deux types d'écrans</vt:lpstr>
      <vt:lpstr>Deux types d'écrans</vt:lpstr>
      <vt:lpstr>Deux types d'écrans</vt:lpstr>
      <vt:lpstr>Deux types d'écrans</vt:lpstr>
      <vt:lpstr>Deux types d'écrans</vt:lpstr>
      <vt:lpstr>Deux types d'écrans</vt:lpstr>
      <vt:lpstr>Deux types d'écrans</vt:lpstr>
      <vt:lpstr>Deux types d'écrans</vt:lpstr>
      <vt:lpstr>Menu des options (les trois points)</vt:lpstr>
      <vt:lpstr>Revenir à l'écran d'accueil</vt:lpstr>
      <vt:lpstr>Qu'avez-vous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Naviguer</dc:title>
  <dc:creator>Pamela Gamer</dc:creator>
  <cp:lastModifiedBy>Christine Jarka</cp:lastModifiedBy>
  <cp:revision>1</cp:revision>
  <dcterms:created xsi:type="dcterms:W3CDTF">2019-12-03T13:43:45Z</dcterms:created>
  <dcterms:modified xsi:type="dcterms:W3CDTF">2021-06-08T20:31:01Z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